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813" r:id="rId2"/>
  </p:sldMasterIdLst>
  <p:sldIdLst>
    <p:sldId id="274" r:id="rId3"/>
    <p:sldId id="285" r:id="rId4"/>
    <p:sldId id="275" r:id="rId5"/>
    <p:sldId id="276" r:id="rId6"/>
    <p:sldId id="278" r:id="rId7"/>
    <p:sldId id="279" r:id="rId8"/>
    <p:sldId id="286" r:id="rId9"/>
    <p:sldId id="280" r:id="rId10"/>
    <p:sldId id="281" r:id="rId11"/>
    <p:sldId id="282" r:id="rId12"/>
    <p:sldId id="283" r:id="rId13"/>
    <p:sldId id="262" r:id="rId14"/>
    <p:sldId id="264"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7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2D4627-CB2F-4D53-9D1F-0E102A94B63F}"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88767D12-323D-40AE-9F91-7226B77C8ABE}">
      <dgm:prSet/>
      <dgm:spPr/>
      <dgm:t>
        <a:bodyPr/>
        <a:lstStyle/>
        <a:p>
          <a:r>
            <a:rPr lang="en-US" dirty="0"/>
            <a:t>P. Vamsi – 190051601049</a:t>
          </a:r>
        </a:p>
      </dgm:t>
    </dgm:pt>
    <dgm:pt modelId="{CA97485C-0BB1-48A8-B489-A41CB37DFF4B}" type="parTrans" cxnId="{7F0F2A05-49A3-4AEC-9E6D-D56466DAA6AB}">
      <dgm:prSet/>
      <dgm:spPr/>
      <dgm:t>
        <a:bodyPr/>
        <a:lstStyle/>
        <a:p>
          <a:endParaRPr lang="en-US"/>
        </a:p>
      </dgm:t>
    </dgm:pt>
    <dgm:pt modelId="{D0E68662-089F-442B-96A1-26DCB51C69F5}" type="sibTrans" cxnId="{7F0F2A05-49A3-4AEC-9E6D-D56466DAA6AB}">
      <dgm:prSet/>
      <dgm:spPr/>
      <dgm:t>
        <a:bodyPr/>
        <a:lstStyle/>
        <a:p>
          <a:endParaRPr lang="en-US"/>
        </a:p>
      </dgm:t>
    </dgm:pt>
    <dgm:pt modelId="{69D3F6AC-48C4-453B-977A-016311641608}">
      <dgm:prSet/>
      <dgm:spPr/>
      <dgm:t>
        <a:bodyPr/>
        <a:lstStyle/>
        <a:p>
          <a:r>
            <a:rPr lang="en-US" dirty="0"/>
            <a:t>C. R. M. S. Raman - 190051601051</a:t>
          </a:r>
        </a:p>
      </dgm:t>
    </dgm:pt>
    <dgm:pt modelId="{73C21CC3-2B00-4564-965A-D3BAE3FC0E2D}" type="parTrans" cxnId="{1BE5D433-2402-4DFE-BFE5-74F12AEDBC26}">
      <dgm:prSet/>
      <dgm:spPr/>
      <dgm:t>
        <a:bodyPr/>
        <a:lstStyle/>
        <a:p>
          <a:endParaRPr lang="en-US"/>
        </a:p>
      </dgm:t>
    </dgm:pt>
    <dgm:pt modelId="{D393856E-B876-44E9-BDEF-D1E704211C3F}" type="sibTrans" cxnId="{1BE5D433-2402-4DFE-BFE5-74F12AEDBC26}">
      <dgm:prSet/>
      <dgm:spPr/>
      <dgm:t>
        <a:bodyPr/>
        <a:lstStyle/>
        <a:p>
          <a:endParaRPr lang="en-US"/>
        </a:p>
      </dgm:t>
    </dgm:pt>
    <dgm:pt modelId="{489D28A1-60BC-41AA-AB4D-60AC210C082D}">
      <dgm:prSet/>
      <dgm:spPr/>
      <dgm:t>
        <a:bodyPr/>
        <a:lstStyle/>
        <a:p>
          <a:r>
            <a:rPr lang="en-US" dirty="0"/>
            <a:t>Sk. </a:t>
          </a:r>
          <a:r>
            <a:rPr lang="en-US" dirty="0" err="1"/>
            <a:t>Shahabaz</a:t>
          </a:r>
          <a:r>
            <a:rPr lang="en-US" dirty="0"/>
            <a:t> - 190051601067</a:t>
          </a:r>
        </a:p>
      </dgm:t>
    </dgm:pt>
    <dgm:pt modelId="{1CAFFE8D-65BF-428B-8C0C-8969B952AE35}" type="parTrans" cxnId="{6843D7A1-81EF-4EBF-B331-560996099396}">
      <dgm:prSet/>
      <dgm:spPr/>
      <dgm:t>
        <a:bodyPr/>
        <a:lstStyle/>
        <a:p>
          <a:endParaRPr lang="en-US"/>
        </a:p>
      </dgm:t>
    </dgm:pt>
    <dgm:pt modelId="{CD4CCC4A-3D4E-49C7-BB0B-74B0A5FFB134}" type="sibTrans" cxnId="{6843D7A1-81EF-4EBF-B331-560996099396}">
      <dgm:prSet/>
      <dgm:spPr/>
      <dgm:t>
        <a:bodyPr/>
        <a:lstStyle/>
        <a:p>
          <a:endParaRPr lang="en-US"/>
        </a:p>
      </dgm:t>
    </dgm:pt>
    <dgm:pt modelId="{EDAEA19E-5314-4397-82C7-389F6C6ACC86}" type="pres">
      <dgm:prSet presAssocID="{662D4627-CB2F-4D53-9D1F-0E102A94B63F}" presName="outerComposite" presStyleCnt="0">
        <dgm:presLayoutVars>
          <dgm:chMax val="5"/>
          <dgm:dir/>
          <dgm:resizeHandles val="exact"/>
        </dgm:presLayoutVars>
      </dgm:prSet>
      <dgm:spPr/>
      <dgm:t>
        <a:bodyPr/>
        <a:lstStyle/>
        <a:p>
          <a:endParaRPr lang="en-US"/>
        </a:p>
      </dgm:t>
    </dgm:pt>
    <dgm:pt modelId="{84A182E5-AB38-4979-9ADA-D62E8D7C071E}" type="pres">
      <dgm:prSet presAssocID="{662D4627-CB2F-4D53-9D1F-0E102A94B63F}" presName="dummyMaxCanvas" presStyleCnt="0">
        <dgm:presLayoutVars/>
      </dgm:prSet>
      <dgm:spPr/>
    </dgm:pt>
    <dgm:pt modelId="{EC44B748-BEC0-4216-B1A3-8ED120211B9F}" type="pres">
      <dgm:prSet presAssocID="{662D4627-CB2F-4D53-9D1F-0E102A94B63F}" presName="ThreeNodes_1" presStyleLbl="node1" presStyleIdx="0" presStyleCnt="3">
        <dgm:presLayoutVars>
          <dgm:bulletEnabled val="1"/>
        </dgm:presLayoutVars>
      </dgm:prSet>
      <dgm:spPr/>
      <dgm:t>
        <a:bodyPr/>
        <a:lstStyle/>
        <a:p>
          <a:endParaRPr lang="en-US"/>
        </a:p>
      </dgm:t>
    </dgm:pt>
    <dgm:pt modelId="{702E91AF-3A47-46F0-8FAB-27FEFCB23325}" type="pres">
      <dgm:prSet presAssocID="{662D4627-CB2F-4D53-9D1F-0E102A94B63F}" presName="ThreeNodes_2" presStyleLbl="node1" presStyleIdx="1" presStyleCnt="3">
        <dgm:presLayoutVars>
          <dgm:bulletEnabled val="1"/>
        </dgm:presLayoutVars>
      </dgm:prSet>
      <dgm:spPr/>
      <dgm:t>
        <a:bodyPr/>
        <a:lstStyle/>
        <a:p>
          <a:endParaRPr lang="en-US"/>
        </a:p>
      </dgm:t>
    </dgm:pt>
    <dgm:pt modelId="{36DF498E-4BF3-4737-9E9A-0E9B8B667F7A}" type="pres">
      <dgm:prSet presAssocID="{662D4627-CB2F-4D53-9D1F-0E102A94B63F}" presName="ThreeNodes_3" presStyleLbl="node1" presStyleIdx="2" presStyleCnt="3">
        <dgm:presLayoutVars>
          <dgm:bulletEnabled val="1"/>
        </dgm:presLayoutVars>
      </dgm:prSet>
      <dgm:spPr/>
      <dgm:t>
        <a:bodyPr/>
        <a:lstStyle/>
        <a:p>
          <a:endParaRPr lang="en-US"/>
        </a:p>
      </dgm:t>
    </dgm:pt>
    <dgm:pt modelId="{B33FC334-86CE-478D-8F9B-2C4278A8CC75}" type="pres">
      <dgm:prSet presAssocID="{662D4627-CB2F-4D53-9D1F-0E102A94B63F}" presName="ThreeConn_1-2" presStyleLbl="fgAccFollowNode1" presStyleIdx="0" presStyleCnt="2">
        <dgm:presLayoutVars>
          <dgm:bulletEnabled val="1"/>
        </dgm:presLayoutVars>
      </dgm:prSet>
      <dgm:spPr/>
      <dgm:t>
        <a:bodyPr/>
        <a:lstStyle/>
        <a:p>
          <a:endParaRPr lang="en-US"/>
        </a:p>
      </dgm:t>
    </dgm:pt>
    <dgm:pt modelId="{6C3FF39D-B5AF-486E-8505-A754486D4AA0}" type="pres">
      <dgm:prSet presAssocID="{662D4627-CB2F-4D53-9D1F-0E102A94B63F}" presName="ThreeConn_2-3" presStyleLbl="fgAccFollowNode1" presStyleIdx="1" presStyleCnt="2">
        <dgm:presLayoutVars>
          <dgm:bulletEnabled val="1"/>
        </dgm:presLayoutVars>
      </dgm:prSet>
      <dgm:spPr/>
      <dgm:t>
        <a:bodyPr/>
        <a:lstStyle/>
        <a:p>
          <a:endParaRPr lang="en-US"/>
        </a:p>
      </dgm:t>
    </dgm:pt>
    <dgm:pt modelId="{7B758099-806A-4F76-AA05-093B9776AFD0}" type="pres">
      <dgm:prSet presAssocID="{662D4627-CB2F-4D53-9D1F-0E102A94B63F}" presName="ThreeNodes_1_text" presStyleLbl="node1" presStyleIdx="2" presStyleCnt="3">
        <dgm:presLayoutVars>
          <dgm:bulletEnabled val="1"/>
        </dgm:presLayoutVars>
      </dgm:prSet>
      <dgm:spPr/>
      <dgm:t>
        <a:bodyPr/>
        <a:lstStyle/>
        <a:p>
          <a:endParaRPr lang="en-US"/>
        </a:p>
      </dgm:t>
    </dgm:pt>
    <dgm:pt modelId="{607D4E3F-17D6-4406-B766-71C63DD0EA51}" type="pres">
      <dgm:prSet presAssocID="{662D4627-CB2F-4D53-9D1F-0E102A94B63F}" presName="ThreeNodes_2_text" presStyleLbl="node1" presStyleIdx="2" presStyleCnt="3">
        <dgm:presLayoutVars>
          <dgm:bulletEnabled val="1"/>
        </dgm:presLayoutVars>
      </dgm:prSet>
      <dgm:spPr/>
      <dgm:t>
        <a:bodyPr/>
        <a:lstStyle/>
        <a:p>
          <a:endParaRPr lang="en-US"/>
        </a:p>
      </dgm:t>
    </dgm:pt>
    <dgm:pt modelId="{0AA8B529-021F-4214-9C8A-2F0E22A3CE36}" type="pres">
      <dgm:prSet presAssocID="{662D4627-CB2F-4D53-9D1F-0E102A94B63F}" presName="ThreeNodes_3_text" presStyleLbl="node1" presStyleIdx="2" presStyleCnt="3">
        <dgm:presLayoutVars>
          <dgm:bulletEnabled val="1"/>
        </dgm:presLayoutVars>
      </dgm:prSet>
      <dgm:spPr/>
      <dgm:t>
        <a:bodyPr/>
        <a:lstStyle/>
        <a:p>
          <a:endParaRPr lang="en-US"/>
        </a:p>
      </dgm:t>
    </dgm:pt>
  </dgm:ptLst>
  <dgm:cxnLst>
    <dgm:cxn modelId="{D0B5679F-20B9-420C-BD37-A3ADC6B78D29}" type="presOf" srcId="{489D28A1-60BC-41AA-AB4D-60AC210C082D}" destId="{0AA8B529-021F-4214-9C8A-2F0E22A3CE36}" srcOrd="1" destOrd="0" presId="urn:microsoft.com/office/officeart/2005/8/layout/vProcess5"/>
    <dgm:cxn modelId="{3940C8B2-1291-4C39-B0C3-21A7E375E95C}" type="presOf" srcId="{88767D12-323D-40AE-9F91-7226B77C8ABE}" destId="{EC44B748-BEC0-4216-B1A3-8ED120211B9F}" srcOrd="0" destOrd="0" presId="urn:microsoft.com/office/officeart/2005/8/layout/vProcess5"/>
    <dgm:cxn modelId="{C59EBC7E-46EF-4937-ADE1-980F96C02457}" type="presOf" srcId="{88767D12-323D-40AE-9F91-7226B77C8ABE}" destId="{7B758099-806A-4F76-AA05-093B9776AFD0}" srcOrd="1" destOrd="0" presId="urn:microsoft.com/office/officeart/2005/8/layout/vProcess5"/>
    <dgm:cxn modelId="{6F0E646C-561E-40FB-A174-EFD4FE4F3736}" type="presOf" srcId="{69D3F6AC-48C4-453B-977A-016311641608}" destId="{607D4E3F-17D6-4406-B766-71C63DD0EA51}" srcOrd="1" destOrd="0" presId="urn:microsoft.com/office/officeart/2005/8/layout/vProcess5"/>
    <dgm:cxn modelId="{1BE5D433-2402-4DFE-BFE5-74F12AEDBC26}" srcId="{662D4627-CB2F-4D53-9D1F-0E102A94B63F}" destId="{69D3F6AC-48C4-453B-977A-016311641608}" srcOrd="1" destOrd="0" parTransId="{73C21CC3-2B00-4564-965A-D3BAE3FC0E2D}" sibTransId="{D393856E-B876-44E9-BDEF-D1E704211C3F}"/>
    <dgm:cxn modelId="{6843D7A1-81EF-4EBF-B331-560996099396}" srcId="{662D4627-CB2F-4D53-9D1F-0E102A94B63F}" destId="{489D28A1-60BC-41AA-AB4D-60AC210C082D}" srcOrd="2" destOrd="0" parTransId="{1CAFFE8D-65BF-428B-8C0C-8969B952AE35}" sibTransId="{CD4CCC4A-3D4E-49C7-BB0B-74B0A5FFB134}"/>
    <dgm:cxn modelId="{8E0A06C0-EDC3-4EED-B7F1-48544EDEA8D7}" type="presOf" srcId="{D393856E-B876-44E9-BDEF-D1E704211C3F}" destId="{6C3FF39D-B5AF-486E-8505-A754486D4AA0}" srcOrd="0" destOrd="0" presId="urn:microsoft.com/office/officeart/2005/8/layout/vProcess5"/>
    <dgm:cxn modelId="{EB49F909-E360-4A8A-A316-11C6FFA27C01}" type="presOf" srcId="{489D28A1-60BC-41AA-AB4D-60AC210C082D}" destId="{36DF498E-4BF3-4737-9E9A-0E9B8B667F7A}" srcOrd="0" destOrd="0" presId="urn:microsoft.com/office/officeart/2005/8/layout/vProcess5"/>
    <dgm:cxn modelId="{799E2002-CD89-4CDC-8B98-E85BBE7FEE5D}" type="presOf" srcId="{69D3F6AC-48C4-453B-977A-016311641608}" destId="{702E91AF-3A47-46F0-8FAB-27FEFCB23325}" srcOrd="0" destOrd="0" presId="urn:microsoft.com/office/officeart/2005/8/layout/vProcess5"/>
    <dgm:cxn modelId="{F058DE45-60C7-445C-A79D-BA0DB49CF136}" type="presOf" srcId="{662D4627-CB2F-4D53-9D1F-0E102A94B63F}" destId="{EDAEA19E-5314-4397-82C7-389F6C6ACC86}" srcOrd="0" destOrd="0" presId="urn:microsoft.com/office/officeart/2005/8/layout/vProcess5"/>
    <dgm:cxn modelId="{11E82F72-1D7E-4E53-BDC3-843B1FB5A70B}" type="presOf" srcId="{D0E68662-089F-442B-96A1-26DCB51C69F5}" destId="{B33FC334-86CE-478D-8F9B-2C4278A8CC75}" srcOrd="0" destOrd="0" presId="urn:microsoft.com/office/officeart/2005/8/layout/vProcess5"/>
    <dgm:cxn modelId="{7F0F2A05-49A3-4AEC-9E6D-D56466DAA6AB}" srcId="{662D4627-CB2F-4D53-9D1F-0E102A94B63F}" destId="{88767D12-323D-40AE-9F91-7226B77C8ABE}" srcOrd="0" destOrd="0" parTransId="{CA97485C-0BB1-48A8-B489-A41CB37DFF4B}" sibTransId="{D0E68662-089F-442B-96A1-26DCB51C69F5}"/>
    <dgm:cxn modelId="{569F5AAC-07D6-4F98-9458-E149D499077C}" type="presParOf" srcId="{EDAEA19E-5314-4397-82C7-389F6C6ACC86}" destId="{84A182E5-AB38-4979-9ADA-D62E8D7C071E}" srcOrd="0" destOrd="0" presId="urn:microsoft.com/office/officeart/2005/8/layout/vProcess5"/>
    <dgm:cxn modelId="{2B2467F8-B3FD-4CE2-A412-7F0E6FD99531}" type="presParOf" srcId="{EDAEA19E-5314-4397-82C7-389F6C6ACC86}" destId="{EC44B748-BEC0-4216-B1A3-8ED120211B9F}" srcOrd="1" destOrd="0" presId="urn:microsoft.com/office/officeart/2005/8/layout/vProcess5"/>
    <dgm:cxn modelId="{A752BD2C-DFF0-4905-872D-FDA128884D15}" type="presParOf" srcId="{EDAEA19E-5314-4397-82C7-389F6C6ACC86}" destId="{702E91AF-3A47-46F0-8FAB-27FEFCB23325}" srcOrd="2" destOrd="0" presId="urn:microsoft.com/office/officeart/2005/8/layout/vProcess5"/>
    <dgm:cxn modelId="{2087BD45-CF41-4937-A013-47A773B41878}" type="presParOf" srcId="{EDAEA19E-5314-4397-82C7-389F6C6ACC86}" destId="{36DF498E-4BF3-4737-9E9A-0E9B8B667F7A}" srcOrd="3" destOrd="0" presId="urn:microsoft.com/office/officeart/2005/8/layout/vProcess5"/>
    <dgm:cxn modelId="{97670DDD-8CF8-441B-B0B8-24312828D90B}" type="presParOf" srcId="{EDAEA19E-5314-4397-82C7-389F6C6ACC86}" destId="{B33FC334-86CE-478D-8F9B-2C4278A8CC75}" srcOrd="4" destOrd="0" presId="urn:microsoft.com/office/officeart/2005/8/layout/vProcess5"/>
    <dgm:cxn modelId="{D0FB4D62-993F-4C2C-8C4B-760222D64621}" type="presParOf" srcId="{EDAEA19E-5314-4397-82C7-389F6C6ACC86}" destId="{6C3FF39D-B5AF-486E-8505-A754486D4AA0}" srcOrd="5" destOrd="0" presId="urn:microsoft.com/office/officeart/2005/8/layout/vProcess5"/>
    <dgm:cxn modelId="{363A138D-5D07-42EA-B759-D894FF5F9497}" type="presParOf" srcId="{EDAEA19E-5314-4397-82C7-389F6C6ACC86}" destId="{7B758099-806A-4F76-AA05-093B9776AFD0}" srcOrd="6" destOrd="0" presId="urn:microsoft.com/office/officeart/2005/8/layout/vProcess5"/>
    <dgm:cxn modelId="{EBD7254D-7496-4BBC-B004-8BC06244E406}" type="presParOf" srcId="{EDAEA19E-5314-4397-82C7-389F6C6ACC86}" destId="{607D4E3F-17D6-4406-B766-71C63DD0EA51}" srcOrd="7" destOrd="0" presId="urn:microsoft.com/office/officeart/2005/8/layout/vProcess5"/>
    <dgm:cxn modelId="{EB1356C4-35AA-484B-A061-EBFEC2118664}" type="presParOf" srcId="{EDAEA19E-5314-4397-82C7-389F6C6ACC86}" destId="{0AA8B529-021F-4214-9C8A-2F0E22A3CE3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0DDC33-F097-48FA-BBDC-5477DDC9A116}"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FDD53061-E116-4BE3-B4E1-A1CF6B2480C5}">
      <dgm:prSet/>
      <dgm:spPr/>
      <dgm:t>
        <a:bodyPr/>
        <a:lstStyle/>
        <a:p>
          <a:r>
            <a:rPr lang="en-US" dirty="0"/>
            <a:t>Arduino UNO</a:t>
          </a:r>
        </a:p>
      </dgm:t>
    </dgm:pt>
    <dgm:pt modelId="{A1963490-A7CA-44D6-9863-208C4CA65DC4}" type="parTrans" cxnId="{02775A7B-8945-4CCA-BA7F-9D8CA7B607FB}">
      <dgm:prSet/>
      <dgm:spPr/>
      <dgm:t>
        <a:bodyPr/>
        <a:lstStyle/>
        <a:p>
          <a:endParaRPr lang="en-US"/>
        </a:p>
      </dgm:t>
    </dgm:pt>
    <dgm:pt modelId="{C9BDFA17-32C6-43F3-AAAC-CE270FFD807C}" type="sibTrans" cxnId="{02775A7B-8945-4CCA-BA7F-9D8CA7B607FB}">
      <dgm:prSet/>
      <dgm:spPr/>
      <dgm:t>
        <a:bodyPr/>
        <a:lstStyle/>
        <a:p>
          <a:endParaRPr lang="en-US"/>
        </a:p>
      </dgm:t>
    </dgm:pt>
    <dgm:pt modelId="{F65E9C1D-B5D9-4BA0-872A-CABC0ADD5B8E}">
      <dgm:prSet/>
      <dgm:spPr/>
      <dgm:t>
        <a:bodyPr/>
        <a:lstStyle/>
        <a:p>
          <a:r>
            <a:rPr lang="en-US" dirty="0"/>
            <a:t>Solderless Breadboard Full Size</a:t>
          </a:r>
        </a:p>
      </dgm:t>
    </dgm:pt>
    <dgm:pt modelId="{5286EDD7-E878-4109-A6B4-4561DAF23608}" type="parTrans" cxnId="{886B6733-2954-4A2B-8119-4950287FE4A6}">
      <dgm:prSet/>
      <dgm:spPr/>
      <dgm:t>
        <a:bodyPr/>
        <a:lstStyle/>
        <a:p>
          <a:endParaRPr lang="en-US"/>
        </a:p>
      </dgm:t>
    </dgm:pt>
    <dgm:pt modelId="{31C5D370-EE47-4483-84D0-5F0A23BDE3F4}" type="sibTrans" cxnId="{886B6733-2954-4A2B-8119-4950287FE4A6}">
      <dgm:prSet/>
      <dgm:spPr/>
      <dgm:t>
        <a:bodyPr/>
        <a:lstStyle/>
        <a:p>
          <a:endParaRPr lang="en-US"/>
        </a:p>
      </dgm:t>
    </dgm:pt>
    <dgm:pt modelId="{CE1D262B-6930-4B04-873F-ED316F4965CE}">
      <dgm:prSet/>
      <dgm:spPr/>
      <dgm:t>
        <a:bodyPr/>
        <a:lstStyle/>
        <a:p>
          <a:r>
            <a:rPr lang="en-US" dirty="0"/>
            <a:t>DF Robot </a:t>
          </a:r>
          <a:r>
            <a:rPr lang="en-US" dirty="0" smtClean="0"/>
            <a:t>SIM8000 </a:t>
          </a:r>
          <a:r>
            <a:rPr lang="en-US" dirty="0"/>
            <a:t>GSM/GPRS/GPS Arduino IOT Board</a:t>
          </a:r>
        </a:p>
      </dgm:t>
    </dgm:pt>
    <dgm:pt modelId="{B633EBE3-9812-4241-989E-699BCC330EA8}" type="parTrans" cxnId="{F05636E3-6678-4ACE-98A6-87153C0BF472}">
      <dgm:prSet/>
      <dgm:spPr/>
      <dgm:t>
        <a:bodyPr/>
        <a:lstStyle/>
        <a:p>
          <a:endParaRPr lang="en-US"/>
        </a:p>
      </dgm:t>
    </dgm:pt>
    <dgm:pt modelId="{55905809-4A79-4B9D-AAB1-088EA008B5B0}" type="sibTrans" cxnId="{F05636E3-6678-4ACE-98A6-87153C0BF472}">
      <dgm:prSet/>
      <dgm:spPr/>
      <dgm:t>
        <a:bodyPr/>
        <a:lstStyle/>
        <a:p>
          <a:endParaRPr lang="en-US"/>
        </a:p>
      </dgm:t>
    </dgm:pt>
    <dgm:pt modelId="{510BE5F7-EB77-42C3-B4EB-D48761F0B8FF}">
      <dgm:prSet/>
      <dgm:spPr/>
      <dgm:t>
        <a:bodyPr/>
        <a:lstStyle/>
        <a:p>
          <a:r>
            <a:rPr lang="en-US" dirty="0" smtClean="0"/>
            <a:t> </a:t>
          </a:r>
          <a:r>
            <a:rPr lang="en-US" dirty="0"/>
            <a:t>Analog Flame Sensor For Arduino</a:t>
          </a:r>
        </a:p>
      </dgm:t>
    </dgm:pt>
    <dgm:pt modelId="{97EEB08C-5021-48FD-B68C-E206D0D36769}" type="parTrans" cxnId="{F2EA32D5-BA2D-4B5A-A17F-68B11A319BDB}">
      <dgm:prSet/>
      <dgm:spPr/>
      <dgm:t>
        <a:bodyPr/>
        <a:lstStyle/>
        <a:p>
          <a:endParaRPr lang="en-US"/>
        </a:p>
      </dgm:t>
    </dgm:pt>
    <dgm:pt modelId="{F6C2B6FC-DFDE-4D41-9113-2F3BA17348A0}" type="sibTrans" cxnId="{F2EA32D5-BA2D-4B5A-A17F-68B11A319BDB}">
      <dgm:prSet/>
      <dgm:spPr/>
      <dgm:t>
        <a:bodyPr/>
        <a:lstStyle/>
        <a:p>
          <a:endParaRPr lang="en-US"/>
        </a:p>
      </dgm:t>
    </dgm:pt>
    <dgm:pt modelId="{60E5E0A9-018A-46FE-96AD-BA6B6FDE3A1B}">
      <dgm:prSet/>
      <dgm:spPr/>
      <dgm:t>
        <a:bodyPr/>
        <a:lstStyle/>
        <a:p>
          <a:r>
            <a:rPr lang="en-US" dirty="0"/>
            <a:t>Resistor 100 ohm</a:t>
          </a:r>
        </a:p>
      </dgm:t>
    </dgm:pt>
    <dgm:pt modelId="{AC544793-58A0-449B-91FC-744D6EC3D17B}" type="parTrans" cxnId="{2EC25855-B364-4824-876C-D5D2D79EF2EE}">
      <dgm:prSet/>
      <dgm:spPr/>
      <dgm:t>
        <a:bodyPr/>
        <a:lstStyle/>
        <a:p>
          <a:endParaRPr lang="en-US"/>
        </a:p>
      </dgm:t>
    </dgm:pt>
    <dgm:pt modelId="{9F2D5550-F27C-4C92-805B-539CA20DF362}" type="sibTrans" cxnId="{2EC25855-B364-4824-876C-D5D2D79EF2EE}">
      <dgm:prSet/>
      <dgm:spPr/>
      <dgm:t>
        <a:bodyPr/>
        <a:lstStyle/>
        <a:p>
          <a:endParaRPr lang="en-US"/>
        </a:p>
      </dgm:t>
    </dgm:pt>
    <dgm:pt modelId="{428D58D5-15A3-42FE-845A-D531F98AF905}">
      <dgm:prSet/>
      <dgm:spPr/>
      <dgm:t>
        <a:bodyPr/>
        <a:lstStyle/>
        <a:p>
          <a:r>
            <a:rPr lang="en-US" dirty="0"/>
            <a:t>5 mm LED: Red</a:t>
          </a:r>
        </a:p>
      </dgm:t>
    </dgm:pt>
    <dgm:pt modelId="{11F6F3A9-DBBB-4AA5-A604-70713FE4C77C}" type="parTrans" cxnId="{445D4D38-B436-48BD-86ED-4ED6A1ACB451}">
      <dgm:prSet/>
      <dgm:spPr/>
      <dgm:t>
        <a:bodyPr/>
        <a:lstStyle/>
        <a:p>
          <a:endParaRPr lang="en-US"/>
        </a:p>
      </dgm:t>
    </dgm:pt>
    <dgm:pt modelId="{82078C75-2616-41D5-A39B-47FE09026A7F}" type="sibTrans" cxnId="{445D4D38-B436-48BD-86ED-4ED6A1ACB451}">
      <dgm:prSet/>
      <dgm:spPr/>
      <dgm:t>
        <a:bodyPr/>
        <a:lstStyle/>
        <a:p>
          <a:endParaRPr lang="en-US"/>
        </a:p>
      </dgm:t>
    </dgm:pt>
    <dgm:pt modelId="{9FA46989-A550-4B42-BB27-2F06F10F9458}">
      <dgm:prSet/>
      <dgm:spPr/>
      <dgm:t>
        <a:bodyPr/>
        <a:lstStyle/>
        <a:p>
          <a:r>
            <a:rPr lang="en-US" dirty="0"/>
            <a:t>5 mm LED: Green</a:t>
          </a:r>
        </a:p>
      </dgm:t>
    </dgm:pt>
    <dgm:pt modelId="{638FEB2C-608B-4258-B9BC-C98C130B6F24}" type="parTrans" cxnId="{B29AA95F-2693-4D03-B1BD-B45504F30EDE}">
      <dgm:prSet/>
      <dgm:spPr/>
      <dgm:t>
        <a:bodyPr/>
        <a:lstStyle/>
        <a:p>
          <a:endParaRPr lang="en-US"/>
        </a:p>
      </dgm:t>
    </dgm:pt>
    <dgm:pt modelId="{9FBD08FF-C60B-4519-ACEC-F24B1C659B0C}" type="sibTrans" cxnId="{B29AA95F-2693-4D03-B1BD-B45504F30EDE}">
      <dgm:prSet/>
      <dgm:spPr/>
      <dgm:t>
        <a:bodyPr/>
        <a:lstStyle/>
        <a:p>
          <a:endParaRPr lang="en-US"/>
        </a:p>
      </dgm:t>
    </dgm:pt>
    <dgm:pt modelId="{E65BB54C-82A3-4A03-9A0F-993DC7EE614F}">
      <dgm:prSet/>
      <dgm:spPr/>
      <dgm:t>
        <a:bodyPr/>
        <a:lstStyle/>
        <a:p>
          <a:r>
            <a:rPr lang="en-US" dirty="0"/>
            <a:t>Jumper Wires</a:t>
          </a:r>
        </a:p>
      </dgm:t>
    </dgm:pt>
    <dgm:pt modelId="{9A4B6FD6-281C-4572-87D9-34FF458B1661}" type="parTrans" cxnId="{5EB1A2B6-7B64-4E6A-9DB1-FEA89E8F88EB}">
      <dgm:prSet/>
      <dgm:spPr/>
      <dgm:t>
        <a:bodyPr/>
        <a:lstStyle/>
        <a:p>
          <a:endParaRPr lang="en-US"/>
        </a:p>
      </dgm:t>
    </dgm:pt>
    <dgm:pt modelId="{9E971B96-0B1C-42CD-AC31-2D0112E42FDF}" type="sibTrans" cxnId="{5EB1A2B6-7B64-4E6A-9DB1-FEA89E8F88EB}">
      <dgm:prSet/>
      <dgm:spPr/>
      <dgm:t>
        <a:bodyPr/>
        <a:lstStyle/>
        <a:p>
          <a:endParaRPr lang="en-US"/>
        </a:p>
      </dgm:t>
    </dgm:pt>
    <dgm:pt modelId="{8C1C066D-8ABF-48E1-8B06-797B7ECDBF00}">
      <dgm:prSet/>
      <dgm:spPr/>
      <dgm:t>
        <a:bodyPr/>
        <a:lstStyle/>
        <a:p>
          <a:r>
            <a:rPr lang="en-US" dirty="0" err="1"/>
            <a:t>Tayda</a:t>
          </a:r>
          <a:r>
            <a:rPr lang="en-US" dirty="0"/>
            <a:t> Electronics DC POWER JACK 2.1MM BARREL-TYPE PCB MOUNT</a:t>
          </a:r>
        </a:p>
      </dgm:t>
    </dgm:pt>
    <dgm:pt modelId="{71E7A5D3-81BA-44CD-8B5E-F592D67322AD}" type="parTrans" cxnId="{35372C01-3BF0-47A4-9B09-12090212922B}">
      <dgm:prSet/>
      <dgm:spPr/>
      <dgm:t>
        <a:bodyPr/>
        <a:lstStyle/>
        <a:p>
          <a:endParaRPr lang="en-US"/>
        </a:p>
      </dgm:t>
    </dgm:pt>
    <dgm:pt modelId="{A09F1414-CF8B-4145-B215-AFA8505C58DF}" type="sibTrans" cxnId="{35372C01-3BF0-47A4-9B09-12090212922B}">
      <dgm:prSet/>
      <dgm:spPr/>
      <dgm:t>
        <a:bodyPr/>
        <a:lstStyle/>
        <a:p>
          <a:endParaRPr lang="en-US"/>
        </a:p>
      </dgm:t>
    </dgm:pt>
    <dgm:pt modelId="{384CDD4E-33C5-4118-B1B3-C451F457808E}">
      <dgm:prSet/>
      <dgm:spPr/>
      <dgm:t>
        <a:bodyPr/>
        <a:lstStyle/>
        <a:p>
          <a:r>
            <a:rPr lang="en-US" dirty="0"/>
            <a:t>Test Accessory, AC Power Adaptor</a:t>
          </a:r>
        </a:p>
      </dgm:t>
    </dgm:pt>
    <dgm:pt modelId="{8FBDBD1C-DFAC-48C4-8DAD-9764F10AD8A5}" type="parTrans" cxnId="{99612DAD-BB4B-447D-AFB2-A06B8A33E003}">
      <dgm:prSet/>
      <dgm:spPr/>
      <dgm:t>
        <a:bodyPr/>
        <a:lstStyle/>
        <a:p>
          <a:endParaRPr lang="en-US"/>
        </a:p>
      </dgm:t>
    </dgm:pt>
    <dgm:pt modelId="{D09AE977-6880-4254-AE6F-2DF29DE8AB60}" type="sibTrans" cxnId="{99612DAD-BB4B-447D-AFB2-A06B8A33E003}">
      <dgm:prSet/>
      <dgm:spPr/>
      <dgm:t>
        <a:bodyPr/>
        <a:lstStyle/>
        <a:p>
          <a:endParaRPr lang="en-US"/>
        </a:p>
      </dgm:t>
    </dgm:pt>
    <dgm:pt modelId="{D6BEFB76-3512-4FBE-BF47-6125E465E8EE}" type="pres">
      <dgm:prSet presAssocID="{990DDC33-F097-48FA-BBDC-5477DDC9A116}" presName="diagram" presStyleCnt="0">
        <dgm:presLayoutVars>
          <dgm:dir/>
          <dgm:resizeHandles val="exact"/>
        </dgm:presLayoutVars>
      </dgm:prSet>
      <dgm:spPr/>
      <dgm:t>
        <a:bodyPr/>
        <a:lstStyle/>
        <a:p>
          <a:endParaRPr lang="en-US"/>
        </a:p>
      </dgm:t>
    </dgm:pt>
    <dgm:pt modelId="{C3895D3C-3DC6-4DD6-8BED-CD84671D0593}" type="pres">
      <dgm:prSet presAssocID="{FDD53061-E116-4BE3-B4E1-A1CF6B2480C5}" presName="node" presStyleLbl="node1" presStyleIdx="0" presStyleCnt="10">
        <dgm:presLayoutVars>
          <dgm:bulletEnabled val="1"/>
        </dgm:presLayoutVars>
      </dgm:prSet>
      <dgm:spPr/>
      <dgm:t>
        <a:bodyPr/>
        <a:lstStyle/>
        <a:p>
          <a:endParaRPr lang="en-US"/>
        </a:p>
      </dgm:t>
    </dgm:pt>
    <dgm:pt modelId="{A5505BF5-98F1-4208-AC21-A7F03AF30E11}" type="pres">
      <dgm:prSet presAssocID="{C9BDFA17-32C6-43F3-AAAC-CE270FFD807C}" presName="sibTrans" presStyleCnt="0"/>
      <dgm:spPr/>
    </dgm:pt>
    <dgm:pt modelId="{67FC9C73-B6CF-4846-8594-B5EE3DEAC723}" type="pres">
      <dgm:prSet presAssocID="{F65E9C1D-B5D9-4BA0-872A-CABC0ADD5B8E}" presName="node" presStyleLbl="node1" presStyleIdx="1" presStyleCnt="10">
        <dgm:presLayoutVars>
          <dgm:bulletEnabled val="1"/>
        </dgm:presLayoutVars>
      </dgm:prSet>
      <dgm:spPr/>
      <dgm:t>
        <a:bodyPr/>
        <a:lstStyle/>
        <a:p>
          <a:endParaRPr lang="en-US"/>
        </a:p>
      </dgm:t>
    </dgm:pt>
    <dgm:pt modelId="{FD4E2619-A923-45AA-982A-778356089A32}" type="pres">
      <dgm:prSet presAssocID="{31C5D370-EE47-4483-84D0-5F0A23BDE3F4}" presName="sibTrans" presStyleCnt="0"/>
      <dgm:spPr/>
    </dgm:pt>
    <dgm:pt modelId="{BE5BDFDF-C226-4DFB-B2BF-6BB42A5AF011}" type="pres">
      <dgm:prSet presAssocID="{CE1D262B-6930-4B04-873F-ED316F4965CE}" presName="node" presStyleLbl="node1" presStyleIdx="2" presStyleCnt="10">
        <dgm:presLayoutVars>
          <dgm:bulletEnabled val="1"/>
        </dgm:presLayoutVars>
      </dgm:prSet>
      <dgm:spPr/>
      <dgm:t>
        <a:bodyPr/>
        <a:lstStyle/>
        <a:p>
          <a:endParaRPr lang="en-US"/>
        </a:p>
      </dgm:t>
    </dgm:pt>
    <dgm:pt modelId="{CF0A6198-C900-4EBA-B20A-015A4CB5BF71}" type="pres">
      <dgm:prSet presAssocID="{55905809-4A79-4B9D-AAB1-088EA008B5B0}" presName="sibTrans" presStyleCnt="0"/>
      <dgm:spPr/>
    </dgm:pt>
    <dgm:pt modelId="{EE8B028E-1EFF-4042-8C35-F44AFF579A34}" type="pres">
      <dgm:prSet presAssocID="{510BE5F7-EB77-42C3-B4EB-D48761F0B8FF}" presName="node" presStyleLbl="node1" presStyleIdx="3" presStyleCnt="10">
        <dgm:presLayoutVars>
          <dgm:bulletEnabled val="1"/>
        </dgm:presLayoutVars>
      </dgm:prSet>
      <dgm:spPr/>
      <dgm:t>
        <a:bodyPr/>
        <a:lstStyle/>
        <a:p>
          <a:endParaRPr lang="en-US"/>
        </a:p>
      </dgm:t>
    </dgm:pt>
    <dgm:pt modelId="{37B19614-AB1E-4822-AFCE-8F1A8FEB4590}" type="pres">
      <dgm:prSet presAssocID="{F6C2B6FC-DFDE-4D41-9113-2F3BA17348A0}" presName="sibTrans" presStyleCnt="0"/>
      <dgm:spPr/>
    </dgm:pt>
    <dgm:pt modelId="{D0DE5785-E299-4A59-A84A-CF177E190A29}" type="pres">
      <dgm:prSet presAssocID="{60E5E0A9-018A-46FE-96AD-BA6B6FDE3A1B}" presName="node" presStyleLbl="node1" presStyleIdx="4" presStyleCnt="10">
        <dgm:presLayoutVars>
          <dgm:bulletEnabled val="1"/>
        </dgm:presLayoutVars>
      </dgm:prSet>
      <dgm:spPr/>
      <dgm:t>
        <a:bodyPr/>
        <a:lstStyle/>
        <a:p>
          <a:endParaRPr lang="en-US"/>
        </a:p>
      </dgm:t>
    </dgm:pt>
    <dgm:pt modelId="{709D00AC-6EF5-4C5A-B705-2C36B23AFDE6}" type="pres">
      <dgm:prSet presAssocID="{9F2D5550-F27C-4C92-805B-539CA20DF362}" presName="sibTrans" presStyleCnt="0"/>
      <dgm:spPr/>
    </dgm:pt>
    <dgm:pt modelId="{3A82B5B8-424F-42BB-9CB6-2E1B03BDF9AF}" type="pres">
      <dgm:prSet presAssocID="{428D58D5-15A3-42FE-845A-D531F98AF905}" presName="node" presStyleLbl="node1" presStyleIdx="5" presStyleCnt="10">
        <dgm:presLayoutVars>
          <dgm:bulletEnabled val="1"/>
        </dgm:presLayoutVars>
      </dgm:prSet>
      <dgm:spPr/>
      <dgm:t>
        <a:bodyPr/>
        <a:lstStyle/>
        <a:p>
          <a:endParaRPr lang="en-US"/>
        </a:p>
      </dgm:t>
    </dgm:pt>
    <dgm:pt modelId="{C7DE816B-C0B9-40C2-BC10-79CE56EF4BE2}" type="pres">
      <dgm:prSet presAssocID="{82078C75-2616-41D5-A39B-47FE09026A7F}" presName="sibTrans" presStyleCnt="0"/>
      <dgm:spPr/>
    </dgm:pt>
    <dgm:pt modelId="{8DDC51B1-8275-451D-8EBF-74866E37E3E8}" type="pres">
      <dgm:prSet presAssocID="{9FA46989-A550-4B42-BB27-2F06F10F9458}" presName="node" presStyleLbl="node1" presStyleIdx="6" presStyleCnt="10">
        <dgm:presLayoutVars>
          <dgm:bulletEnabled val="1"/>
        </dgm:presLayoutVars>
      </dgm:prSet>
      <dgm:spPr/>
      <dgm:t>
        <a:bodyPr/>
        <a:lstStyle/>
        <a:p>
          <a:endParaRPr lang="en-US"/>
        </a:p>
      </dgm:t>
    </dgm:pt>
    <dgm:pt modelId="{420CB043-54E4-48B9-A4E9-CDE4456B264E}" type="pres">
      <dgm:prSet presAssocID="{9FBD08FF-C60B-4519-ACEC-F24B1C659B0C}" presName="sibTrans" presStyleCnt="0"/>
      <dgm:spPr/>
    </dgm:pt>
    <dgm:pt modelId="{E3C0F664-471D-4040-8D5E-2BCE6A74BBB4}" type="pres">
      <dgm:prSet presAssocID="{E65BB54C-82A3-4A03-9A0F-993DC7EE614F}" presName="node" presStyleLbl="node1" presStyleIdx="7" presStyleCnt="10">
        <dgm:presLayoutVars>
          <dgm:bulletEnabled val="1"/>
        </dgm:presLayoutVars>
      </dgm:prSet>
      <dgm:spPr/>
      <dgm:t>
        <a:bodyPr/>
        <a:lstStyle/>
        <a:p>
          <a:endParaRPr lang="en-US"/>
        </a:p>
      </dgm:t>
    </dgm:pt>
    <dgm:pt modelId="{58E7BDFB-687F-44F2-B2CD-86C009AFC835}" type="pres">
      <dgm:prSet presAssocID="{9E971B96-0B1C-42CD-AC31-2D0112E42FDF}" presName="sibTrans" presStyleCnt="0"/>
      <dgm:spPr/>
    </dgm:pt>
    <dgm:pt modelId="{D13D69CC-D312-4C5F-9D75-44B6C1BD1CB9}" type="pres">
      <dgm:prSet presAssocID="{8C1C066D-8ABF-48E1-8B06-797B7ECDBF00}" presName="node" presStyleLbl="node1" presStyleIdx="8" presStyleCnt="10">
        <dgm:presLayoutVars>
          <dgm:bulletEnabled val="1"/>
        </dgm:presLayoutVars>
      </dgm:prSet>
      <dgm:spPr/>
      <dgm:t>
        <a:bodyPr/>
        <a:lstStyle/>
        <a:p>
          <a:endParaRPr lang="en-US"/>
        </a:p>
      </dgm:t>
    </dgm:pt>
    <dgm:pt modelId="{07C83586-6CE7-48B2-9A6D-AC1663C1B967}" type="pres">
      <dgm:prSet presAssocID="{A09F1414-CF8B-4145-B215-AFA8505C58DF}" presName="sibTrans" presStyleCnt="0"/>
      <dgm:spPr/>
    </dgm:pt>
    <dgm:pt modelId="{874AC3C3-4971-4C9F-8886-95BE4F12A30D}" type="pres">
      <dgm:prSet presAssocID="{384CDD4E-33C5-4118-B1B3-C451F457808E}" presName="node" presStyleLbl="node1" presStyleIdx="9" presStyleCnt="10">
        <dgm:presLayoutVars>
          <dgm:bulletEnabled val="1"/>
        </dgm:presLayoutVars>
      </dgm:prSet>
      <dgm:spPr/>
      <dgm:t>
        <a:bodyPr/>
        <a:lstStyle/>
        <a:p>
          <a:endParaRPr lang="en-US"/>
        </a:p>
      </dgm:t>
    </dgm:pt>
  </dgm:ptLst>
  <dgm:cxnLst>
    <dgm:cxn modelId="{898FD153-A761-4E55-8083-74321C0FF950}" type="presOf" srcId="{384CDD4E-33C5-4118-B1B3-C451F457808E}" destId="{874AC3C3-4971-4C9F-8886-95BE4F12A30D}" srcOrd="0" destOrd="0" presId="urn:microsoft.com/office/officeart/2005/8/layout/default"/>
    <dgm:cxn modelId="{886B6733-2954-4A2B-8119-4950287FE4A6}" srcId="{990DDC33-F097-48FA-BBDC-5477DDC9A116}" destId="{F65E9C1D-B5D9-4BA0-872A-CABC0ADD5B8E}" srcOrd="1" destOrd="0" parTransId="{5286EDD7-E878-4109-A6B4-4561DAF23608}" sibTransId="{31C5D370-EE47-4483-84D0-5F0A23BDE3F4}"/>
    <dgm:cxn modelId="{F05636E3-6678-4ACE-98A6-87153C0BF472}" srcId="{990DDC33-F097-48FA-BBDC-5477DDC9A116}" destId="{CE1D262B-6930-4B04-873F-ED316F4965CE}" srcOrd="2" destOrd="0" parTransId="{B633EBE3-9812-4241-989E-699BCC330EA8}" sibTransId="{55905809-4A79-4B9D-AAB1-088EA008B5B0}"/>
    <dgm:cxn modelId="{1057CC45-7DC2-4C83-9AE5-773EDF4A5D77}" type="presOf" srcId="{FDD53061-E116-4BE3-B4E1-A1CF6B2480C5}" destId="{C3895D3C-3DC6-4DD6-8BED-CD84671D0593}" srcOrd="0" destOrd="0" presId="urn:microsoft.com/office/officeart/2005/8/layout/default"/>
    <dgm:cxn modelId="{35372C01-3BF0-47A4-9B09-12090212922B}" srcId="{990DDC33-F097-48FA-BBDC-5477DDC9A116}" destId="{8C1C066D-8ABF-48E1-8B06-797B7ECDBF00}" srcOrd="8" destOrd="0" parTransId="{71E7A5D3-81BA-44CD-8B5E-F592D67322AD}" sibTransId="{A09F1414-CF8B-4145-B215-AFA8505C58DF}"/>
    <dgm:cxn modelId="{AACC669F-67F7-4EC6-9F0C-D72713B6AC32}" type="presOf" srcId="{428D58D5-15A3-42FE-845A-D531F98AF905}" destId="{3A82B5B8-424F-42BB-9CB6-2E1B03BDF9AF}" srcOrd="0" destOrd="0" presId="urn:microsoft.com/office/officeart/2005/8/layout/default"/>
    <dgm:cxn modelId="{F970EB5C-231C-4C12-A8CE-66778B73D268}" type="presOf" srcId="{E65BB54C-82A3-4A03-9A0F-993DC7EE614F}" destId="{E3C0F664-471D-4040-8D5E-2BCE6A74BBB4}" srcOrd="0" destOrd="0" presId="urn:microsoft.com/office/officeart/2005/8/layout/default"/>
    <dgm:cxn modelId="{77660911-A504-4E68-AD20-755A7B1A1EC3}" type="presOf" srcId="{510BE5F7-EB77-42C3-B4EB-D48761F0B8FF}" destId="{EE8B028E-1EFF-4042-8C35-F44AFF579A34}" srcOrd="0" destOrd="0" presId="urn:microsoft.com/office/officeart/2005/8/layout/default"/>
    <dgm:cxn modelId="{F2EA32D5-BA2D-4B5A-A17F-68B11A319BDB}" srcId="{990DDC33-F097-48FA-BBDC-5477DDC9A116}" destId="{510BE5F7-EB77-42C3-B4EB-D48761F0B8FF}" srcOrd="3" destOrd="0" parTransId="{97EEB08C-5021-48FD-B68C-E206D0D36769}" sibTransId="{F6C2B6FC-DFDE-4D41-9113-2F3BA17348A0}"/>
    <dgm:cxn modelId="{2EC25855-B364-4824-876C-D5D2D79EF2EE}" srcId="{990DDC33-F097-48FA-BBDC-5477DDC9A116}" destId="{60E5E0A9-018A-46FE-96AD-BA6B6FDE3A1B}" srcOrd="4" destOrd="0" parTransId="{AC544793-58A0-449B-91FC-744D6EC3D17B}" sibTransId="{9F2D5550-F27C-4C92-805B-539CA20DF362}"/>
    <dgm:cxn modelId="{02775A7B-8945-4CCA-BA7F-9D8CA7B607FB}" srcId="{990DDC33-F097-48FA-BBDC-5477DDC9A116}" destId="{FDD53061-E116-4BE3-B4E1-A1CF6B2480C5}" srcOrd="0" destOrd="0" parTransId="{A1963490-A7CA-44D6-9863-208C4CA65DC4}" sibTransId="{C9BDFA17-32C6-43F3-AAAC-CE270FFD807C}"/>
    <dgm:cxn modelId="{F7031530-5EFE-48F9-8552-8A8EAFF69526}" type="presOf" srcId="{9FA46989-A550-4B42-BB27-2F06F10F9458}" destId="{8DDC51B1-8275-451D-8EBF-74866E37E3E8}" srcOrd="0" destOrd="0" presId="urn:microsoft.com/office/officeart/2005/8/layout/default"/>
    <dgm:cxn modelId="{99612DAD-BB4B-447D-AFB2-A06B8A33E003}" srcId="{990DDC33-F097-48FA-BBDC-5477DDC9A116}" destId="{384CDD4E-33C5-4118-B1B3-C451F457808E}" srcOrd="9" destOrd="0" parTransId="{8FBDBD1C-DFAC-48C4-8DAD-9764F10AD8A5}" sibTransId="{D09AE977-6880-4254-AE6F-2DF29DE8AB60}"/>
    <dgm:cxn modelId="{C6B4923C-7678-4572-AFDC-14D41794F59A}" type="presOf" srcId="{8C1C066D-8ABF-48E1-8B06-797B7ECDBF00}" destId="{D13D69CC-D312-4C5F-9D75-44B6C1BD1CB9}" srcOrd="0" destOrd="0" presId="urn:microsoft.com/office/officeart/2005/8/layout/default"/>
    <dgm:cxn modelId="{B29AA95F-2693-4D03-B1BD-B45504F30EDE}" srcId="{990DDC33-F097-48FA-BBDC-5477DDC9A116}" destId="{9FA46989-A550-4B42-BB27-2F06F10F9458}" srcOrd="6" destOrd="0" parTransId="{638FEB2C-608B-4258-B9BC-C98C130B6F24}" sibTransId="{9FBD08FF-C60B-4519-ACEC-F24B1C659B0C}"/>
    <dgm:cxn modelId="{4055E233-4D33-478E-B7CA-958D20838C50}" type="presOf" srcId="{CE1D262B-6930-4B04-873F-ED316F4965CE}" destId="{BE5BDFDF-C226-4DFB-B2BF-6BB42A5AF011}" srcOrd="0" destOrd="0" presId="urn:microsoft.com/office/officeart/2005/8/layout/default"/>
    <dgm:cxn modelId="{5EB1A2B6-7B64-4E6A-9DB1-FEA89E8F88EB}" srcId="{990DDC33-F097-48FA-BBDC-5477DDC9A116}" destId="{E65BB54C-82A3-4A03-9A0F-993DC7EE614F}" srcOrd="7" destOrd="0" parTransId="{9A4B6FD6-281C-4572-87D9-34FF458B1661}" sibTransId="{9E971B96-0B1C-42CD-AC31-2D0112E42FDF}"/>
    <dgm:cxn modelId="{AF4575B8-1D97-4C78-85F5-EEC6A99B06EC}" type="presOf" srcId="{990DDC33-F097-48FA-BBDC-5477DDC9A116}" destId="{D6BEFB76-3512-4FBE-BF47-6125E465E8EE}" srcOrd="0" destOrd="0" presId="urn:microsoft.com/office/officeart/2005/8/layout/default"/>
    <dgm:cxn modelId="{445D4D38-B436-48BD-86ED-4ED6A1ACB451}" srcId="{990DDC33-F097-48FA-BBDC-5477DDC9A116}" destId="{428D58D5-15A3-42FE-845A-D531F98AF905}" srcOrd="5" destOrd="0" parTransId="{11F6F3A9-DBBB-4AA5-A604-70713FE4C77C}" sibTransId="{82078C75-2616-41D5-A39B-47FE09026A7F}"/>
    <dgm:cxn modelId="{21D759DB-F271-4082-87D3-AD5B0ED6C993}" type="presOf" srcId="{F65E9C1D-B5D9-4BA0-872A-CABC0ADD5B8E}" destId="{67FC9C73-B6CF-4846-8594-B5EE3DEAC723}" srcOrd="0" destOrd="0" presId="urn:microsoft.com/office/officeart/2005/8/layout/default"/>
    <dgm:cxn modelId="{A07A158B-7CC8-4ADB-964C-66F4FA81DAF2}" type="presOf" srcId="{60E5E0A9-018A-46FE-96AD-BA6B6FDE3A1B}" destId="{D0DE5785-E299-4A59-A84A-CF177E190A29}" srcOrd="0" destOrd="0" presId="urn:microsoft.com/office/officeart/2005/8/layout/default"/>
    <dgm:cxn modelId="{6490C27C-FDE7-4881-9B99-6611A13C22E4}" type="presParOf" srcId="{D6BEFB76-3512-4FBE-BF47-6125E465E8EE}" destId="{C3895D3C-3DC6-4DD6-8BED-CD84671D0593}" srcOrd="0" destOrd="0" presId="urn:microsoft.com/office/officeart/2005/8/layout/default"/>
    <dgm:cxn modelId="{0F8BB5D6-BF1C-4FF8-B168-2901695E374B}" type="presParOf" srcId="{D6BEFB76-3512-4FBE-BF47-6125E465E8EE}" destId="{A5505BF5-98F1-4208-AC21-A7F03AF30E11}" srcOrd="1" destOrd="0" presId="urn:microsoft.com/office/officeart/2005/8/layout/default"/>
    <dgm:cxn modelId="{138B9542-799D-4C10-B548-FB52098A96BF}" type="presParOf" srcId="{D6BEFB76-3512-4FBE-BF47-6125E465E8EE}" destId="{67FC9C73-B6CF-4846-8594-B5EE3DEAC723}" srcOrd="2" destOrd="0" presId="urn:microsoft.com/office/officeart/2005/8/layout/default"/>
    <dgm:cxn modelId="{2AF82EB1-3F5E-474B-9D95-64AE980BCB53}" type="presParOf" srcId="{D6BEFB76-3512-4FBE-BF47-6125E465E8EE}" destId="{FD4E2619-A923-45AA-982A-778356089A32}" srcOrd="3" destOrd="0" presId="urn:microsoft.com/office/officeart/2005/8/layout/default"/>
    <dgm:cxn modelId="{A34793D2-36DD-4D49-8B2F-1C92BF8AAD48}" type="presParOf" srcId="{D6BEFB76-3512-4FBE-BF47-6125E465E8EE}" destId="{BE5BDFDF-C226-4DFB-B2BF-6BB42A5AF011}" srcOrd="4" destOrd="0" presId="urn:microsoft.com/office/officeart/2005/8/layout/default"/>
    <dgm:cxn modelId="{01FD8EF0-84A5-4B45-BE62-6E13D8868D8F}" type="presParOf" srcId="{D6BEFB76-3512-4FBE-BF47-6125E465E8EE}" destId="{CF0A6198-C900-4EBA-B20A-015A4CB5BF71}" srcOrd="5" destOrd="0" presId="urn:microsoft.com/office/officeart/2005/8/layout/default"/>
    <dgm:cxn modelId="{A97C081D-1FF4-4551-AC38-173BD70B8185}" type="presParOf" srcId="{D6BEFB76-3512-4FBE-BF47-6125E465E8EE}" destId="{EE8B028E-1EFF-4042-8C35-F44AFF579A34}" srcOrd="6" destOrd="0" presId="urn:microsoft.com/office/officeart/2005/8/layout/default"/>
    <dgm:cxn modelId="{95E9D206-AF5A-43BC-80E0-E147DC50420C}" type="presParOf" srcId="{D6BEFB76-3512-4FBE-BF47-6125E465E8EE}" destId="{37B19614-AB1E-4822-AFCE-8F1A8FEB4590}" srcOrd="7" destOrd="0" presId="urn:microsoft.com/office/officeart/2005/8/layout/default"/>
    <dgm:cxn modelId="{CA2D3587-244D-4A3F-A593-F547313E4B7F}" type="presParOf" srcId="{D6BEFB76-3512-4FBE-BF47-6125E465E8EE}" destId="{D0DE5785-E299-4A59-A84A-CF177E190A29}" srcOrd="8" destOrd="0" presId="urn:microsoft.com/office/officeart/2005/8/layout/default"/>
    <dgm:cxn modelId="{B1A72936-CA61-4FA0-92F5-D59EC78CDD6C}" type="presParOf" srcId="{D6BEFB76-3512-4FBE-BF47-6125E465E8EE}" destId="{709D00AC-6EF5-4C5A-B705-2C36B23AFDE6}" srcOrd="9" destOrd="0" presId="urn:microsoft.com/office/officeart/2005/8/layout/default"/>
    <dgm:cxn modelId="{80D3C65E-8E40-4777-97F3-333C54213E50}" type="presParOf" srcId="{D6BEFB76-3512-4FBE-BF47-6125E465E8EE}" destId="{3A82B5B8-424F-42BB-9CB6-2E1B03BDF9AF}" srcOrd="10" destOrd="0" presId="urn:microsoft.com/office/officeart/2005/8/layout/default"/>
    <dgm:cxn modelId="{B4DC0266-EA0C-4F39-BF82-EAF5F7CE208A}" type="presParOf" srcId="{D6BEFB76-3512-4FBE-BF47-6125E465E8EE}" destId="{C7DE816B-C0B9-40C2-BC10-79CE56EF4BE2}" srcOrd="11" destOrd="0" presId="urn:microsoft.com/office/officeart/2005/8/layout/default"/>
    <dgm:cxn modelId="{E72293C8-148D-4762-829D-BF513E9F9EC1}" type="presParOf" srcId="{D6BEFB76-3512-4FBE-BF47-6125E465E8EE}" destId="{8DDC51B1-8275-451D-8EBF-74866E37E3E8}" srcOrd="12" destOrd="0" presId="urn:microsoft.com/office/officeart/2005/8/layout/default"/>
    <dgm:cxn modelId="{A1E701E2-0348-4D31-9162-A5A6B53017EE}" type="presParOf" srcId="{D6BEFB76-3512-4FBE-BF47-6125E465E8EE}" destId="{420CB043-54E4-48B9-A4E9-CDE4456B264E}" srcOrd="13" destOrd="0" presId="urn:microsoft.com/office/officeart/2005/8/layout/default"/>
    <dgm:cxn modelId="{3A063E1C-5770-47F2-8CEA-1CB55804ACBC}" type="presParOf" srcId="{D6BEFB76-3512-4FBE-BF47-6125E465E8EE}" destId="{E3C0F664-471D-4040-8D5E-2BCE6A74BBB4}" srcOrd="14" destOrd="0" presId="urn:microsoft.com/office/officeart/2005/8/layout/default"/>
    <dgm:cxn modelId="{69A83BDF-CE6A-458A-B6A6-CA5367E0D4F1}" type="presParOf" srcId="{D6BEFB76-3512-4FBE-BF47-6125E465E8EE}" destId="{58E7BDFB-687F-44F2-B2CD-86C009AFC835}" srcOrd="15" destOrd="0" presId="urn:microsoft.com/office/officeart/2005/8/layout/default"/>
    <dgm:cxn modelId="{76B8F792-AC26-4EB4-9073-CAE3AFA96561}" type="presParOf" srcId="{D6BEFB76-3512-4FBE-BF47-6125E465E8EE}" destId="{D13D69CC-D312-4C5F-9D75-44B6C1BD1CB9}" srcOrd="16" destOrd="0" presId="urn:microsoft.com/office/officeart/2005/8/layout/default"/>
    <dgm:cxn modelId="{EAF51AF1-1F93-4623-90F9-A25A7ECA3E4D}" type="presParOf" srcId="{D6BEFB76-3512-4FBE-BF47-6125E465E8EE}" destId="{07C83586-6CE7-48B2-9A6D-AC1663C1B967}" srcOrd="17" destOrd="0" presId="urn:microsoft.com/office/officeart/2005/8/layout/default"/>
    <dgm:cxn modelId="{512B8247-089D-449A-A08B-233F2475AE73}" type="presParOf" srcId="{D6BEFB76-3512-4FBE-BF47-6125E465E8EE}" destId="{874AC3C3-4971-4C9F-8886-95BE4F12A30D}"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0537B3-A9A8-432C-8CA7-AE6E252897D7}" type="doc">
      <dgm:prSet loTypeId="urn:microsoft.com/office/officeart/2005/8/layout/process4" loCatId="process" qsTypeId="urn:microsoft.com/office/officeart/2005/8/quickstyle/simple4" qsCatId="simple" csTypeId="urn:microsoft.com/office/officeart/2005/8/colors/colorful1" csCatId="colorful" phldr="1"/>
      <dgm:spPr/>
      <dgm:t>
        <a:bodyPr/>
        <a:lstStyle/>
        <a:p>
          <a:endParaRPr lang="en-US"/>
        </a:p>
      </dgm:t>
    </dgm:pt>
    <dgm:pt modelId="{A2458FC8-1960-4FC7-B0F8-B4740D79F503}">
      <dgm:prSet/>
      <dgm:spPr/>
      <dgm:t>
        <a:bodyPr/>
        <a:lstStyle/>
        <a:p>
          <a:r>
            <a:rPr lang="en-US"/>
            <a:t>we are going to build a Fire Alarm System using Arduino, LM35 Temperature Sensor and GSM Module. The objectives of this fire detector using arduino is to sense the surroundings for occurrence of fire with help of LM35 temperature sensor, and send 3 SMS alerts to two mobile numbers stored inside the arduino program if fire is detected (using GSM Module).</a:t>
          </a:r>
        </a:p>
      </dgm:t>
    </dgm:pt>
    <dgm:pt modelId="{830CCAE2-58A1-49AC-A5EA-0E688B5FBA9E}" type="parTrans" cxnId="{35A29D0C-6988-47FA-B682-351F01A11B9B}">
      <dgm:prSet/>
      <dgm:spPr/>
      <dgm:t>
        <a:bodyPr/>
        <a:lstStyle/>
        <a:p>
          <a:endParaRPr lang="en-US"/>
        </a:p>
      </dgm:t>
    </dgm:pt>
    <dgm:pt modelId="{46197795-3AF7-4F90-BA6F-D395F6643266}" type="sibTrans" cxnId="{35A29D0C-6988-47FA-B682-351F01A11B9B}">
      <dgm:prSet/>
      <dgm:spPr/>
      <dgm:t>
        <a:bodyPr/>
        <a:lstStyle/>
        <a:p>
          <a:endParaRPr lang="en-US"/>
        </a:p>
      </dgm:t>
    </dgm:pt>
    <dgm:pt modelId="{FB38ACA9-3C58-4BB6-83DE-37336DBEA1F3}">
      <dgm:prSet/>
      <dgm:spPr/>
      <dgm:t>
        <a:bodyPr/>
        <a:lstStyle/>
        <a:p>
          <a:r>
            <a:rPr lang="en-US" dirty="0" smtClean="0"/>
            <a:t>The below done projects helps in detection of fire and send a signal from heat sensor to the sim800l module which in return gives an alert from the registered mobile number present in the module in our case the number is +91 9491888728.</a:t>
          </a:r>
        </a:p>
        <a:p>
          <a:r>
            <a:rPr lang="en-US" dirty="0" smtClean="0"/>
            <a:t>The required voltage is regulated to 3.7v using a dc buck converter and sent in series to all the circuit components.</a:t>
          </a:r>
          <a:endParaRPr lang="en-US" dirty="0"/>
        </a:p>
      </dgm:t>
    </dgm:pt>
    <dgm:pt modelId="{3D95AB5A-3A9A-496C-9CD2-EB18B1B6BBAE}" type="parTrans" cxnId="{F5FC6F3B-C829-4ECF-8F40-BD51BD761687}">
      <dgm:prSet/>
      <dgm:spPr/>
      <dgm:t>
        <a:bodyPr/>
        <a:lstStyle/>
        <a:p>
          <a:endParaRPr lang="en-US"/>
        </a:p>
      </dgm:t>
    </dgm:pt>
    <dgm:pt modelId="{D58B6C57-D508-4316-B7FC-A075786FF166}" type="sibTrans" cxnId="{F5FC6F3B-C829-4ECF-8F40-BD51BD761687}">
      <dgm:prSet/>
      <dgm:spPr/>
      <dgm:t>
        <a:bodyPr/>
        <a:lstStyle/>
        <a:p>
          <a:endParaRPr lang="en-US"/>
        </a:p>
      </dgm:t>
    </dgm:pt>
    <dgm:pt modelId="{CDC84E2C-634F-4D64-A599-0B82B839A88F}" type="pres">
      <dgm:prSet presAssocID="{940537B3-A9A8-432C-8CA7-AE6E252897D7}" presName="Name0" presStyleCnt="0">
        <dgm:presLayoutVars>
          <dgm:dir/>
          <dgm:animLvl val="lvl"/>
          <dgm:resizeHandles val="exact"/>
        </dgm:presLayoutVars>
      </dgm:prSet>
      <dgm:spPr/>
      <dgm:t>
        <a:bodyPr/>
        <a:lstStyle/>
        <a:p>
          <a:endParaRPr lang="en-US"/>
        </a:p>
      </dgm:t>
    </dgm:pt>
    <dgm:pt modelId="{08299BBF-398F-429F-8C4F-BFFC8F05872A}" type="pres">
      <dgm:prSet presAssocID="{FB38ACA9-3C58-4BB6-83DE-37336DBEA1F3}" presName="boxAndChildren" presStyleCnt="0"/>
      <dgm:spPr/>
    </dgm:pt>
    <dgm:pt modelId="{40B4D205-F57C-4870-83F9-887FB3CFF426}" type="pres">
      <dgm:prSet presAssocID="{FB38ACA9-3C58-4BB6-83DE-37336DBEA1F3}" presName="parentTextBox" presStyleLbl="node1" presStyleIdx="0" presStyleCnt="2"/>
      <dgm:spPr/>
      <dgm:t>
        <a:bodyPr/>
        <a:lstStyle/>
        <a:p>
          <a:endParaRPr lang="en-US"/>
        </a:p>
      </dgm:t>
    </dgm:pt>
    <dgm:pt modelId="{90897E99-5CA7-4C69-B930-D56C53112C94}" type="pres">
      <dgm:prSet presAssocID="{46197795-3AF7-4F90-BA6F-D395F6643266}" presName="sp" presStyleCnt="0"/>
      <dgm:spPr/>
    </dgm:pt>
    <dgm:pt modelId="{500769B4-DD88-4E80-AB7B-A83BF09BDDEE}" type="pres">
      <dgm:prSet presAssocID="{A2458FC8-1960-4FC7-B0F8-B4740D79F503}" presName="arrowAndChildren" presStyleCnt="0"/>
      <dgm:spPr/>
    </dgm:pt>
    <dgm:pt modelId="{389EE4DE-65AC-4B7B-A04D-FE0DB6C9408D}" type="pres">
      <dgm:prSet presAssocID="{A2458FC8-1960-4FC7-B0F8-B4740D79F503}" presName="parentTextArrow" presStyleLbl="node1" presStyleIdx="1" presStyleCnt="2"/>
      <dgm:spPr/>
      <dgm:t>
        <a:bodyPr/>
        <a:lstStyle/>
        <a:p>
          <a:endParaRPr lang="en-US"/>
        </a:p>
      </dgm:t>
    </dgm:pt>
  </dgm:ptLst>
  <dgm:cxnLst>
    <dgm:cxn modelId="{8DB9AEEB-6514-4F40-A3A0-8D8FBD4104D0}" type="presOf" srcId="{940537B3-A9A8-432C-8CA7-AE6E252897D7}" destId="{CDC84E2C-634F-4D64-A599-0B82B839A88F}" srcOrd="0" destOrd="0" presId="urn:microsoft.com/office/officeart/2005/8/layout/process4"/>
    <dgm:cxn modelId="{22734102-7066-4052-A7F1-5F76608EEB19}" type="presOf" srcId="{A2458FC8-1960-4FC7-B0F8-B4740D79F503}" destId="{389EE4DE-65AC-4B7B-A04D-FE0DB6C9408D}" srcOrd="0" destOrd="0" presId="urn:microsoft.com/office/officeart/2005/8/layout/process4"/>
    <dgm:cxn modelId="{35A29D0C-6988-47FA-B682-351F01A11B9B}" srcId="{940537B3-A9A8-432C-8CA7-AE6E252897D7}" destId="{A2458FC8-1960-4FC7-B0F8-B4740D79F503}" srcOrd="0" destOrd="0" parTransId="{830CCAE2-58A1-49AC-A5EA-0E688B5FBA9E}" sibTransId="{46197795-3AF7-4F90-BA6F-D395F6643266}"/>
    <dgm:cxn modelId="{FAE7700F-3879-49B9-AE80-9DA8A0FE287E}" type="presOf" srcId="{FB38ACA9-3C58-4BB6-83DE-37336DBEA1F3}" destId="{40B4D205-F57C-4870-83F9-887FB3CFF426}" srcOrd="0" destOrd="0" presId="urn:microsoft.com/office/officeart/2005/8/layout/process4"/>
    <dgm:cxn modelId="{F5FC6F3B-C829-4ECF-8F40-BD51BD761687}" srcId="{940537B3-A9A8-432C-8CA7-AE6E252897D7}" destId="{FB38ACA9-3C58-4BB6-83DE-37336DBEA1F3}" srcOrd="1" destOrd="0" parTransId="{3D95AB5A-3A9A-496C-9CD2-EB18B1B6BBAE}" sibTransId="{D58B6C57-D508-4316-B7FC-A075786FF166}"/>
    <dgm:cxn modelId="{D98F22E9-61A0-4D3E-9DF8-28A2C818FA85}" type="presParOf" srcId="{CDC84E2C-634F-4D64-A599-0B82B839A88F}" destId="{08299BBF-398F-429F-8C4F-BFFC8F05872A}" srcOrd="0" destOrd="0" presId="urn:microsoft.com/office/officeart/2005/8/layout/process4"/>
    <dgm:cxn modelId="{1F39209E-D34A-417E-9516-E908B525B15F}" type="presParOf" srcId="{08299BBF-398F-429F-8C4F-BFFC8F05872A}" destId="{40B4D205-F57C-4870-83F9-887FB3CFF426}" srcOrd="0" destOrd="0" presId="urn:microsoft.com/office/officeart/2005/8/layout/process4"/>
    <dgm:cxn modelId="{D6387102-0694-4E44-94DC-B1C678CD8CAB}" type="presParOf" srcId="{CDC84E2C-634F-4D64-A599-0B82B839A88F}" destId="{90897E99-5CA7-4C69-B930-D56C53112C94}" srcOrd="1" destOrd="0" presId="urn:microsoft.com/office/officeart/2005/8/layout/process4"/>
    <dgm:cxn modelId="{5B47DEFD-B34D-4FC2-BF26-F2E72334CE8E}" type="presParOf" srcId="{CDC84E2C-634F-4D64-A599-0B82B839A88F}" destId="{500769B4-DD88-4E80-AB7B-A83BF09BDDEE}" srcOrd="2" destOrd="0" presId="urn:microsoft.com/office/officeart/2005/8/layout/process4"/>
    <dgm:cxn modelId="{B77FDA1A-DA4D-469B-AEBA-CB27092BF1FF}" type="presParOf" srcId="{500769B4-DD88-4E80-AB7B-A83BF09BDDEE}" destId="{389EE4DE-65AC-4B7B-A04D-FE0DB6C9408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AD549E-958E-4AA8-8E70-5D0190C8D97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17EF30B-A9D4-4327-843B-A4460DA4B60C}">
      <dgm:prSet/>
      <dgm:spPr/>
      <dgm:t>
        <a:bodyPr/>
        <a:lstStyle/>
        <a:p>
          <a:r>
            <a:rPr lang="en-US" dirty="0" smtClean="0"/>
            <a:t>Since we are using a very little voltage of around 3.7v of maximum to the circuit board the lights are dimmed out but when the call is alerted in the mobile the will be definitely activated.</a:t>
          </a:r>
          <a:endParaRPr lang="en-US" dirty="0"/>
        </a:p>
      </dgm:t>
    </dgm:pt>
    <dgm:pt modelId="{A665D888-6EEE-4FD5-BE72-7CF065F43216}" type="parTrans" cxnId="{C52F240A-02C2-4639-BD20-E31E8D23168B}">
      <dgm:prSet/>
      <dgm:spPr/>
      <dgm:t>
        <a:bodyPr/>
        <a:lstStyle/>
        <a:p>
          <a:endParaRPr lang="en-US"/>
        </a:p>
      </dgm:t>
    </dgm:pt>
    <dgm:pt modelId="{92450460-812E-4E7C-8DBE-15BFE2C310B3}" type="sibTrans" cxnId="{C52F240A-02C2-4639-BD20-E31E8D23168B}">
      <dgm:prSet/>
      <dgm:spPr/>
      <dgm:t>
        <a:bodyPr/>
        <a:lstStyle/>
        <a:p>
          <a:endParaRPr lang="en-US"/>
        </a:p>
      </dgm:t>
    </dgm:pt>
    <dgm:pt modelId="{80C202B7-3939-4714-9AEA-063AE4F97B94}">
      <dgm:prSet/>
      <dgm:spPr/>
      <dgm:t>
        <a:bodyPr/>
        <a:lstStyle/>
        <a:p>
          <a:r>
            <a:rPr lang="en-US" dirty="0"/>
            <a:t>We have seen many typical Fire Alarm projects which will alert with a siren or that activates an automatic shutdown mechanism. This fire alarm project make use of modern communication technologies to deal with emergencies.</a:t>
          </a:r>
        </a:p>
      </dgm:t>
    </dgm:pt>
    <dgm:pt modelId="{234D3693-E014-49DE-A6D1-DC9A9257F703}" type="parTrans" cxnId="{B3C1DAA1-CC58-4C80-9448-002BBB91E35E}">
      <dgm:prSet/>
      <dgm:spPr/>
      <dgm:t>
        <a:bodyPr/>
        <a:lstStyle/>
        <a:p>
          <a:endParaRPr lang="en-US"/>
        </a:p>
      </dgm:t>
    </dgm:pt>
    <dgm:pt modelId="{CD3F7B98-8047-4426-AE27-20C1F4A9578A}" type="sibTrans" cxnId="{B3C1DAA1-CC58-4C80-9448-002BBB91E35E}">
      <dgm:prSet/>
      <dgm:spPr/>
      <dgm:t>
        <a:bodyPr/>
        <a:lstStyle/>
        <a:p>
          <a:endParaRPr lang="en-US"/>
        </a:p>
      </dgm:t>
    </dgm:pt>
    <dgm:pt modelId="{D0C42358-FF50-44AA-AA8D-DA7F43F501FF}" type="pres">
      <dgm:prSet presAssocID="{1DAD549E-958E-4AA8-8E70-5D0190C8D97A}" presName="linear" presStyleCnt="0">
        <dgm:presLayoutVars>
          <dgm:animLvl val="lvl"/>
          <dgm:resizeHandles val="exact"/>
        </dgm:presLayoutVars>
      </dgm:prSet>
      <dgm:spPr/>
      <dgm:t>
        <a:bodyPr/>
        <a:lstStyle/>
        <a:p>
          <a:endParaRPr lang="en-US"/>
        </a:p>
      </dgm:t>
    </dgm:pt>
    <dgm:pt modelId="{01106944-AC27-425E-8BAF-777E2C254567}" type="pres">
      <dgm:prSet presAssocID="{F17EF30B-A9D4-4327-843B-A4460DA4B60C}" presName="parentText" presStyleLbl="node1" presStyleIdx="0" presStyleCnt="2">
        <dgm:presLayoutVars>
          <dgm:chMax val="0"/>
          <dgm:bulletEnabled val="1"/>
        </dgm:presLayoutVars>
      </dgm:prSet>
      <dgm:spPr/>
      <dgm:t>
        <a:bodyPr/>
        <a:lstStyle/>
        <a:p>
          <a:endParaRPr lang="en-US"/>
        </a:p>
      </dgm:t>
    </dgm:pt>
    <dgm:pt modelId="{B6528068-64D8-44E0-9010-DACDF732C835}" type="pres">
      <dgm:prSet presAssocID="{92450460-812E-4E7C-8DBE-15BFE2C310B3}" presName="spacer" presStyleCnt="0"/>
      <dgm:spPr/>
    </dgm:pt>
    <dgm:pt modelId="{212C330D-7562-4585-979B-55BB56AED3B0}" type="pres">
      <dgm:prSet presAssocID="{80C202B7-3939-4714-9AEA-063AE4F97B94}" presName="parentText" presStyleLbl="node1" presStyleIdx="1" presStyleCnt="2">
        <dgm:presLayoutVars>
          <dgm:chMax val="0"/>
          <dgm:bulletEnabled val="1"/>
        </dgm:presLayoutVars>
      </dgm:prSet>
      <dgm:spPr/>
      <dgm:t>
        <a:bodyPr/>
        <a:lstStyle/>
        <a:p>
          <a:endParaRPr lang="en-US"/>
        </a:p>
      </dgm:t>
    </dgm:pt>
  </dgm:ptLst>
  <dgm:cxnLst>
    <dgm:cxn modelId="{6F674439-1763-481D-BF74-4052215BE48B}" type="presOf" srcId="{F17EF30B-A9D4-4327-843B-A4460DA4B60C}" destId="{01106944-AC27-425E-8BAF-777E2C254567}" srcOrd="0" destOrd="0" presId="urn:microsoft.com/office/officeart/2005/8/layout/vList2"/>
    <dgm:cxn modelId="{B3C1DAA1-CC58-4C80-9448-002BBB91E35E}" srcId="{1DAD549E-958E-4AA8-8E70-5D0190C8D97A}" destId="{80C202B7-3939-4714-9AEA-063AE4F97B94}" srcOrd="1" destOrd="0" parTransId="{234D3693-E014-49DE-A6D1-DC9A9257F703}" sibTransId="{CD3F7B98-8047-4426-AE27-20C1F4A9578A}"/>
    <dgm:cxn modelId="{82D46ADD-5170-4E79-A408-2C6E7F6DC824}" type="presOf" srcId="{1DAD549E-958E-4AA8-8E70-5D0190C8D97A}" destId="{D0C42358-FF50-44AA-AA8D-DA7F43F501FF}" srcOrd="0" destOrd="0" presId="urn:microsoft.com/office/officeart/2005/8/layout/vList2"/>
    <dgm:cxn modelId="{C52F240A-02C2-4639-BD20-E31E8D23168B}" srcId="{1DAD549E-958E-4AA8-8E70-5D0190C8D97A}" destId="{F17EF30B-A9D4-4327-843B-A4460DA4B60C}" srcOrd="0" destOrd="0" parTransId="{A665D888-6EEE-4FD5-BE72-7CF065F43216}" sibTransId="{92450460-812E-4E7C-8DBE-15BFE2C310B3}"/>
    <dgm:cxn modelId="{9441BABB-E3FA-4C31-A24D-87EDA2D814EC}" type="presOf" srcId="{80C202B7-3939-4714-9AEA-063AE4F97B94}" destId="{212C330D-7562-4585-979B-55BB56AED3B0}" srcOrd="0" destOrd="0" presId="urn:microsoft.com/office/officeart/2005/8/layout/vList2"/>
    <dgm:cxn modelId="{9E893C27-8F82-4516-9C9F-4CC50E2C0B75}" type="presParOf" srcId="{D0C42358-FF50-44AA-AA8D-DA7F43F501FF}" destId="{01106944-AC27-425E-8BAF-777E2C254567}" srcOrd="0" destOrd="0" presId="urn:microsoft.com/office/officeart/2005/8/layout/vList2"/>
    <dgm:cxn modelId="{13044998-43C0-4EC6-8D91-567D9D50BEC3}" type="presParOf" srcId="{D0C42358-FF50-44AA-AA8D-DA7F43F501FF}" destId="{B6528068-64D8-44E0-9010-DACDF732C835}" srcOrd="1" destOrd="0" presId="urn:microsoft.com/office/officeart/2005/8/layout/vList2"/>
    <dgm:cxn modelId="{ECAFC805-BE1A-4521-A20C-CBC39D91DDBE}" type="presParOf" srcId="{D0C42358-FF50-44AA-AA8D-DA7F43F501FF}" destId="{212C330D-7562-4585-979B-55BB56AED3B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DF7FFD-023B-48FF-BB83-10091E792D36}"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287063ED-12C2-4635-BD7E-65E796DAD63D}">
      <dgm:prSet/>
      <dgm:spPr/>
      <dgm:t>
        <a:bodyPr/>
        <a:lstStyle/>
        <a:p>
          <a:r>
            <a:rPr lang="en-US" dirty="0"/>
            <a:t>SMS based Fire Alarm system are very useful in remote locations where human interaction is limited. Such systems are useful in mines, industrial areas, factories etc.</a:t>
          </a:r>
        </a:p>
      </dgm:t>
    </dgm:pt>
    <dgm:pt modelId="{8B5E0F68-E494-4039-93E2-F341ABE8F4A6}" type="parTrans" cxnId="{567FB7C9-BB4D-496A-9684-EA26731DBFDB}">
      <dgm:prSet/>
      <dgm:spPr/>
      <dgm:t>
        <a:bodyPr/>
        <a:lstStyle/>
        <a:p>
          <a:endParaRPr lang="en-US"/>
        </a:p>
      </dgm:t>
    </dgm:pt>
    <dgm:pt modelId="{018F2EEF-05FB-4463-AC8F-FDDF08B48C2F}" type="sibTrans" cxnId="{567FB7C9-BB4D-496A-9684-EA26731DBFDB}">
      <dgm:prSet/>
      <dgm:spPr/>
      <dgm:t>
        <a:bodyPr/>
        <a:lstStyle/>
        <a:p>
          <a:endParaRPr lang="en-US" dirty="0"/>
        </a:p>
      </dgm:t>
    </dgm:pt>
    <dgm:pt modelId="{2B387771-FA82-4F15-897D-FB3B90E8199B}">
      <dgm:prSet/>
      <dgm:spPr/>
      <dgm:t>
        <a:bodyPr/>
        <a:lstStyle/>
        <a:p>
          <a:r>
            <a:rPr lang="en-US" dirty="0"/>
            <a:t>Quick Actions to shut down Fire – 90% of fire damages occur due to lack of early fire detection. A fire attack is usually silent and people will know about fire only when it has spread across a large area.</a:t>
          </a:r>
        </a:p>
      </dgm:t>
    </dgm:pt>
    <dgm:pt modelId="{5761D7B5-17DE-49E5-9196-C9288664A9EA}" type="parTrans" cxnId="{E7CC69A1-FB96-4817-88FC-BA6C4A6D8D71}">
      <dgm:prSet/>
      <dgm:spPr/>
      <dgm:t>
        <a:bodyPr/>
        <a:lstStyle/>
        <a:p>
          <a:endParaRPr lang="en-US"/>
        </a:p>
      </dgm:t>
    </dgm:pt>
    <dgm:pt modelId="{4DE0A6DE-59C7-49CD-A1CE-FE34817B218B}" type="sibTrans" cxnId="{E7CC69A1-FB96-4817-88FC-BA6C4A6D8D71}">
      <dgm:prSet/>
      <dgm:spPr/>
      <dgm:t>
        <a:bodyPr/>
        <a:lstStyle/>
        <a:p>
          <a:endParaRPr lang="en-US" dirty="0"/>
        </a:p>
      </dgm:t>
    </dgm:pt>
    <dgm:pt modelId="{E3188D61-1810-4732-BDC1-7CA516B0DA25}">
      <dgm:prSet/>
      <dgm:spPr/>
      <dgm:t>
        <a:bodyPr/>
        <a:lstStyle/>
        <a:p>
          <a:r>
            <a:rPr lang="en-US" dirty="0"/>
            <a:t>SMS based Fire Alert system gives warning immediately to multiple mobile numbers and hence remedy actions can be taken quickly. This helps to prevent major damages and losses created by a fire accident.</a:t>
          </a:r>
        </a:p>
      </dgm:t>
    </dgm:pt>
    <dgm:pt modelId="{C560DA2B-4A67-4531-935F-754FBDC8A888}" type="parTrans" cxnId="{2D28F31B-CE77-4494-AC7F-12B43D86F316}">
      <dgm:prSet/>
      <dgm:spPr/>
      <dgm:t>
        <a:bodyPr/>
        <a:lstStyle/>
        <a:p>
          <a:endParaRPr lang="en-US"/>
        </a:p>
      </dgm:t>
    </dgm:pt>
    <dgm:pt modelId="{C2486AF4-39DA-4958-887A-D96F7C5A0FF4}" type="sibTrans" cxnId="{2D28F31B-CE77-4494-AC7F-12B43D86F316}">
      <dgm:prSet/>
      <dgm:spPr/>
      <dgm:t>
        <a:bodyPr/>
        <a:lstStyle/>
        <a:p>
          <a:endParaRPr lang="en-US"/>
        </a:p>
      </dgm:t>
    </dgm:pt>
    <dgm:pt modelId="{20887DA9-087E-4624-AC51-833A3244BCFE}" type="pres">
      <dgm:prSet presAssocID="{0FDF7FFD-023B-48FF-BB83-10091E792D36}" presName="outerComposite" presStyleCnt="0">
        <dgm:presLayoutVars>
          <dgm:chMax val="5"/>
          <dgm:dir/>
          <dgm:resizeHandles val="exact"/>
        </dgm:presLayoutVars>
      </dgm:prSet>
      <dgm:spPr/>
      <dgm:t>
        <a:bodyPr/>
        <a:lstStyle/>
        <a:p>
          <a:endParaRPr lang="en-US"/>
        </a:p>
      </dgm:t>
    </dgm:pt>
    <dgm:pt modelId="{B3AB92F7-E08F-4A8A-8831-782089C9ACEF}" type="pres">
      <dgm:prSet presAssocID="{0FDF7FFD-023B-48FF-BB83-10091E792D36}" presName="dummyMaxCanvas" presStyleCnt="0">
        <dgm:presLayoutVars/>
      </dgm:prSet>
      <dgm:spPr/>
    </dgm:pt>
    <dgm:pt modelId="{FEB1307D-554E-43F4-AC4F-DBA0FC57A576}" type="pres">
      <dgm:prSet presAssocID="{0FDF7FFD-023B-48FF-BB83-10091E792D36}" presName="ThreeNodes_1" presStyleLbl="node1" presStyleIdx="0" presStyleCnt="3">
        <dgm:presLayoutVars>
          <dgm:bulletEnabled val="1"/>
        </dgm:presLayoutVars>
      </dgm:prSet>
      <dgm:spPr/>
      <dgm:t>
        <a:bodyPr/>
        <a:lstStyle/>
        <a:p>
          <a:endParaRPr lang="en-US"/>
        </a:p>
      </dgm:t>
    </dgm:pt>
    <dgm:pt modelId="{0213CB4D-D0AE-47E3-9C0A-09218F992C49}" type="pres">
      <dgm:prSet presAssocID="{0FDF7FFD-023B-48FF-BB83-10091E792D36}" presName="ThreeNodes_2" presStyleLbl="node1" presStyleIdx="1" presStyleCnt="3">
        <dgm:presLayoutVars>
          <dgm:bulletEnabled val="1"/>
        </dgm:presLayoutVars>
      </dgm:prSet>
      <dgm:spPr/>
      <dgm:t>
        <a:bodyPr/>
        <a:lstStyle/>
        <a:p>
          <a:endParaRPr lang="en-US"/>
        </a:p>
      </dgm:t>
    </dgm:pt>
    <dgm:pt modelId="{E12A8FE0-A456-4916-9118-C2ABA7042C72}" type="pres">
      <dgm:prSet presAssocID="{0FDF7FFD-023B-48FF-BB83-10091E792D36}" presName="ThreeNodes_3" presStyleLbl="node1" presStyleIdx="2" presStyleCnt="3">
        <dgm:presLayoutVars>
          <dgm:bulletEnabled val="1"/>
        </dgm:presLayoutVars>
      </dgm:prSet>
      <dgm:spPr/>
      <dgm:t>
        <a:bodyPr/>
        <a:lstStyle/>
        <a:p>
          <a:endParaRPr lang="en-US"/>
        </a:p>
      </dgm:t>
    </dgm:pt>
    <dgm:pt modelId="{C94DF634-B55C-4E2F-9CE2-D33E2C907C9D}" type="pres">
      <dgm:prSet presAssocID="{0FDF7FFD-023B-48FF-BB83-10091E792D36}" presName="ThreeConn_1-2" presStyleLbl="fgAccFollowNode1" presStyleIdx="0" presStyleCnt="2">
        <dgm:presLayoutVars>
          <dgm:bulletEnabled val="1"/>
        </dgm:presLayoutVars>
      </dgm:prSet>
      <dgm:spPr/>
      <dgm:t>
        <a:bodyPr/>
        <a:lstStyle/>
        <a:p>
          <a:endParaRPr lang="en-US"/>
        </a:p>
      </dgm:t>
    </dgm:pt>
    <dgm:pt modelId="{236EC381-F187-48BF-8D58-E53E436920AA}" type="pres">
      <dgm:prSet presAssocID="{0FDF7FFD-023B-48FF-BB83-10091E792D36}" presName="ThreeConn_2-3" presStyleLbl="fgAccFollowNode1" presStyleIdx="1" presStyleCnt="2">
        <dgm:presLayoutVars>
          <dgm:bulletEnabled val="1"/>
        </dgm:presLayoutVars>
      </dgm:prSet>
      <dgm:spPr/>
      <dgm:t>
        <a:bodyPr/>
        <a:lstStyle/>
        <a:p>
          <a:endParaRPr lang="en-US"/>
        </a:p>
      </dgm:t>
    </dgm:pt>
    <dgm:pt modelId="{0C67F788-B6ED-4735-A989-187F67758128}" type="pres">
      <dgm:prSet presAssocID="{0FDF7FFD-023B-48FF-BB83-10091E792D36}" presName="ThreeNodes_1_text" presStyleLbl="node1" presStyleIdx="2" presStyleCnt="3">
        <dgm:presLayoutVars>
          <dgm:bulletEnabled val="1"/>
        </dgm:presLayoutVars>
      </dgm:prSet>
      <dgm:spPr/>
      <dgm:t>
        <a:bodyPr/>
        <a:lstStyle/>
        <a:p>
          <a:endParaRPr lang="en-US"/>
        </a:p>
      </dgm:t>
    </dgm:pt>
    <dgm:pt modelId="{2FC7D0FB-429B-4ECC-A512-AF3D6C2146F0}" type="pres">
      <dgm:prSet presAssocID="{0FDF7FFD-023B-48FF-BB83-10091E792D36}" presName="ThreeNodes_2_text" presStyleLbl="node1" presStyleIdx="2" presStyleCnt="3">
        <dgm:presLayoutVars>
          <dgm:bulletEnabled val="1"/>
        </dgm:presLayoutVars>
      </dgm:prSet>
      <dgm:spPr/>
      <dgm:t>
        <a:bodyPr/>
        <a:lstStyle/>
        <a:p>
          <a:endParaRPr lang="en-US"/>
        </a:p>
      </dgm:t>
    </dgm:pt>
    <dgm:pt modelId="{B7611BD3-0C94-461D-A6B6-073993283CB3}" type="pres">
      <dgm:prSet presAssocID="{0FDF7FFD-023B-48FF-BB83-10091E792D36}" presName="ThreeNodes_3_text" presStyleLbl="node1" presStyleIdx="2" presStyleCnt="3">
        <dgm:presLayoutVars>
          <dgm:bulletEnabled val="1"/>
        </dgm:presLayoutVars>
      </dgm:prSet>
      <dgm:spPr/>
      <dgm:t>
        <a:bodyPr/>
        <a:lstStyle/>
        <a:p>
          <a:endParaRPr lang="en-US"/>
        </a:p>
      </dgm:t>
    </dgm:pt>
  </dgm:ptLst>
  <dgm:cxnLst>
    <dgm:cxn modelId="{E23CEAEE-EB12-42B1-8A3C-78FF9E92AC0F}" type="presOf" srcId="{2B387771-FA82-4F15-897D-FB3B90E8199B}" destId="{2FC7D0FB-429B-4ECC-A512-AF3D6C2146F0}" srcOrd="1" destOrd="0" presId="urn:microsoft.com/office/officeart/2005/8/layout/vProcess5"/>
    <dgm:cxn modelId="{3CF0025C-10FF-44EC-9E0E-1D9BB66CB065}" type="presOf" srcId="{0FDF7FFD-023B-48FF-BB83-10091E792D36}" destId="{20887DA9-087E-4624-AC51-833A3244BCFE}" srcOrd="0" destOrd="0" presId="urn:microsoft.com/office/officeart/2005/8/layout/vProcess5"/>
    <dgm:cxn modelId="{2B5036B9-DE2A-4181-A1F8-0B308978AC4C}" type="presOf" srcId="{018F2EEF-05FB-4463-AC8F-FDDF08B48C2F}" destId="{C94DF634-B55C-4E2F-9CE2-D33E2C907C9D}" srcOrd="0" destOrd="0" presId="urn:microsoft.com/office/officeart/2005/8/layout/vProcess5"/>
    <dgm:cxn modelId="{6A05250B-C702-4C8C-A28C-79F7CB7D444E}" type="presOf" srcId="{E3188D61-1810-4732-BDC1-7CA516B0DA25}" destId="{E12A8FE0-A456-4916-9118-C2ABA7042C72}" srcOrd="0" destOrd="0" presId="urn:microsoft.com/office/officeart/2005/8/layout/vProcess5"/>
    <dgm:cxn modelId="{5F06ABC2-0F5C-486A-877C-89F2BA27A7D2}" type="presOf" srcId="{287063ED-12C2-4635-BD7E-65E796DAD63D}" destId="{0C67F788-B6ED-4735-A989-187F67758128}" srcOrd="1" destOrd="0" presId="urn:microsoft.com/office/officeart/2005/8/layout/vProcess5"/>
    <dgm:cxn modelId="{2D28F31B-CE77-4494-AC7F-12B43D86F316}" srcId="{0FDF7FFD-023B-48FF-BB83-10091E792D36}" destId="{E3188D61-1810-4732-BDC1-7CA516B0DA25}" srcOrd="2" destOrd="0" parTransId="{C560DA2B-4A67-4531-935F-754FBDC8A888}" sibTransId="{C2486AF4-39DA-4958-887A-D96F7C5A0FF4}"/>
    <dgm:cxn modelId="{BC44BD32-6C8A-4857-AEDD-5FEA34684AC8}" type="presOf" srcId="{E3188D61-1810-4732-BDC1-7CA516B0DA25}" destId="{B7611BD3-0C94-461D-A6B6-073993283CB3}" srcOrd="1" destOrd="0" presId="urn:microsoft.com/office/officeart/2005/8/layout/vProcess5"/>
    <dgm:cxn modelId="{6CA2783C-B26E-4BA4-AC39-842C89D9F94F}" type="presOf" srcId="{287063ED-12C2-4635-BD7E-65E796DAD63D}" destId="{FEB1307D-554E-43F4-AC4F-DBA0FC57A576}" srcOrd="0" destOrd="0" presId="urn:microsoft.com/office/officeart/2005/8/layout/vProcess5"/>
    <dgm:cxn modelId="{E7CC69A1-FB96-4817-88FC-BA6C4A6D8D71}" srcId="{0FDF7FFD-023B-48FF-BB83-10091E792D36}" destId="{2B387771-FA82-4F15-897D-FB3B90E8199B}" srcOrd="1" destOrd="0" parTransId="{5761D7B5-17DE-49E5-9196-C9288664A9EA}" sibTransId="{4DE0A6DE-59C7-49CD-A1CE-FE34817B218B}"/>
    <dgm:cxn modelId="{E239DE80-8775-4D09-A35B-E67984A6CCEF}" type="presOf" srcId="{2B387771-FA82-4F15-897D-FB3B90E8199B}" destId="{0213CB4D-D0AE-47E3-9C0A-09218F992C49}" srcOrd="0" destOrd="0" presId="urn:microsoft.com/office/officeart/2005/8/layout/vProcess5"/>
    <dgm:cxn modelId="{3182636D-7EA5-4E6D-9940-038BEBC60BC0}" type="presOf" srcId="{4DE0A6DE-59C7-49CD-A1CE-FE34817B218B}" destId="{236EC381-F187-48BF-8D58-E53E436920AA}" srcOrd="0" destOrd="0" presId="urn:microsoft.com/office/officeart/2005/8/layout/vProcess5"/>
    <dgm:cxn modelId="{567FB7C9-BB4D-496A-9684-EA26731DBFDB}" srcId="{0FDF7FFD-023B-48FF-BB83-10091E792D36}" destId="{287063ED-12C2-4635-BD7E-65E796DAD63D}" srcOrd="0" destOrd="0" parTransId="{8B5E0F68-E494-4039-93E2-F341ABE8F4A6}" sibTransId="{018F2EEF-05FB-4463-AC8F-FDDF08B48C2F}"/>
    <dgm:cxn modelId="{BA0CB427-5FC0-4EAA-BC09-7067191CE0D0}" type="presParOf" srcId="{20887DA9-087E-4624-AC51-833A3244BCFE}" destId="{B3AB92F7-E08F-4A8A-8831-782089C9ACEF}" srcOrd="0" destOrd="0" presId="urn:microsoft.com/office/officeart/2005/8/layout/vProcess5"/>
    <dgm:cxn modelId="{A1B4BBEC-2686-41DC-8085-9F5537C2EBFA}" type="presParOf" srcId="{20887DA9-087E-4624-AC51-833A3244BCFE}" destId="{FEB1307D-554E-43F4-AC4F-DBA0FC57A576}" srcOrd="1" destOrd="0" presId="urn:microsoft.com/office/officeart/2005/8/layout/vProcess5"/>
    <dgm:cxn modelId="{4A7463DB-5B57-40AC-AFF2-98157A25D1B4}" type="presParOf" srcId="{20887DA9-087E-4624-AC51-833A3244BCFE}" destId="{0213CB4D-D0AE-47E3-9C0A-09218F992C49}" srcOrd="2" destOrd="0" presId="urn:microsoft.com/office/officeart/2005/8/layout/vProcess5"/>
    <dgm:cxn modelId="{E8D5C0BC-9007-4662-AD11-D9365F1B9F4A}" type="presParOf" srcId="{20887DA9-087E-4624-AC51-833A3244BCFE}" destId="{E12A8FE0-A456-4916-9118-C2ABA7042C72}" srcOrd="3" destOrd="0" presId="urn:microsoft.com/office/officeart/2005/8/layout/vProcess5"/>
    <dgm:cxn modelId="{9B7D5FD9-406D-4ED1-8295-1DD6389FA445}" type="presParOf" srcId="{20887DA9-087E-4624-AC51-833A3244BCFE}" destId="{C94DF634-B55C-4E2F-9CE2-D33E2C907C9D}" srcOrd="4" destOrd="0" presId="urn:microsoft.com/office/officeart/2005/8/layout/vProcess5"/>
    <dgm:cxn modelId="{616FBD27-289B-48B4-98D3-6D73E289B604}" type="presParOf" srcId="{20887DA9-087E-4624-AC51-833A3244BCFE}" destId="{236EC381-F187-48BF-8D58-E53E436920AA}" srcOrd="5" destOrd="0" presId="urn:microsoft.com/office/officeart/2005/8/layout/vProcess5"/>
    <dgm:cxn modelId="{081AB8CD-1ABB-4841-B9F8-E33A45A50388}" type="presParOf" srcId="{20887DA9-087E-4624-AC51-833A3244BCFE}" destId="{0C67F788-B6ED-4735-A989-187F67758128}" srcOrd="6" destOrd="0" presId="urn:microsoft.com/office/officeart/2005/8/layout/vProcess5"/>
    <dgm:cxn modelId="{6F3B542B-0131-4251-9AC5-C863525EAB73}" type="presParOf" srcId="{20887DA9-087E-4624-AC51-833A3244BCFE}" destId="{2FC7D0FB-429B-4ECC-A512-AF3D6C2146F0}" srcOrd="7" destOrd="0" presId="urn:microsoft.com/office/officeart/2005/8/layout/vProcess5"/>
    <dgm:cxn modelId="{76F485E8-24FA-4B32-BD9C-C40A7365794C}" type="presParOf" srcId="{20887DA9-087E-4624-AC51-833A3244BCFE}" destId="{B7611BD3-0C94-461D-A6B6-073993283CB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4B748-BEC0-4216-B1A3-8ED120211B9F}">
      <dsp:nvSpPr>
        <dsp:cNvPr id="0" name=""/>
        <dsp:cNvSpPr/>
      </dsp:nvSpPr>
      <dsp:spPr>
        <a:xfrm>
          <a:off x="0" y="0"/>
          <a:ext cx="8063865" cy="117776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a:t>P. Vamsi – 190051601049</a:t>
          </a:r>
        </a:p>
      </dsp:txBody>
      <dsp:txXfrm>
        <a:off x="34496" y="34496"/>
        <a:ext cx="6792962" cy="1108774"/>
      </dsp:txXfrm>
    </dsp:sp>
    <dsp:sp modelId="{702E91AF-3A47-46F0-8FAB-27FEFCB23325}">
      <dsp:nvSpPr>
        <dsp:cNvPr id="0" name=""/>
        <dsp:cNvSpPr/>
      </dsp:nvSpPr>
      <dsp:spPr>
        <a:xfrm>
          <a:off x="711517" y="1374060"/>
          <a:ext cx="8063865" cy="1177766"/>
        </a:xfrm>
        <a:prstGeom prst="roundRect">
          <a:avLst>
            <a:gd name="adj" fmla="val 10000"/>
          </a:avLst>
        </a:prstGeom>
        <a:gradFill rotWithShape="0">
          <a:gsLst>
            <a:gs pos="0">
              <a:schemeClr val="accent2">
                <a:hueOff val="1204672"/>
                <a:satOff val="-11616"/>
                <a:lumOff val="-3431"/>
                <a:alphaOff val="0"/>
                <a:satMod val="103000"/>
                <a:lumMod val="102000"/>
                <a:tint val="94000"/>
              </a:schemeClr>
            </a:gs>
            <a:gs pos="50000">
              <a:schemeClr val="accent2">
                <a:hueOff val="1204672"/>
                <a:satOff val="-11616"/>
                <a:lumOff val="-3431"/>
                <a:alphaOff val="0"/>
                <a:satMod val="110000"/>
                <a:lumMod val="100000"/>
                <a:shade val="100000"/>
              </a:schemeClr>
            </a:gs>
            <a:gs pos="100000">
              <a:schemeClr val="accent2">
                <a:hueOff val="1204672"/>
                <a:satOff val="-11616"/>
                <a:lumOff val="-343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a:t>C. R. M. S. Raman - 190051601051</a:t>
          </a:r>
        </a:p>
      </dsp:txBody>
      <dsp:txXfrm>
        <a:off x="746013" y="1408556"/>
        <a:ext cx="6517807" cy="1108774"/>
      </dsp:txXfrm>
    </dsp:sp>
    <dsp:sp modelId="{36DF498E-4BF3-4737-9E9A-0E9B8B667F7A}">
      <dsp:nvSpPr>
        <dsp:cNvPr id="0" name=""/>
        <dsp:cNvSpPr/>
      </dsp:nvSpPr>
      <dsp:spPr>
        <a:xfrm>
          <a:off x="1423034" y="2748120"/>
          <a:ext cx="8063865" cy="1177766"/>
        </a:xfrm>
        <a:prstGeom prst="roundRect">
          <a:avLst>
            <a:gd name="adj" fmla="val 10000"/>
          </a:avLst>
        </a:prstGeom>
        <a:gradFill rotWithShape="0">
          <a:gsLst>
            <a:gs pos="0">
              <a:schemeClr val="accent2">
                <a:hueOff val="2409345"/>
                <a:satOff val="-23231"/>
                <a:lumOff val="-6862"/>
                <a:alphaOff val="0"/>
                <a:satMod val="103000"/>
                <a:lumMod val="102000"/>
                <a:tint val="94000"/>
              </a:schemeClr>
            </a:gs>
            <a:gs pos="50000">
              <a:schemeClr val="accent2">
                <a:hueOff val="2409345"/>
                <a:satOff val="-23231"/>
                <a:lumOff val="-6862"/>
                <a:alphaOff val="0"/>
                <a:satMod val="110000"/>
                <a:lumMod val="100000"/>
                <a:shade val="100000"/>
              </a:schemeClr>
            </a:gs>
            <a:gs pos="100000">
              <a:schemeClr val="accent2">
                <a:hueOff val="2409345"/>
                <a:satOff val="-23231"/>
                <a:lumOff val="-6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a:t>Sk. </a:t>
          </a:r>
          <a:r>
            <a:rPr lang="en-US" sz="3200" kern="1200" dirty="0" err="1"/>
            <a:t>Shahabaz</a:t>
          </a:r>
          <a:r>
            <a:rPr lang="en-US" sz="3200" kern="1200" dirty="0"/>
            <a:t> - 190051601067</a:t>
          </a:r>
        </a:p>
      </dsp:txBody>
      <dsp:txXfrm>
        <a:off x="1457530" y="2782616"/>
        <a:ext cx="6517807" cy="1108774"/>
      </dsp:txXfrm>
    </dsp:sp>
    <dsp:sp modelId="{B33FC334-86CE-478D-8F9B-2C4278A8CC75}">
      <dsp:nvSpPr>
        <dsp:cNvPr id="0" name=""/>
        <dsp:cNvSpPr/>
      </dsp:nvSpPr>
      <dsp:spPr>
        <a:xfrm>
          <a:off x="7298317" y="893139"/>
          <a:ext cx="765547" cy="76554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470565" y="893139"/>
        <a:ext cx="421051" cy="576074"/>
      </dsp:txXfrm>
    </dsp:sp>
    <dsp:sp modelId="{6C3FF39D-B5AF-486E-8505-A754486D4AA0}">
      <dsp:nvSpPr>
        <dsp:cNvPr id="0" name=""/>
        <dsp:cNvSpPr/>
      </dsp:nvSpPr>
      <dsp:spPr>
        <a:xfrm>
          <a:off x="8009834" y="2259347"/>
          <a:ext cx="765547" cy="765547"/>
        </a:xfrm>
        <a:prstGeom prst="downArrow">
          <a:avLst>
            <a:gd name="adj1" fmla="val 55000"/>
            <a:gd name="adj2" fmla="val 45000"/>
          </a:avLst>
        </a:prstGeom>
        <a:solidFill>
          <a:schemeClr val="accent2">
            <a:tint val="40000"/>
            <a:alpha val="90000"/>
            <a:hueOff val="1762973"/>
            <a:satOff val="-25510"/>
            <a:lumOff val="-2222"/>
            <a:alphaOff val="0"/>
          </a:schemeClr>
        </a:solidFill>
        <a:ln w="6350" cap="flat" cmpd="sng" algn="ctr">
          <a:solidFill>
            <a:schemeClr val="accent2">
              <a:tint val="40000"/>
              <a:alpha val="90000"/>
              <a:hueOff val="1762973"/>
              <a:satOff val="-25510"/>
              <a:lumOff val="-22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182082" y="2259347"/>
        <a:ext cx="421051" cy="576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95D3C-3DC6-4DD6-8BED-CD84671D0593}">
      <dsp:nvSpPr>
        <dsp:cNvPr id="0" name=""/>
        <dsp:cNvSpPr/>
      </dsp:nvSpPr>
      <dsp:spPr>
        <a:xfrm>
          <a:off x="2985" y="118888"/>
          <a:ext cx="2368316" cy="142098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Arduino UNO</a:t>
          </a:r>
        </a:p>
      </dsp:txBody>
      <dsp:txXfrm>
        <a:off x="2985" y="118888"/>
        <a:ext cx="2368316" cy="1420989"/>
      </dsp:txXfrm>
    </dsp:sp>
    <dsp:sp modelId="{67FC9C73-B6CF-4846-8594-B5EE3DEAC723}">
      <dsp:nvSpPr>
        <dsp:cNvPr id="0" name=""/>
        <dsp:cNvSpPr/>
      </dsp:nvSpPr>
      <dsp:spPr>
        <a:xfrm>
          <a:off x="2608133" y="118888"/>
          <a:ext cx="2368316" cy="1420989"/>
        </a:xfrm>
        <a:prstGeom prst="rect">
          <a:avLst/>
        </a:prstGeom>
        <a:gradFill rotWithShape="0">
          <a:gsLst>
            <a:gs pos="0">
              <a:schemeClr val="accent2">
                <a:hueOff val="267705"/>
                <a:satOff val="-2581"/>
                <a:lumOff val="-762"/>
                <a:alphaOff val="0"/>
                <a:satMod val="103000"/>
                <a:lumMod val="102000"/>
                <a:tint val="94000"/>
              </a:schemeClr>
            </a:gs>
            <a:gs pos="50000">
              <a:schemeClr val="accent2">
                <a:hueOff val="267705"/>
                <a:satOff val="-2581"/>
                <a:lumOff val="-762"/>
                <a:alphaOff val="0"/>
                <a:satMod val="110000"/>
                <a:lumMod val="100000"/>
                <a:shade val="100000"/>
              </a:schemeClr>
            </a:gs>
            <a:gs pos="100000">
              <a:schemeClr val="accent2">
                <a:hueOff val="267705"/>
                <a:satOff val="-2581"/>
                <a:lumOff val="-7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Solderless Breadboard Full Size</a:t>
          </a:r>
        </a:p>
      </dsp:txBody>
      <dsp:txXfrm>
        <a:off x="2608133" y="118888"/>
        <a:ext cx="2368316" cy="1420989"/>
      </dsp:txXfrm>
    </dsp:sp>
    <dsp:sp modelId="{BE5BDFDF-C226-4DFB-B2BF-6BB42A5AF011}">
      <dsp:nvSpPr>
        <dsp:cNvPr id="0" name=""/>
        <dsp:cNvSpPr/>
      </dsp:nvSpPr>
      <dsp:spPr>
        <a:xfrm>
          <a:off x="5213280" y="118888"/>
          <a:ext cx="2368316" cy="1420989"/>
        </a:xfrm>
        <a:prstGeom prst="rect">
          <a:avLst/>
        </a:prstGeom>
        <a:gradFill rotWithShape="0">
          <a:gsLst>
            <a:gs pos="0">
              <a:schemeClr val="accent2">
                <a:hueOff val="535410"/>
                <a:satOff val="-5162"/>
                <a:lumOff val="-1525"/>
                <a:alphaOff val="0"/>
                <a:satMod val="103000"/>
                <a:lumMod val="102000"/>
                <a:tint val="94000"/>
              </a:schemeClr>
            </a:gs>
            <a:gs pos="50000">
              <a:schemeClr val="accent2">
                <a:hueOff val="535410"/>
                <a:satOff val="-5162"/>
                <a:lumOff val="-1525"/>
                <a:alphaOff val="0"/>
                <a:satMod val="110000"/>
                <a:lumMod val="100000"/>
                <a:shade val="100000"/>
              </a:schemeClr>
            </a:gs>
            <a:gs pos="100000">
              <a:schemeClr val="accent2">
                <a:hueOff val="535410"/>
                <a:satOff val="-5162"/>
                <a:lumOff val="-152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DF Robot </a:t>
          </a:r>
          <a:r>
            <a:rPr lang="en-US" sz="1900" kern="1200" dirty="0" smtClean="0"/>
            <a:t>SIM8000 </a:t>
          </a:r>
          <a:r>
            <a:rPr lang="en-US" sz="1900" kern="1200" dirty="0"/>
            <a:t>GSM/GPRS/GPS Arduino IOT Board</a:t>
          </a:r>
        </a:p>
      </dsp:txBody>
      <dsp:txXfrm>
        <a:off x="5213280" y="118888"/>
        <a:ext cx="2368316" cy="1420989"/>
      </dsp:txXfrm>
    </dsp:sp>
    <dsp:sp modelId="{EE8B028E-1EFF-4042-8C35-F44AFF579A34}">
      <dsp:nvSpPr>
        <dsp:cNvPr id="0" name=""/>
        <dsp:cNvSpPr/>
      </dsp:nvSpPr>
      <dsp:spPr>
        <a:xfrm>
          <a:off x="7818428" y="118888"/>
          <a:ext cx="2368316" cy="1420989"/>
        </a:xfrm>
        <a:prstGeom prst="rect">
          <a:avLst/>
        </a:prstGeom>
        <a:gradFill rotWithShape="0">
          <a:gsLst>
            <a:gs pos="0">
              <a:schemeClr val="accent2">
                <a:hueOff val="803115"/>
                <a:satOff val="-7744"/>
                <a:lumOff val="-2287"/>
                <a:alphaOff val="0"/>
                <a:satMod val="103000"/>
                <a:lumMod val="102000"/>
                <a:tint val="94000"/>
              </a:schemeClr>
            </a:gs>
            <a:gs pos="50000">
              <a:schemeClr val="accent2">
                <a:hueOff val="803115"/>
                <a:satOff val="-7744"/>
                <a:lumOff val="-2287"/>
                <a:alphaOff val="0"/>
                <a:satMod val="110000"/>
                <a:lumMod val="100000"/>
                <a:shade val="100000"/>
              </a:schemeClr>
            </a:gs>
            <a:gs pos="100000">
              <a:schemeClr val="accent2">
                <a:hueOff val="803115"/>
                <a:satOff val="-7744"/>
                <a:lumOff val="-22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 </a:t>
          </a:r>
          <a:r>
            <a:rPr lang="en-US" sz="1900" kern="1200" dirty="0"/>
            <a:t>Analog Flame Sensor For Arduino</a:t>
          </a:r>
        </a:p>
      </dsp:txBody>
      <dsp:txXfrm>
        <a:off x="7818428" y="118888"/>
        <a:ext cx="2368316" cy="1420989"/>
      </dsp:txXfrm>
    </dsp:sp>
    <dsp:sp modelId="{D0DE5785-E299-4A59-A84A-CF177E190A29}">
      <dsp:nvSpPr>
        <dsp:cNvPr id="0" name=""/>
        <dsp:cNvSpPr/>
      </dsp:nvSpPr>
      <dsp:spPr>
        <a:xfrm>
          <a:off x="2985" y="1776709"/>
          <a:ext cx="2368316" cy="1420989"/>
        </a:xfrm>
        <a:prstGeom prst="rect">
          <a:avLst/>
        </a:prstGeom>
        <a:gradFill rotWithShape="0">
          <a:gsLst>
            <a:gs pos="0">
              <a:schemeClr val="accent2">
                <a:hueOff val="1070820"/>
                <a:satOff val="-10325"/>
                <a:lumOff val="-3050"/>
                <a:alphaOff val="0"/>
                <a:satMod val="103000"/>
                <a:lumMod val="102000"/>
                <a:tint val="94000"/>
              </a:schemeClr>
            </a:gs>
            <a:gs pos="50000">
              <a:schemeClr val="accent2">
                <a:hueOff val="1070820"/>
                <a:satOff val="-10325"/>
                <a:lumOff val="-3050"/>
                <a:alphaOff val="0"/>
                <a:satMod val="110000"/>
                <a:lumMod val="100000"/>
                <a:shade val="100000"/>
              </a:schemeClr>
            </a:gs>
            <a:gs pos="100000">
              <a:schemeClr val="accent2">
                <a:hueOff val="1070820"/>
                <a:satOff val="-10325"/>
                <a:lumOff val="-305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Resistor 100 ohm</a:t>
          </a:r>
        </a:p>
      </dsp:txBody>
      <dsp:txXfrm>
        <a:off x="2985" y="1776709"/>
        <a:ext cx="2368316" cy="1420989"/>
      </dsp:txXfrm>
    </dsp:sp>
    <dsp:sp modelId="{3A82B5B8-424F-42BB-9CB6-2E1B03BDF9AF}">
      <dsp:nvSpPr>
        <dsp:cNvPr id="0" name=""/>
        <dsp:cNvSpPr/>
      </dsp:nvSpPr>
      <dsp:spPr>
        <a:xfrm>
          <a:off x="2608133" y="1776709"/>
          <a:ext cx="2368316" cy="1420989"/>
        </a:xfrm>
        <a:prstGeom prst="rect">
          <a:avLst/>
        </a:prstGeom>
        <a:gradFill rotWithShape="0">
          <a:gsLst>
            <a:gs pos="0">
              <a:schemeClr val="accent2">
                <a:hueOff val="1338525"/>
                <a:satOff val="-12906"/>
                <a:lumOff val="-3812"/>
                <a:alphaOff val="0"/>
                <a:satMod val="103000"/>
                <a:lumMod val="102000"/>
                <a:tint val="94000"/>
              </a:schemeClr>
            </a:gs>
            <a:gs pos="50000">
              <a:schemeClr val="accent2">
                <a:hueOff val="1338525"/>
                <a:satOff val="-12906"/>
                <a:lumOff val="-3812"/>
                <a:alphaOff val="0"/>
                <a:satMod val="110000"/>
                <a:lumMod val="100000"/>
                <a:shade val="100000"/>
              </a:schemeClr>
            </a:gs>
            <a:gs pos="100000">
              <a:schemeClr val="accent2">
                <a:hueOff val="1338525"/>
                <a:satOff val="-12906"/>
                <a:lumOff val="-38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5 mm LED: Red</a:t>
          </a:r>
        </a:p>
      </dsp:txBody>
      <dsp:txXfrm>
        <a:off x="2608133" y="1776709"/>
        <a:ext cx="2368316" cy="1420989"/>
      </dsp:txXfrm>
    </dsp:sp>
    <dsp:sp modelId="{8DDC51B1-8275-451D-8EBF-74866E37E3E8}">
      <dsp:nvSpPr>
        <dsp:cNvPr id="0" name=""/>
        <dsp:cNvSpPr/>
      </dsp:nvSpPr>
      <dsp:spPr>
        <a:xfrm>
          <a:off x="5213280" y="1776709"/>
          <a:ext cx="2368316" cy="1420989"/>
        </a:xfrm>
        <a:prstGeom prst="rect">
          <a:avLst/>
        </a:prstGeom>
        <a:gradFill rotWithShape="0">
          <a:gsLst>
            <a:gs pos="0">
              <a:schemeClr val="accent2">
                <a:hueOff val="1606230"/>
                <a:satOff val="-15487"/>
                <a:lumOff val="-4575"/>
                <a:alphaOff val="0"/>
                <a:satMod val="103000"/>
                <a:lumMod val="102000"/>
                <a:tint val="94000"/>
              </a:schemeClr>
            </a:gs>
            <a:gs pos="50000">
              <a:schemeClr val="accent2">
                <a:hueOff val="1606230"/>
                <a:satOff val="-15487"/>
                <a:lumOff val="-4575"/>
                <a:alphaOff val="0"/>
                <a:satMod val="110000"/>
                <a:lumMod val="100000"/>
                <a:shade val="100000"/>
              </a:schemeClr>
            </a:gs>
            <a:gs pos="100000">
              <a:schemeClr val="accent2">
                <a:hueOff val="1606230"/>
                <a:satOff val="-15487"/>
                <a:lumOff val="-457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5 mm LED: Green</a:t>
          </a:r>
        </a:p>
      </dsp:txBody>
      <dsp:txXfrm>
        <a:off x="5213280" y="1776709"/>
        <a:ext cx="2368316" cy="1420989"/>
      </dsp:txXfrm>
    </dsp:sp>
    <dsp:sp modelId="{E3C0F664-471D-4040-8D5E-2BCE6A74BBB4}">
      <dsp:nvSpPr>
        <dsp:cNvPr id="0" name=""/>
        <dsp:cNvSpPr/>
      </dsp:nvSpPr>
      <dsp:spPr>
        <a:xfrm>
          <a:off x="7818428" y="1776709"/>
          <a:ext cx="2368316" cy="1420989"/>
        </a:xfrm>
        <a:prstGeom prst="rect">
          <a:avLst/>
        </a:prstGeom>
        <a:gradFill rotWithShape="0">
          <a:gsLst>
            <a:gs pos="0">
              <a:schemeClr val="accent2">
                <a:hueOff val="1873935"/>
                <a:satOff val="-18069"/>
                <a:lumOff val="-5337"/>
                <a:alphaOff val="0"/>
                <a:satMod val="103000"/>
                <a:lumMod val="102000"/>
                <a:tint val="94000"/>
              </a:schemeClr>
            </a:gs>
            <a:gs pos="50000">
              <a:schemeClr val="accent2">
                <a:hueOff val="1873935"/>
                <a:satOff val="-18069"/>
                <a:lumOff val="-5337"/>
                <a:alphaOff val="0"/>
                <a:satMod val="110000"/>
                <a:lumMod val="100000"/>
                <a:shade val="100000"/>
              </a:schemeClr>
            </a:gs>
            <a:gs pos="100000">
              <a:schemeClr val="accent2">
                <a:hueOff val="1873935"/>
                <a:satOff val="-18069"/>
                <a:lumOff val="-53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Jumper Wires</a:t>
          </a:r>
        </a:p>
      </dsp:txBody>
      <dsp:txXfrm>
        <a:off x="7818428" y="1776709"/>
        <a:ext cx="2368316" cy="1420989"/>
      </dsp:txXfrm>
    </dsp:sp>
    <dsp:sp modelId="{D13D69CC-D312-4C5F-9D75-44B6C1BD1CB9}">
      <dsp:nvSpPr>
        <dsp:cNvPr id="0" name=""/>
        <dsp:cNvSpPr/>
      </dsp:nvSpPr>
      <dsp:spPr>
        <a:xfrm>
          <a:off x="2608133" y="3434530"/>
          <a:ext cx="2368316" cy="1420989"/>
        </a:xfrm>
        <a:prstGeom prst="rect">
          <a:avLst/>
        </a:prstGeom>
        <a:gradFill rotWithShape="0">
          <a:gsLst>
            <a:gs pos="0">
              <a:schemeClr val="accent2">
                <a:hueOff val="2141640"/>
                <a:satOff val="-20650"/>
                <a:lumOff val="-6100"/>
                <a:alphaOff val="0"/>
                <a:satMod val="103000"/>
                <a:lumMod val="102000"/>
                <a:tint val="94000"/>
              </a:schemeClr>
            </a:gs>
            <a:gs pos="50000">
              <a:schemeClr val="accent2">
                <a:hueOff val="2141640"/>
                <a:satOff val="-20650"/>
                <a:lumOff val="-6100"/>
                <a:alphaOff val="0"/>
                <a:satMod val="110000"/>
                <a:lumMod val="100000"/>
                <a:shade val="100000"/>
              </a:schemeClr>
            </a:gs>
            <a:gs pos="100000">
              <a:schemeClr val="accent2">
                <a:hueOff val="2141640"/>
                <a:satOff val="-20650"/>
                <a:lumOff val="-610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a:t>Tayda</a:t>
          </a:r>
          <a:r>
            <a:rPr lang="en-US" sz="1900" kern="1200" dirty="0"/>
            <a:t> Electronics DC POWER JACK 2.1MM BARREL-TYPE PCB MOUNT</a:t>
          </a:r>
        </a:p>
      </dsp:txBody>
      <dsp:txXfrm>
        <a:off x="2608133" y="3434530"/>
        <a:ext cx="2368316" cy="1420989"/>
      </dsp:txXfrm>
    </dsp:sp>
    <dsp:sp modelId="{874AC3C3-4971-4C9F-8886-95BE4F12A30D}">
      <dsp:nvSpPr>
        <dsp:cNvPr id="0" name=""/>
        <dsp:cNvSpPr/>
      </dsp:nvSpPr>
      <dsp:spPr>
        <a:xfrm>
          <a:off x="5213280" y="3434530"/>
          <a:ext cx="2368316" cy="1420989"/>
        </a:xfrm>
        <a:prstGeom prst="rect">
          <a:avLst/>
        </a:prstGeom>
        <a:gradFill rotWithShape="0">
          <a:gsLst>
            <a:gs pos="0">
              <a:schemeClr val="accent2">
                <a:hueOff val="2409345"/>
                <a:satOff val="-23231"/>
                <a:lumOff val="-6862"/>
                <a:alphaOff val="0"/>
                <a:satMod val="103000"/>
                <a:lumMod val="102000"/>
                <a:tint val="94000"/>
              </a:schemeClr>
            </a:gs>
            <a:gs pos="50000">
              <a:schemeClr val="accent2">
                <a:hueOff val="2409345"/>
                <a:satOff val="-23231"/>
                <a:lumOff val="-6862"/>
                <a:alphaOff val="0"/>
                <a:satMod val="110000"/>
                <a:lumMod val="100000"/>
                <a:shade val="100000"/>
              </a:schemeClr>
            </a:gs>
            <a:gs pos="100000">
              <a:schemeClr val="accent2">
                <a:hueOff val="2409345"/>
                <a:satOff val="-23231"/>
                <a:lumOff val="-6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Test Accessory, AC Power Adaptor</a:t>
          </a:r>
        </a:p>
      </dsp:txBody>
      <dsp:txXfrm>
        <a:off x="5213280" y="3434530"/>
        <a:ext cx="2368316" cy="14209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4D205-F57C-4870-83F9-887FB3CFF426}">
      <dsp:nvSpPr>
        <dsp:cNvPr id="0" name=""/>
        <dsp:cNvSpPr/>
      </dsp:nvSpPr>
      <dsp:spPr>
        <a:xfrm>
          <a:off x="0" y="2883494"/>
          <a:ext cx="10170458" cy="189188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The below done projects helps in detection of fire and send a signal from heat sensor to the sim800l module which in return gives an alert from the registered mobile number present in the module in our case the number is +91 9491888728.</a:t>
          </a:r>
        </a:p>
        <a:p>
          <a:pPr lvl="0" algn="ctr" defTabSz="933450">
            <a:lnSpc>
              <a:spcPct val="90000"/>
            </a:lnSpc>
            <a:spcBef>
              <a:spcPct val="0"/>
            </a:spcBef>
            <a:spcAft>
              <a:spcPct val="35000"/>
            </a:spcAft>
          </a:pPr>
          <a:r>
            <a:rPr lang="en-US" sz="2100" kern="1200" dirty="0" smtClean="0"/>
            <a:t>The required voltage is regulated to 3.7v using a dc buck converter and sent in series to all the circuit components.</a:t>
          </a:r>
          <a:endParaRPr lang="en-US" sz="2100" kern="1200" dirty="0"/>
        </a:p>
      </dsp:txBody>
      <dsp:txXfrm>
        <a:off x="0" y="2883494"/>
        <a:ext cx="10170458" cy="1891884"/>
      </dsp:txXfrm>
    </dsp:sp>
    <dsp:sp modelId="{389EE4DE-65AC-4B7B-A04D-FE0DB6C9408D}">
      <dsp:nvSpPr>
        <dsp:cNvPr id="0" name=""/>
        <dsp:cNvSpPr/>
      </dsp:nvSpPr>
      <dsp:spPr>
        <a:xfrm rot="10800000">
          <a:off x="0" y="2154"/>
          <a:ext cx="10170458" cy="2909718"/>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a:t>we are going to build a Fire Alarm System using Arduino, LM35 Temperature Sensor and GSM Module. The objectives of this fire detector using arduino is to sense the surroundings for occurrence of fire with help of LM35 temperature sensor, and send 3 SMS alerts to two mobile numbers stored inside the arduino program if fire is detected (using GSM Module).</a:t>
          </a:r>
        </a:p>
      </dsp:txBody>
      <dsp:txXfrm rot="10800000">
        <a:off x="0" y="2154"/>
        <a:ext cx="10170458" cy="18906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06944-AC27-425E-8BAF-777E2C254567}">
      <dsp:nvSpPr>
        <dsp:cNvPr id="0" name=""/>
        <dsp:cNvSpPr/>
      </dsp:nvSpPr>
      <dsp:spPr>
        <a:xfrm>
          <a:off x="0" y="19090"/>
          <a:ext cx="8126648" cy="231572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Since we are using a very little voltage of around 3.7v of maximum to the circuit board the lights are dimmed out but when the call is alerted in the mobile the will be definitely activated.</a:t>
          </a:r>
          <a:endParaRPr lang="en-US" sz="2800" kern="1200" dirty="0"/>
        </a:p>
      </dsp:txBody>
      <dsp:txXfrm>
        <a:off x="113044" y="132134"/>
        <a:ext cx="7900560" cy="2089634"/>
      </dsp:txXfrm>
    </dsp:sp>
    <dsp:sp modelId="{212C330D-7562-4585-979B-55BB56AED3B0}">
      <dsp:nvSpPr>
        <dsp:cNvPr id="0" name=""/>
        <dsp:cNvSpPr/>
      </dsp:nvSpPr>
      <dsp:spPr>
        <a:xfrm>
          <a:off x="0" y="2415452"/>
          <a:ext cx="8126648" cy="2315722"/>
        </a:xfrm>
        <a:prstGeom prst="roundRect">
          <a:avLst/>
        </a:prstGeom>
        <a:gradFill rotWithShape="0">
          <a:gsLst>
            <a:gs pos="0">
              <a:schemeClr val="accent2">
                <a:hueOff val="2409345"/>
                <a:satOff val="-23231"/>
                <a:lumOff val="-6862"/>
                <a:alphaOff val="0"/>
                <a:satMod val="103000"/>
                <a:lumMod val="102000"/>
                <a:tint val="94000"/>
              </a:schemeClr>
            </a:gs>
            <a:gs pos="50000">
              <a:schemeClr val="accent2">
                <a:hueOff val="2409345"/>
                <a:satOff val="-23231"/>
                <a:lumOff val="-6862"/>
                <a:alphaOff val="0"/>
                <a:satMod val="110000"/>
                <a:lumMod val="100000"/>
                <a:shade val="100000"/>
              </a:schemeClr>
            </a:gs>
            <a:gs pos="100000">
              <a:schemeClr val="accent2">
                <a:hueOff val="2409345"/>
                <a:satOff val="-23231"/>
                <a:lumOff val="-6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We have seen many typical Fire Alarm projects which will alert with a siren or that activates an automatic shutdown mechanism. This fire alarm project make use of modern communication technologies to deal with emergencies.</a:t>
          </a:r>
        </a:p>
      </dsp:txBody>
      <dsp:txXfrm>
        <a:off x="113044" y="2528496"/>
        <a:ext cx="7900560" cy="20896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1307D-554E-43F4-AC4F-DBA0FC57A576}">
      <dsp:nvSpPr>
        <dsp:cNvPr id="0" name=""/>
        <dsp:cNvSpPr/>
      </dsp:nvSpPr>
      <dsp:spPr>
        <a:xfrm>
          <a:off x="0" y="0"/>
          <a:ext cx="9140010" cy="1497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a:t>SMS based Fire Alarm system are very useful in remote locations where human interaction is limited. Such systems are useful in mines, industrial areas, factories etc.</a:t>
          </a:r>
        </a:p>
      </dsp:txBody>
      <dsp:txXfrm>
        <a:off x="43852" y="43852"/>
        <a:ext cx="7524401" cy="1409508"/>
      </dsp:txXfrm>
    </dsp:sp>
    <dsp:sp modelId="{0213CB4D-D0AE-47E3-9C0A-09218F992C49}">
      <dsp:nvSpPr>
        <dsp:cNvPr id="0" name=""/>
        <dsp:cNvSpPr/>
      </dsp:nvSpPr>
      <dsp:spPr>
        <a:xfrm>
          <a:off x="806471" y="1746747"/>
          <a:ext cx="9140010" cy="1497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a:t>Quick Actions to shut down Fire – 90% of fire damages occur due to lack of early fire detection. A fire attack is usually silent and people will know about fire only when it has spread across a large area.</a:t>
          </a:r>
        </a:p>
      </dsp:txBody>
      <dsp:txXfrm>
        <a:off x="850323" y="1790599"/>
        <a:ext cx="7272647" cy="1409508"/>
      </dsp:txXfrm>
    </dsp:sp>
    <dsp:sp modelId="{E12A8FE0-A456-4916-9118-C2ABA7042C72}">
      <dsp:nvSpPr>
        <dsp:cNvPr id="0" name=""/>
        <dsp:cNvSpPr/>
      </dsp:nvSpPr>
      <dsp:spPr>
        <a:xfrm>
          <a:off x="1612943" y="3493495"/>
          <a:ext cx="9140010" cy="1497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a:t>SMS based Fire Alert system gives warning immediately to multiple mobile numbers and hence remedy actions can be taken quickly. This helps to prevent major damages and losses created by a fire accident.</a:t>
          </a:r>
        </a:p>
      </dsp:txBody>
      <dsp:txXfrm>
        <a:off x="1656795" y="3537347"/>
        <a:ext cx="7272647" cy="1409508"/>
      </dsp:txXfrm>
    </dsp:sp>
    <dsp:sp modelId="{C94DF634-B55C-4E2F-9CE2-D33E2C907C9D}">
      <dsp:nvSpPr>
        <dsp:cNvPr id="0" name=""/>
        <dsp:cNvSpPr/>
      </dsp:nvSpPr>
      <dsp:spPr>
        <a:xfrm>
          <a:off x="8166822" y="1135386"/>
          <a:ext cx="973188" cy="9731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8385789" y="1135386"/>
        <a:ext cx="535254" cy="732324"/>
      </dsp:txXfrm>
    </dsp:sp>
    <dsp:sp modelId="{236EC381-F187-48BF-8D58-E53E436920AA}">
      <dsp:nvSpPr>
        <dsp:cNvPr id="0" name=""/>
        <dsp:cNvSpPr/>
      </dsp:nvSpPr>
      <dsp:spPr>
        <a:xfrm>
          <a:off x="8973294" y="2872152"/>
          <a:ext cx="973188" cy="9731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9192261" y="2872152"/>
        <a:ext cx="535254" cy="73232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1/17/2022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07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1/17/2022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6424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1/17/2022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06710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1/17/2022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619053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054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417790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022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265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006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120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39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1/17/2022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48583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4559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836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1/17/2022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402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1/17/2022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4021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1/17/2022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643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1/17/2022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5112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1/17/2022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3715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1/17/2022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7334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1/17/2022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6391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1/17/2022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00738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1/17/2022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87433306"/>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1/17/2022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816641708"/>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Y6h5uZSud0"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create.arduino.cc/projecthub/embeddedlab786/gsm-based-fire-alert-system-call-and-sms-notification-872215?ref=user&amp;ref_id=598105&amp;offset=1"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github.com/embeddedlab786/Flame_Sensor_GSM_Call_SM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1">
            <a:extLst>
              <a:ext uri="{FF2B5EF4-FFF2-40B4-BE49-F238E27FC236}">
                <a16:creationId xmlns:a16="http://schemas.microsoft.com/office/drawing/2014/main" id="{A88F843D-1C1B-C740-AC27-E3238D0F5F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descr="Colorful abstract painting">
            <a:extLst>
              <a:ext uri="{FF2B5EF4-FFF2-40B4-BE49-F238E27FC236}">
                <a16:creationId xmlns:a16="http://schemas.microsoft.com/office/drawing/2014/main" id="{7D8A9DF1-D1FE-4706-99C5-1927EFB01571}"/>
              </a:ext>
            </a:extLst>
          </p:cNvPr>
          <p:cNvPicPr>
            <a:picLocks noChangeAspect="1"/>
          </p:cNvPicPr>
          <p:nvPr/>
        </p:nvPicPr>
        <p:blipFill rotWithShape="1">
          <a:blip r:embed="rId2"/>
          <a:srcRect t="15710" r="-1" b="-1"/>
          <a:stretch/>
        </p:blipFill>
        <p:spPr>
          <a:xfrm>
            <a:off x="3048" y="10"/>
            <a:ext cx="12188952" cy="6857990"/>
          </a:xfrm>
          <a:prstGeom prst="rect">
            <a:avLst/>
          </a:prstGeom>
        </p:spPr>
      </p:pic>
      <p:sp>
        <p:nvSpPr>
          <p:cNvPr id="15" name="Rectangle">
            <a:extLst>
              <a:ext uri="{FF2B5EF4-FFF2-40B4-BE49-F238E27FC236}">
                <a16:creationId xmlns:a16="http://schemas.microsoft.com/office/drawing/2014/main" id="{9F0EA5A9-0D12-3644-BBEC-6D9D192EBE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16" name="Rectangle 15">
            <a:extLst>
              <a:ext uri="{FF2B5EF4-FFF2-40B4-BE49-F238E27FC236}">
                <a16:creationId xmlns:a16="http://schemas.microsoft.com/office/drawing/2014/main" id="{A21C8291-E3D5-4240-8FF4-E5213CBCC4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a:extLst>
              <a:ext uri="{FF2B5EF4-FFF2-40B4-BE49-F238E27FC236}">
                <a16:creationId xmlns:a16="http://schemas.microsoft.com/office/drawing/2014/main" id="{08B44AFE-C181-7047-8CC9-CA00BD385E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ctrTitle"/>
          </p:nvPr>
        </p:nvSpPr>
        <p:spPr>
          <a:xfrm>
            <a:off x="561865" y="1247140"/>
            <a:ext cx="7670818" cy="3450844"/>
          </a:xfrm>
        </p:spPr>
        <p:txBody>
          <a:bodyPr>
            <a:normAutofit/>
          </a:bodyPr>
          <a:lstStyle/>
          <a:p>
            <a:pPr>
              <a:lnSpc>
                <a:spcPct val="90000"/>
              </a:lnSpc>
            </a:pPr>
            <a:r>
              <a:rPr lang="en-US" sz="4700" dirty="0">
                <a:ea typeface="+mj-lt"/>
                <a:cs typeface="+mj-lt"/>
              </a:rPr>
              <a:t>GSM BASED FIRE ALERT SYSTEM CALL AND SMS NOTIFICATION</a:t>
            </a:r>
          </a:p>
          <a:p>
            <a:pPr>
              <a:lnSpc>
                <a:spcPct val="90000"/>
              </a:lnSpc>
            </a:pPr>
            <a:endParaRPr lang="en-US" sz="4700" dirty="0"/>
          </a:p>
        </p:txBody>
      </p:sp>
    </p:spTree>
    <p:extLst>
      <p:ext uri="{BB962C8B-B14F-4D97-AF65-F5344CB8AC3E}">
        <p14:creationId xmlns:p14="http://schemas.microsoft.com/office/powerpoint/2010/main" val="136368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2D03A0B2-4A2F-D846-A5E6-FB7CB9A031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1" name="Rectangle 20">
            <a:extLst>
              <a:ext uri="{FF2B5EF4-FFF2-40B4-BE49-F238E27FC236}">
                <a16:creationId xmlns:a16="http://schemas.microsoft.com/office/drawing/2014/main" id="{7F573F1D-73A7-FB41-BCAD-FC9AA7DEF4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useBgFill="1">
        <p:nvSpPr>
          <p:cNvPr id="23" name="Rectangle 22">
            <a:extLst>
              <a:ext uri="{FF2B5EF4-FFF2-40B4-BE49-F238E27FC236}">
                <a16:creationId xmlns:a16="http://schemas.microsoft.com/office/drawing/2014/main" id="{A88F843D-1C1B-C740-AC27-E3238D0F5F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21C8291-E3D5-4240-8FF4-E5213CBCC4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5953"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7" name="Rectangle 26">
            <a:extLst>
              <a:ext uri="{FF2B5EF4-FFF2-40B4-BE49-F238E27FC236}">
                <a16:creationId xmlns:a16="http://schemas.microsoft.com/office/drawing/2014/main" id="{08B44AFE-C181-7047-8CC9-CA00BD385E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1146"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B87CDD46-7C55-4F44-B0B6-A0872317DAB7}"/>
              </a:ext>
            </a:extLst>
          </p:cNvPr>
          <p:cNvSpPr>
            <a:spLocks noGrp="1"/>
          </p:cNvSpPr>
          <p:nvPr>
            <p:ph type="title"/>
          </p:nvPr>
        </p:nvSpPr>
        <p:spPr>
          <a:xfrm>
            <a:off x="8016858" y="1247140"/>
            <a:ext cx="3609982" cy="3450844"/>
          </a:xfrm>
        </p:spPr>
        <p:txBody>
          <a:bodyPr vert="horz" lIns="91440" tIns="45720" rIns="91440" bIns="45720" rtlCol="0" anchor="t">
            <a:normAutofit/>
          </a:bodyPr>
          <a:lstStyle/>
          <a:p>
            <a:r>
              <a:rPr lang="en-US" sz="4800" dirty="0"/>
              <a:t>Hardware Circuit</a:t>
            </a:r>
          </a:p>
        </p:txBody>
      </p:sp>
      <p:pic>
        <p:nvPicPr>
          <p:cNvPr id="4" name="Picture 4" descr="A picture containing text, electronics, circuit&#10;&#10;Description automatically generated">
            <a:extLst>
              <a:ext uri="{FF2B5EF4-FFF2-40B4-BE49-F238E27FC236}">
                <a16:creationId xmlns:a16="http://schemas.microsoft.com/office/drawing/2014/main" id="{F90A1428-99AC-4E7D-A089-0C43BC81D4DE}"/>
              </a:ext>
            </a:extLst>
          </p:cNvPr>
          <p:cNvPicPr>
            <a:picLocks noGrp="1" noChangeAspect="1"/>
          </p:cNvPicPr>
          <p:nvPr>
            <p:ph idx="1"/>
          </p:nvPr>
        </p:nvPicPr>
        <p:blipFill rotWithShape="1">
          <a:blip r:embed="rId2"/>
          <a:srcRect r="140" b="1"/>
          <a:stretch/>
        </p:blipFill>
        <p:spPr>
          <a:xfrm>
            <a:off x="41812" y="1374852"/>
            <a:ext cx="6842467" cy="4847594"/>
          </a:xfrm>
          <a:prstGeom prst="rect">
            <a:avLst/>
          </a:prstGeom>
        </p:spPr>
      </p:pic>
    </p:spTree>
    <p:extLst>
      <p:ext uri="{BB962C8B-B14F-4D97-AF65-F5344CB8AC3E}">
        <p14:creationId xmlns:p14="http://schemas.microsoft.com/office/powerpoint/2010/main" val="428248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F6C2E9-B316-4410-88E5-74F044FC35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D07262-43A6-451F-9B19-77B943C639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7CDD66-FE61-4FD4-BC5A-B1B19D3BB801}"/>
              </a:ext>
            </a:extLst>
          </p:cNvPr>
          <p:cNvSpPr>
            <a:spLocks noGrp="1"/>
          </p:cNvSpPr>
          <p:nvPr>
            <p:ph type="title"/>
          </p:nvPr>
        </p:nvSpPr>
        <p:spPr>
          <a:xfrm>
            <a:off x="1117600" y="455362"/>
            <a:ext cx="9486690" cy="1550419"/>
          </a:xfrm>
        </p:spPr>
        <p:txBody>
          <a:bodyPr>
            <a:normAutofit/>
          </a:bodyPr>
          <a:lstStyle/>
          <a:p>
            <a:r>
              <a:rPr lang="en-US" dirty="0"/>
              <a:t>Applications</a:t>
            </a:r>
          </a:p>
        </p:txBody>
      </p:sp>
      <p:graphicFrame>
        <p:nvGraphicFramePr>
          <p:cNvPr id="14" name="Content Placeholder 2">
            <a:extLst>
              <a:ext uri="{FF2B5EF4-FFF2-40B4-BE49-F238E27FC236}">
                <a16:creationId xmlns:a16="http://schemas.microsoft.com/office/drawing/2014/main" id="{8F5C2894-1142-4EF7-B636-4E645C3A3E97}"/>
              </a:ext>
            </a:extLst>
          </p:cNvPr>
          <p:cNvGraphicFramePr>
            <a:graphicFrameLocks noGrp="1"/>
          </p:cNvGraphicFramePr>
          <p:nvPr>
            <p:ph idx="1"/>
            <p:extLst>
              <p:ext uri="{D42A27DB-BD31-4B8C-83A1-F6EECF244321}">
                <p14:modId xmlns:p14="http://schemas.microsoft.com/office/powerpoint/2010/main" val="4214390395"/>
              </p:ext>
            </p:extLst>
          </p:nvPr>
        </p:nvGraphicFramePr>
        <p:xfrm>
          <a:off x="579718" y="1711782"/>
          <a:ext cx="10752954" cy="4990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5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D1F4DC3-EDAB-401A-BD21-33D25AB5FD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amera and plant on table">
            <a:extLst>
              <a:ext uri="{FF2B5EF4-FFF2-40B4-BE49-F238E27FC236}">
                <a16:creationId xmlns:a16="http://schemas.microsoft.com/office/drawing/2014/main" id="{AAC135A7-2E60-444F-BD66-45A6B9B15E25}"/>
              </a:ext>
            </a:extLst>
          </p:cNvPr>
          <p:cNvPicPr>
            <a:picLocks noChangeAspect="1"/>
          </p:cNvPicPr>
          <p:nvPr/>
        </p:nvPicPr>
        <p:blipFill rotWithShape="1">
          <a:blip r:embed="rId2"/>
          <a:srcRect t="5367" r="-2" b="10235"/>
          <a:stretch/>
        </p:blipFill>
        <p:spPr>
          <a:xfrm>
            <a:off x="-1" y="10"/>
            <a:ext cx="12192002" cy="6857989"/>
          </a:xfrm>
          <a:prstGeom prst="rect">
            <a:avLst/>
          </a:prstGeom>
        </p:spPr>
      </p:pic>
      <p:sp>
        <p:nvSpPr>
          <p:cNvPr id="15" name="Freeform: Shape 14">
            <a:extLst>
              <a:ext uri="{FF2B5EF4-FFF2-40B4-BE49-F238E27FC236}">
                <a16:creationId xmlns:a16="http://schemas.microsoft.com/office/drawing/2014/main" id="{7059D4DD-D247-47C8-B574-B36CB222C1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C13B9B-AD37-48A4-B3EB-4EE896404FC2}"/>
              </a:ext>
            </a:extLst>
          </p:cNvPr>
          <p:cNvSpPr>
            <a:spLocks noGrp="1"/>
          </p:cNvSpPr>
          <p:nvPr>
            <p:ph type="title"/>
          </p:nvPr>
        </p:nvSpPr>
        <p:spPr>
          <a:xfrm>
            <a:off x="1143001" y="1181101"/>
            <a:ext cx="4953000" cy="2171257"/>
          </a:xfrm>
        </p:spPr>
        <p:txBody>
          <a:bodyPr vert="horz" lIns="91440" tIns="45720" rIns="91440" bIns="45720" rtlCol="0" anchor="t">
            <a:normAutofit/>
          </a:bodyPr>
          <a:lstStyle/>
          <a:p>
            <a:r>
              <a:rPr lang="en-US" sz="4800" cap="all" spc="300" dirty="0">
                <a:solidFill>
                  <a:srgbClr val="FFFFFF"/>
                </a:solidFill>
              </a:rPr>
              <a:t>Working Video</a:t>
            </a:r>
          </a:p>
        </p:txBody>
      </p:sp>
      <p:sp>
        <p:nvSpPr>
          <p:cNvPr id="6" name="TextBox 5"/>
          <p:cNvSpPr txBox="1"/>
          <p:nvPr/>
        </p:nvSpPr>
        <p:spPr>
          <a:xfrm flipH="1">
            <a:off x="1143000" y="3244334"/>
            <a:ext cx="6760838" cy="369332"/>
          </a:xfrm>
          <a:prstGeom prst="rect">
            <a:avLst/>
          </a:prstGeom>
          <a:noFill/>
        </p:spPr>
        <p:txBody>
          <a:bodyPr wrap="square" rtlCol="0">
            <a:spAutoFit/>
          </a:bodyPr>
          <a:lstStyle/>
          <a:p>
            <a:r>
              <a:rPr lang="en-IN" b="1" dirty="0">
                <a:hlinkClick r:id="rId3"/>
              </a:rPr>
              <a:t>dc project final - YouTube</a:t>
            </a:r>
            <a:endParaRPr lang="en-IN" b="1"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9135" y="2599552"/>
            <a:ext cx="6359611" cy="3577281"/>
          </a:xfrm>
          <a:prstGeom prst="rect">
            <a:avLst/>
          </a:prstGeom>
        </p:spPr>
      </p:pic>
    </p:spTree>
    <p:extLst>
      <p:ext uri="{BB962C8B-B14F-4D97-AF65-F5344CB8AC3E}">
        <p14:creationId xmlns:p14="http://schemas.microsoft.com/office/powerpoint/2010/main" val="386807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E5B79A0-69AD-4CBD-897F-32C7A2BA2F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Graph on document with pen">
            <a:extLst>
              <a:ext uri="{FF2B5EF4-FFF2-40B4-BE49-F238E27FC236}">
                <a16:creationId xmlns:a16="http://schemas.microsoft.com/office/drawing/2014/main" id="{028445B8-D4D1-4B18-A0BC-A70957C65369}"/>
              </a:ext>
            </a:extLst>
          </p:cNvPr>
          <p:cNvPicPr>
            <a:picLocks noChangeAspect="1"/>
          </p:cNvPicPr>
          <p:nvPr/>
        </p:nvPicPr>
        <p:blipFill rotWithShape="1">
          <a:blip r:embed="rId2"/>
          <a:srcRect t="983" r="-2" b="14619"/>
          <a:stretch/>
        </p:blipFill>
        <p:spPr>
          <a:xfrm>
            <a:off x="7257" y="1"/>
            <a:ext cx="12169911" cy="6845576"/>
          </a:xfrm>
          <a:prstGeom prst="rect">
            <a:avLst/>
          </a:prstGeom>
        </p:spPr>
      </p:pic>
      <p:sp>
        <p:nvSpPr>
          <p:cNvPr id="15" name="Freeform: Shape 14">
            <a:extLst>
              <a:ext uri="{FF2B5EF4-FFF2-40B4-BE49-F238E27FC236}">
                <a16:creationId xmlns:a16="http://schemas.microsoft.com/office/drawing/2014/main" id="{7C2F33EB-E7CB-4EE9-BBBF-D632F5C00E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5D12016-6EE5-4F4A-BC99-A56493E60F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C6107C-0494-40AC-9C42-0F282699FACF}"/>
              </a:ext>
            </a:extLst>
          </p:cNvPr>
          <p:cNvSpPr>
            <a:spLocks noGrp="1"/>
          </p:cNvSpPr>
          <p:nvPr>
            <p:ph type="title"/>
          </p:nvPr>
        </p:nvSpPr>
        <p:spPr>
          <a:xfrm>
            <a:off x="380097" y="454427"/>
            <a:ext cx="6695196" cy="866150"/>
          </a:xfrm>
        </p:spPr>
        <p:txBody>
          <a:bodyPr vert="horz" lIns="91440" tIns="45720" rIns="91440" bIns="45720" rtlCol="0" anchor="b">
            <a:normAutofit/>
          </a:bodyPr>
          <a:lstStyle/>
          <a:p>
            <a:pPr algn="ctr"/>
            <a:r>
              <a:rPr lang="en-US" sz="4800" cap="all" spc="300" dirty="0" smtClean="0">
                <a:solidFill>
                  <a:schemeClr val="bg1"/>
                </a:solidFill>
              </a:rPr>
              <a:t>Result</a:t>
            </a:r>
            <a:endParaRPr lang="en-US" sz="4800" cap="all" spc="300" dirty="0">
              <a:solidFill>
                <a:schemeClr val="bg1"/>
              </a:solidFill>
            </a:endParaRPr>
          </a:p>
        </p:txBody>
      </p:sp>
      <p:sp>
        <p:nvSpPr>
          <p:cNvPr id="19" name="Freeform: Shape 18">
            <a:extLst>
              <a:ext uri="{FF2B5EF4-FFF2-40B4-BE49-F238E27FC236}">
                <a16:creationId xmlns:a16="http://schemas.microsoft.com/office/drawing/2014/main" id="{74270B3E-3C96-4381-9F21-EC83F1E1A0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1" name="Straight Connector 20">
            <a:extLst>
              <a:ext uri="{FF2B5EF4-FFF2-40B4-BE49-F238E27FC236}">
                <a16:creationId xmlns:a16="http://schemas.microsoft.com/office/drawing/2014/main" id="{071DF4C0-7A22-4E59-9E9C-BD2E245364D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88357" y="1451837"/>
            <a:ext cx="6285470" cy="646331"/>
          </a:xfrm>
          <a:prstGeom prst="rect">
            <a:avLst/>
          </a:prstGeom>
          <a:noFill/>
        </p:spPr>
        <p:txBody>
          <a:bodyPr wrap="square" rtlCol="0">
            <a:spAutoFit/>
          </a:bodyPr>
          <a:lstStyle/>
          <a:p>
            <a:r>
              <a:rPr lang="en-US" dirty="0" smtClean="0">
                <a:solidFill>
                  <a:srgbClr val="FF0000"/>
                </a:solidFill>
              </a:rPr>
              <a:t>The project using the </a:t>
            </a:r>
            <a:r>
              <a:rPr lang="en-US" dirty="0" err="1" smtClean="0">
                <a:solidFill>
                  <a:srgbClr val="FF0000"/>
                </a:solidFill>
              </a:rPr>
              <a:t>gsm</a:t>
            </a:r>
            <a:r>
              <a:rPr lang="en-US" dirty="0" smtClean="0">
                <a:solidFill>
                  <a:srgbClr val="FF0000"/>
                </a:solidFill>
              </a:rPr>
              <a:t> technology and other basic models were successfully done with the help of the </a:t>
            </a:r>
            <a:endParaRPr lang="en-IN" dirty="0">
              <a:solidFill>
                <a:srgbClr val="FF0000"/>
              </a:solidFill>
            </a:endParaRPr>
          </a:p>
        </p:txBody>
      </p:sp>
      <p:sp>
        <p:nvSpPr>
          <p:cNvPr id="7" name="TextBox 6"/>
          <p:cNvSpPr txBox="1"/>
          <p:nvPr/>
        </p:nvSpPr>
        <p:spPr>
          <a:xfrm>
            <a:off x="1053462" y="2293493"/>
            <a:ext cx="5348465" cy="646331"/>
          </a:xfrm>
          <a:prstGeom prst="rect">
            <a:avLst/>
          </a:prstGeom>
          <a:noFill/>
        </p:spPr>
        <p:txBody>
          <a:bodyPr wrap="square" rtlCol="0">
            <a:spAutoFit/>
          </a:bodyPr>
          <a:lstStyle/>
          <a:p>
            <a:r>
              <a:rPr lang="en-US" dirty="0">
                <a:solidFill>
                  <a:schemeClr val="bg2"/>
                </a:solidFill>
                <a:hlinkClick r:id="rId3"/>
              </a:rPr>
              <a:t>GSM based Fire Alert System Call and SMS Notification - Arduino Project </a:t>
            </a:r>
            <a:r>
              <a:rPr lang="en-US" dirty="0" smtClean="0">
                <a:solidFill>
                  <a:schemeClr val="bg2"/>
                </a:solidFill>
                <a:hlinkClick r:id="rId3"/>
              </a:rPr>
              <a:t>Hub</a:t>
            </a:r>
            <a:endParaRPr lang="en-US" dirty="0" smtClean="0">
              <a:solidFill>
                <a:schemeClr val="bg2"/>
              </a:solidFill>
            </a:endParaRPr>
          </a:p>
        </p:txBody>
      </p:sp>
      <p:sp>
        <p:nvSpPr>
          <p:cNvPr id="8" name="TextBox 7"/>
          <p:cNvSpPr txBox="1"/>
          <p:nvPr/>
        </p:nvSpPr>
        <p:spPr>
          <a:xfrm>
            <a:off x="1053462" y="3085946"/>
            <a:ext cx="8468497" cy="923330"/>
          </a:xfrm>
          <a:prstGeom prst="rect">
            <a:avLst/>
          </a:prstGeom>
          <a:noFill/>
        </p:spPr>
        <p:txBody>
          <a:bodyPr wrap="square" rtlCol="0">
            <a:spAutoFit/>
          </a:bodyPr>
          <a:lstStyle/>
          <a:p>
            <a:r>
              <a:rPr lang="en-IN" dirty="0">
                <a:hlinkClick r:id="rId4"/>
              </a:rPr>
              <a:t>GitHub - embeddedlab786/</a:t>
            </a:r>
            <a:r>
              <a:rPr lang="en-IN" dirty="0" err="1">
                <a:hlinkClick r:id="rId4"/>
              </a:rPr>
              <a:t>Flame_Sensor_GSM_Call_SMS</a:t>
            </a:r>
            <a:r>
              <a:rPr lang="en-IN" dirty="0">
                <a:hlinkClick r:id="rId4"/>
              </a:rPr>
              <a:t>: </a:t>
            </a:r>
            <a:r>
              <a:rPr lang="en-IN" dirty="0" err="1">
                <a:hlinkClick r:id="rId4"/>
              </a:rPr>
              <a:t>Flame_Sensor_GSM_Call_SMS</a:t>
            </a:r>
            <a:endParaRPr lang="en-IN" dirty="0"/>
          </a:p>
          <a:p>
            <a:endParaRPr lang="en-IN" dirty="0"/>
          </a:p>
        </p:txBody>
      </p:sp>
    </p:spTree>
    <p:extLst>
      <p:ext uri="{BB962C8B-B14F-4D97-AF65-F5344CB8AC3E}">
        <p14:creationId xmlns:p14="http://schemas.microsoft.com/office/powerpoint/2010/main" val="70804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5B0F748-7FA7-4DDF-89A3-7F1D8EE1F7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03E872-C07A-4030-B584-D321D40CAB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E94CE-418D-4AE9-A705-D77F2464C87D}"/>
              </a:ext>
            </a:extLst>
          </p:cNvPr>
          <p:cNvSpPr>
            <a:spLocks noGrp="1"/>
          </p:cNvSpPr>
          <p:nvPr>
            <p:ph type="title"/>
          </p:nvPr>
        </p:nvSpPr>
        <p:spPr>
          <a:xfrm>
            <a:off x="1777321" y="4309024"/>
            <a:ext cx="9677833" cy="1134452"/>
          </a:xfrm>
        </p:spPr>
        <p:txBody>
          <a:bodyPr vert="horz" lIns="91440" tIns="45720" rIns="91440" bIns="45720" rtlCol="0" anchor="ctr">
            <a:normAutofit/>
          </a:bodyPr>
          <a:lstStyle/>
          <a:p>
            <a:pPr algn="ctr"/>
            <a:r>
              <a:rPr lang="en-US" sz="6000"/>
              <a:t>Thank You</a:t>
            </a:r>
          </a:p>
        </p:txBody>
      </p:sp>
      <p:pic>
        <p:nvPicPr>
          <p:cNvPr id="6" name="Graphic 5" descr="Handshake">
            <a:extLst>
              <a:ext uri="{FF2B5EF4-FFF2-40B4-BE49-F238E27FC236}">
                <a16:creationId xmlns:a16="http://schemas.microsoft.com/office/drawing/2014/main" id="{780A1B45-603C-4B81-BD6B-4B3612786E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996749" y="627797"/>
            <a:ext cx="3238979" cy="3238979"/>
          </a:xfrm>
          <a:prstGeom prst="rect">
            <a:avLst/>
          </a:prstGeom>
        </p:spPr>
      </p:pic>
    </p:spTree>
    <p:extLst>
      <p:ext uri="{BB962C8B-B14F-4D97-AF65-F5344CB8AC3E}">
        <p14:creationId xmlns:p14="http://schemas.microsoft.com/office/powerpoint/2010/main" val="74965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3BB7E73-E730-42EA-AACE-D1E323EA54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1F6C2E9-B316-4410-88E5-74F044FC35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3D07262-43A6-451F-9B19-77B943C639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3C4BB0-28CE-4387-83E8-D6EB961E7EF6}"/>
              </a:ext>
            </a:extLst>
          </p:cNvPr>
          <p:cNvSpPr>
            <a:spLocks noGrp="1"/>
          </p:cNvSpPr>
          <p:nvPr>
            <p:ph type="title"/>
          </p:nvPr>
        </p:nvSpPr>
        <p:spPr>
          <a:xfrm>
            <a:off x="1587710" y="455362"/>
            <a:ext cx="9486690" cy="1550419"/>
          </a:xfrm>
        </p:spPr>
        <p:txBody>
          <a:bodyPr>
            <a:normAutofit/>
          </a:bodyPr>
          <a:lstStyle/>
          <a:p>
            <a:r>
              <a:rPr lang="en-US" dirty="0"/>
              <a:t>Team Members</a:t>
            </a:r>
          </a:p>
        </p:txBody>
      </p:sp>
      <p:graphicFrame>
        <p:nvGraphicFramePr>
          <p:cNvPr id="5" name="Content Placeholder 2">
            <a:extLst>
              <a:ext uri="{FF2B5EF4-FFF2-40B4-BE49-F238E27FC236}">
                <a16:creationId xmlns:a16="http://schemas.microsoft.com/office/drawing/2014/main" id="{40A2C997-1D93-4860-ABBE-86F8866C8BB7}"/>
              </a:ext>
            </a:extLst>
          </p:cNvPr>
          <p:cNvGraphicFramePr>
            <a:graphicFrameLocks noGrp="1"/>
          </p:cNvGraphicFramePr>
          <p:nvPr>
            <p:ph idx="1"/>
            <p:extLst>
              <p:ext uri="{D42A27DB-BD31-4B8C-83A1-F6EECF244321}">
                <p14:modId xmlns:p14="http://schemas.microsoft.com/office/powerpoint/2010/main" val="3331345726"/>
              </p:ext>
            </p:extLst>
          </p:nvPr>
        </p:nvGraphicFramePr>
        <p:xfrm>
          <a:off x="1587500" y="2160588"/>
          <a:ext cx="9486900" cy="3925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20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48FE-83AF-4493-9978-8EF5CFFF29D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79C8499-CFDB-47D4-BD27-C21D8C45C904}"/>
              </a:ext>
            </a:extLst>
          </p:cNvPr>
          <p:cNvSpPr>
            <a:spLocks noGrp="1"/>
          </p:cNvSpPr>
          <p:nvPr>
            <p:ph idx="1"/>
          </p:nvPr>
        </p:nvSpPr>
        <p:spPr>
          <a:xfrm>
            <a:off x="1587710" y="1711781"/>
            <a:ext cx="10304718" cy="4789004"/>
          </a:xfrm>
        </p:spPr>
        <p:txBody>
          <a:bodyPr vert="horz" lIns="91440" tIns="45720" rIns="91440" bIns="45720" rtlCol="0" anchor="t">
            <a:noAutofit/>
          </a:bodyPr>
          <a:lstStyle/>
          <a:p>
            <a:pPr>
              <a:lnSpc>
                <a:spcPct val="120000"/>
              </a:lnSpc>
              <a:spcBef>
                <a:spcPts val="1000"/>
              </a:spcBef>
            </a:pPr>
            <a:r>
              <a:rPr lang="en-US" sz="2800" dirty="0">
                <a:ea typeface="+mn-lt"/>
                <a:cs typeface="+mn-lt"/>
              </a:rPr>
              <a:t>Fire alarm system provide a means to provide a means to identify a developing fire through automatic methods.</a:t>
            </a:r>
          </a:p>
          <a:p>
            <a:pPr>
              <a:lnSpc>
                <a:spcPct val="120000"/>
              </a:lnSpc>
              <a:spcBef>
                <a:spcPts val="1000"/>
              </a:spcBef>
            </a:pPr>
            <a:r>
              <a:rPr lang="en-US" sz="2800" dirty="0">
                <a:ea typeface="+mn-lt"/>
                <a:cs typeface="+mn-lt"/>
              </a:rPr>
              <a:t>A fire alarm system warns people when smoke, fire, carbon monoxide or other fire-related emergencies are detected.</a:t>
            </a:r>
          </a:p>
          <a:p>
            <a:pPr>
              <a:lnSpc>
                <a:spcPct val="120000"/>
              </a:lnSpc>
              <a:spcBef>
                <a:spcPts val="1000"/>
              </a:spcBef>
            </a:pPr>
            <a:r>
              <a:rPr lang="en-US" sz="2800" dirty="0">
                <a:ea typeface="+mn-lt"/>
                <a:cs typeface="+mn-lt"/>
              </a:rPr>
              <a:t> These alarms may be activated automatically from smoke detectors, and heat detectors or may also be activated via manual fire alarm activation devices such as manual call points or pull stations.</a:t>
            </a:r>
            <a:endParaRPr lang="en-US" sz="2800" dirty="0"/>
          </a:p>
        </p:txBody>
      </p:sp>
    </p:spTree>
    <p:extLst>
      <p:ext uri="{BB962C8B-B14F-4D97-AF65-F5344CB8AC3E}">
        <p14:creationId xmlns:p14="http://schemas.microsoft.com/office/powerpoint/2010/main" val="208462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9CD39-FD5F-4CAF-9EBB-3214B148CA24}"/>
              </a:ext>
            </a:extLst>
          </p:cNvPr>
          <p:cNvSpPr>
            <a:spLocks noGrp="1"/>
          </p:cNvSpPr>
          <p:nvPr>
            <p:ph idx="1"/>
          </p:nvPr>
        </p:nvSpPr>
        <p:spPr>
          <a:xfrm>
            <a:off x="1587710" y="714458"/>
            <a:ext cx="10484013" cy="5909592"/>
          </a:xfrm>
        </p:spPr>
        <p:txBody>
          <a:bodyPr vert="horz" lIns="91440" tIns="45720" rIns="91440" bIns="45720" rtlCol="0" anchor="t">
            <a:noAutofit/>
          </a:bodyPr>
          <a:lstStyle/>
          <a:p>
            <a:pPr>
              <a:lnSpc>
                <a:spcPct val="120000"/>
              </a:lnSpc>
              <a:spcBef>
                <a:spcPts val="1000"/>
              </a:spcBef>
            </a:pPr>
            <a:r>
              <a:rPr lang="en-US" sz="2600" dirty="0">
                <a:ea typeface="+mn-lt"/>
                <a:cs typeface="+mn-lt"/>
              </a:rPr>
              <a:t>Alarms can be either motorized bells or wall mountable sounders or horns. They can also be speaker strobes which sound an alarm, followed by a voice evacuation message which warns people inside the building not to use the elevators.</a:t>
            </a:r>
          </a:p>
          <a:p>
            <a:pPr>
              <a:lnSpc>
                <a:spcPct val="120000"/>
              </a:lnSpc>
              <a:spcBef>
                <a:spcPts val="1000"/>
              </a:spcBef>
            </a:pPr>
            <a:r>
              <a:rPr lang="en-US" sz="2600" dirty="0">
                <a:ea typeface="+mn-lt"/>
                <a:cs typeface="+mn-lt"/>
              </a:rPr>
              <a:t>Fire alarm sounders can be set to certain frequencies and different tones including low, medium and high, depending on the country and manufacturer of the device.</a:t>
            </a:r>
          </a:p>
          <a:p>
            <a:pPr>
              <a:lnSpc>
                <a:spcPct val="120000"/>
              </a:lnSpc>
              <a:spcBef>
                <a:spcPts val="1000"/>
              </a:spcBef>
            </a:pPr>
            <a:r>
              <a:rPr lang="en-US" sz="2600" dirty="0">
                <a:ea typeface="+mn-lt"/>
                <a:cs typeface="+mn-lt"/>
              </a:rPr>
              <a:t>Most fire alarm systems in Europe sound like a siren with alternating frequencies.</a:t>
            </a:r>
          </a:p>
          <a:p>
            <a:pPr>
              <a:lnSpc>
                <a:spcPct val="120000"/>
              </a:lnSpc>
              <a:spcBef>
                <a:spcPts val="1000"/>
              </a:spcBef>
            </a:pPr>
            <a:r>
              <a:rPr lang="en-US" sz="2600" dirty="0">
                <a:ea typeface="+mn-lt"/>
                <a:cs typeface="+mn-lt"/>
              </a:rPr>
              <a:t>Fire alarm warning devices can also be set to different volume levels.</a:t>
            </a:r>
            <a:endParaRPr lang="en-US" sz="2600" dirty="0"/>
          </a:p>
        </p:txBody>
      </p:sp>
    </p:spTree>
    <p:extLst>
      <p:ext uri="{BB962C8B-B14F-4D97-AF65-F5344CB8AC3E}">
        <p14:creationId xmlns:p14="http://schemas.microsoft.com/office/powerpoint/2010/main" val="369789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BB7E73-E730-42EA-AACE-D1E323EA54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6C2E9-B316-4410-88E5-74F044FC35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D07262-43A6-451F-9B19-77B943C639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9BB7A-203C-41D3-AD48-045E10DEE217}"/>
              </a:ext>
            </a:extLst>
          </p:cNvPr>
          <p:cNvSpPr>
            <a:spLocks noGrp="1"/>
          </p:cNvSpPr>
          <p:nvPr>
            <p:ph type="title"/>
          </p:nvPr>
        </p:nvSpPr>
        <p:spPr>
          <a:xfrm>
            <a:off x="3773394" y="455362"/>
            <a:ext cx="3614808" cy="810831"/>
          </a:xfrm>
        </p:spPr>
        <p:txBody>
          <a:bodyPr>
            <a:normAutofit/>
          </a:bodyPr>
          <a:lstStyle/>
          <a:p>
            <a:r>
              <a:rPr lang="en-US" dirty="0"/>
              <a:t>Components</a:t>
            </a:r>
          </a:p>
        </p:txBody>
      </p:sp>
      <p:graphicFrame>
        <p:nvGraphicFramePr>
          <p:cNvPr id="5" name="Content Placeholder 2">
            <a:extLst>
              <a:ext uri="{FF2B5EF4-FFF2-40B4-BE49-F238E27FC236}">
                <a16:creationId xmlns:a16="http://schemas.microsoft.com/office/drawing/2014/main" id="{DE8DCA53-27DB-43DE-994F-E3B55E0E6131}"/>
              </a:ext>
            </a:extLst>
          </p:cNvPr>
          <p:cNvGraphicFramePr>
            <a:graphicFrameLocks noGrp="1"/>
          </p:cNvGraphicFramePr>
          <p:nvPr>
            <p:ph idx="1"/>
            <p:extLst>
              <p:ext uri="{D42A27DB-BD31-4B8C-83A1-F6EECF244321}">
                <p14:modId xmlns:p14="http://schemas.microsoft.com/office/powerpoint/2010/main" val="1175459239"/>
              </p:ext>
            </p:extLst>
          </p:nvPr>
        </p:nvGraphicFramePr>
        <p:xfrm>
          <a:off x="620192" y="1712326"/>
          <a:ext cx="10189730" cy="4974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47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868C70C-E5C4-CD47-888C-FCB3373B6D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8C68F39-5E8A-844C-A8FD-394F253C1E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583CEB-AC2B-2640-94F6-5958E6BC5B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49396-D991-45A9-8627-FAC2030FDEEE}"/>
              </a:ext>
            </a:extLst>
          </p:cNvPr>
          <p:cNvSpPr>
            <a:spLocks noGrp="1"/>
          </p:cNvSpPr>
          <p:nvPr>
            <p:ph type="title"/>
          </p:nvPr>
        </p:nvSpPr>
        <p:spPr>
          <a:xfrm>
            <a:off x="3750445" y="455362"/>
            <a:ext cx="7239174" cy="1550419"/>
          </a:xfrm>
        </p:spPr>
        <p:txBody>
          <a:bodyPr vert="horz" lIns="91440" tIns="45720" rIns="91440" bIns="45720" rtlCol="0">
            <a:normAutofit/>
          </a:bodyPr>
          <a:lstStyle/>
          <a:p>
            <a:r>
              <a:rPr lang="en-US"/>
              <a:t>Circuit Diagram</a:t>
            </a:r>
          </a:p>
        </p:txBody>
      </p:sp>
      <p:pic>
        <p:nvPicPr>
          <p:cNvPr id="4" name="Picture 4" descr="A picture containing text, electronics&#10;&#10;Description automatically generated">
            <a:extLst>
              <a:ext uri="{FF2B5EF4-FFF2-40B4-BE49-F238E27FC236}">
                <a16:creationId xmlns:a16="http://schemas.microsoft.com/office/drawing/2014/main" id="{2F843672-D986-4E86-A64C-B0F18E92CDCD}"/>
              </a:ext>
            </a:extLst>
          </p:cNvPr>
          <p:cNvPicPr>
            <a:picLocks noChangeAspect="1"/>
          </p:cNvPicPr>
          <p:nvPr/>
        </p:nvPicPr>
        <p:blipFill>
          <a:blip r:embed="rId2"/>
          <a:stretch>
            <a:fillRect/>
          </a:stretch>
        </p:blipFill>
        <p:spPr>
          <a:xfrm>
            <a:off x="1058414" y="1428119"/>
            <a:ext cx="10959397" cy="5211197"/>
          </a:xfrm>
          <a:prstGeom prst="rect">
            <a:avLst/>
          </a:prstGeom>
        </p:spPr>
      </p:pic>
    </p:spTree>
    <p:extLst>
      <p:ext uri="{BB962C8B-B14F-4D97-AF65-F5344CB8AC3E}">
        <p14:creationId xmlns:p14="http://schemas.microsoft.com/office/powerpoint/2010/main" val="140478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710" y="455362"/>
            <a:ext cx="9486690" cy="722649"/>
          </a:xfrm>
        </p:spPr>
        <p:txBody>
          <a:bodyPr>
            <a:normAutofit fontScale="90000"/>
          </a:bodyPr>
          <a:lstStyle/>
          <a:p>
            <a:r>
              <a:rPr lang="en-US" dirty="0" smtClean="0"/>
              <a:t>GSM TECHNOLOGY</a:t>
            </a:r>
            <a:endParaRPr lang="en-IN" dirty="0"/>
          </a:p>
        </p:txBody>
      </p:sp>
      <p:sp>
        <p:nvSpPr>
          <p:cNvPr id="3" name="Content Placeholder 2"/>
          <p:cNvSpPr>
            <a:spLocks noGrp="1"/>
          </p:cNvSpPr>
          <p:nvPr>
            <p:ph idx="1"/>
          </p:nvPr>
        </p:nvSpPr>
        <p:spPr>
          <a:xfrm>
            <a:off x="1587710" y="1178011"/>
            <a:ext cx="9486690" cy="4908157"/>
          </a:xfrm>
        </p:spPr>
        <p:txBody>
          <a:bodyPr/>
          <a:lstStyle/>
          <a:p>
            <a:r>
              <a:rPr lang="en-US" dirty="0"/>
              <a:t>Digital cellular technology like GSM (Global System for Mobile Communication) is used to transmit mobile data as well as voice services. This concept was implemented at Bell Laboratories using a mobile radio system in 1970. As the name suggests, it is the standardization group name that was established in the year1982 to make a general European mobile telephone standard. This technology owns above 70% of the market share of the digital cellular subscriber around the world. This technology was developed by using digital technology. At present, GSM technology supports above 1 billion mobile subscribers around the world in the above 210 countries. This technology provides voice and data services from fundamental to complex.</a:t>
            </a:r>
            <a:endParaRPr lang="en-IN" dirty="0"/>
          </a:p>
        </p:txBody>
      </p:sp>
    </p:spTree>
    <p:extLst>
      <p:ext uri="{BB962C8B-B14F-4D97-AF65-F5344CB8AC3E}">
        <p14:creationId xmlns:p14="http://schemas.microsoft.com/office/powerpoint/2010/main" val="157040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3BB7E73-E730-42EA-AACE-D1E323EA54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F6C2E9-B316-4410-88E5-74F044FC35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3D07262-43A6-451F-9B19-77B943C639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716AA-2835-4C76-A762-6790D59F026B}"/>
              </a:ext>
            </a:extLst>
          </p:cNvPr>
          <p:cNvSpPr>
            <a:spLocks noGrp="1"/>
          </p:cNvSpPr>
          <p:nvPr>
            <p:ph type="title"/>
          </p:nvPr>
        </p:nvSpPr>
        <p:spPr>
          <a:xfrm>
            <a:off x="1587710" y="455362"/>
            <a:ext cx="9486690" cy="1550419"/>
          </a:xfrm>
        </p:spPr>
        <p:txBody>
          <a:bodyPr>
            <a:normAutofit/>
          </a:bodyPr>
          <a:lstStyle/>
          <a:p>
            <a:r>
              <a:rPr lang="en-US" dirty="0"/>
              <a:t>Working</a:t>
            </a:r>
          </a:p>
        </p:txBody>
      </p:sp>
      <p:graphicFrame>
        <p:nvGraphicFramePr>
          <p:cNvPr id="14" name="Content Placeholder 2">
            <a:extLst>
              <a:ext uri="{FF2B5EF4-FFF2-40B4-BE49-F238E27FC236}">
                <a16:creationId xmlns:a16="http://schemas.microsoft.com/office/drawing/2014/main" id="{01168CDF-5D8B-424E-BABE-78FF605C1100}"/>
              </a:ext>
            </a:extLst>
          </p:cNvPr>
          <p:cNvGraphicFramePr>
            <a:graphicFrameLocks noGrp="1"/>
          </p:cNvGraphicFramePr>
          <p:nvPr>
            <p:ph idx="1"/>
            <p:extLst>
              <p:ext uri="{D42A27DB-BD31-4B8C-83A1-F6EECF244321}">
                <p14:modId xmlns:p14="http://schemas.microsoft.com/office/powerpoint/2010/main" val="3074406314"/>
              </p:ext>
            </p:extLst>
          </p:nvPr>
        </p:nvGraphicFramePr>
        <p:xfrm>
          <a:off x="1587500" y="1633912"/>
          <a:ext cx="10170458" cy="4777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98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3BB7E73-E730-42EA-AACE-D1E323EA54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F6C2E9-B316-4410-88E5-74F044FC35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1"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3D07262-43A6-451F-9B19-77B943C639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007"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E1A45BF4-147E-425C-88D8-017BB16D8406}"/>
              </a:ext>
            </a:extLst>
          </p:cNvPr>
          <p:cNvGraphicFramePr>
            <a:graphicFrameLocks noGrp="1"/>
          </p:cNvGraphicFramePr>
          <p:nvPr>
            <p:ph idx="1"/>
            <p:extLst>
              <p:ext uri="{D42A27DB-BD31-4B8C-83A1-F6EECF244321}">
                <p14:modId xmlns:p14="http://schemas.microsoft.com/office/powerpoint/2010/main" val="1981341085"/>
              </p:ext>
            </p:extLst>
          </p:nvPr>
        </p:nvGraphicFramePr>
        <p:xfrm>
          <a:off x="837454" y="1342559"/>
          <a:ext cx="8126648" cy="4750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7444237"/>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3C2322"/>
      </a:dk2>
      <a:lt2>
        <a:srgbClr val="E6E2E8"/>
      </a:lt2>
      <a:accent1>
        <a:srgbClr val="5CB626"/>
      </a:accent1>
      <a:accent2>
        <a:srgbClr val="8EAC18"/>
      </a:accent2>
      <a:accent3>
        <a:srgbClr val="BC9D27"/>
      </a:accent3>
      <a:accent4>
        <a:srgbClr val="CF5F1D"/>
      </a:accent4>
      <a:accent5>
        <a:srgbClr val="E12F37"/>
      </a:accent5>
      <a:accent6>
        <a:srgbClr val="CF1D6F"/>
      </a:accent6>
      <a:hlink>
        <a:srgbClr val="BF4F3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134</TotalTime>
  <Words>782</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Avenir Next</vt:lpstr>
      <vt:lpstr>Neue Haas Grotesk Text Pro</vt:lpstr>
      <vt:lpstr>Walbaum Display</vt:lpstr>
      <vt:lpstr>RegattaVTI</vt:lpstr>
      <vt:lpstr>InterweaveVTI</vt:lpstr>
      <vt:lpstr>GSM BASED FIRE ALERT SYSTEM CALL AND SMS NOTIFICATION </vt:lpstr>
      <vt:lpstr>Team Members</vt:lpstr>
      <vt:lpstr>Introduction</vt:lpstr>
      <vt:lpstr>PowerPoint Presentation</vt:lpstr>
      <vt:lpstr>Components</vt:lpstr>
      <vt:lpstr>Circuit Diagram</vt:lpstr>
      <vt:lpstr>GSM TECHNOLOGY</vt:lpstr>
      <vt:lpstr>Working</vt:lpstr>
      <vt:lpstr>PowerPoint Presentation</vt:lpstr>
      <vt:lpstr>Hardware Circuit</vt:lpstr>
      <vt:lpstr>Applications</vt:lpstr>
      <vt:lpstr>Working Video</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buddooda 2</dc:creator>
  <cp:lastModifiedBy>chadalawada Raman</cp:lastModifiedBy>
  <cp:revision>195</cp:revision>
  <dcterms:created xsi:type="dcterms:W3CDTF">2021-12-31T11:19:30Z</dcterms:created>
  <dcterms:modified xsi:type="dcterms:W3CDTF">2022-01-17T09:58:31Z</dcterms:modified>
</cp:coreProperties>
</file>