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6C21-3239-4A53-95B9-503B1A8781B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9273D-A53D-41B3-8507-EBA7BBF04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21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6C21-3239-4A53-95B9-503B1A8781B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9273D-A53D-41B3-8507-EBA7BBF04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57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6C21-3239-4A53-95B9-503B1A8781B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9273D-A53D-41B3-8507-EBA7BBF04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19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6C21-3239-4A53-95B9-503B1A8781B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9273D-A53D-41B3-8507-EBA7BBF04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42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6C21-3239-4A53-95B9-503B1A8781B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9273D-A53D-41B3-8507-EBA7BBF04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06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6C21-3239-4A53-95B9-503B1A8781B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9273D-A53D-41B3-8507-EBA7BBF04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99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6C21-3239-4A53-95B9-503B1A8781B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9273D-A53D-41B3-8507-EBA7BBF04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11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6C21-3239-4A53-95B9-503B1A8781B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9273D-A53D-41B3-8507-EBA7BBF04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47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6C21-3239-4A53-95B9-503B1A8781B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9273D-A53D-41B3-8507-EBA7BBF04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80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6C21-3239-4A53-95B9-503B1A8781B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9273D-A53D-41B3-8507-EBA7BBF04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60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6C21-3239-4A53-95B9-503B1A8781B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9273D-A53D-41B3-8507-EBA7BBF04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63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6C21-3239-4A53-95B9-503B1A8781B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9273D-A53D-41B3-8507-EBA7BBF04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68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解线性方程组的迭代法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10185102223  </a:t>
            </a:r>
            <a:r>
              <a:rPr lang="zh-CN" altLang="en-US" dirty="0" smtClean="0"/>
              <a:t>汪杰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界面</a:t>
            </a:r>
            <a:r>
              <a:rPr lang="en-US" altLang="zh-CN" dirty="0" smtClean="0"/>
              <a:t>——</a:t>
            </a:r>
            <a:r>
              <a:rPr lang="zh-CN" altLang="en-US" dirty="0"/>
              <a:t>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发散</a:t>
            </a:r>
            <a:r>
              <a:rPr lang="zh-CN" altLang="en-US" dirty="0" smtClean="0"/>
              <a:t>曲线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对数坐标系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095" y="1301294"/>
            <a:ext cx="572380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1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有趣结果分享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762" y="1301294"/>
            <a:ext cx="579047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有趣结果分享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1281906"/>
            <a:ext cx="57721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8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有趣结果分享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285" y="1310818"/>
            <a:ext cx="5771429" cy="5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1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感谢聆听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71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算法实现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Matrix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算法终止条件</a:t>
            </a:r>
            <a:endParaRPr lang="en-US" altLang="zh-CN" dirty="0" smtClean="0"/>
          </a:p>
          <a:p>
            <a:r>
              <a:rPr lang="en-US" altLang="zh-CN" dirty="0" smtClean="0"/>
              <a:t>UI</a:t>
            </a:r>
            <a:r>
              <a:rPr lang="zh-CN" altLang="en-US" dirty="0" smtClean="0"/>
              <a:t>界面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</a:t>
            </a:r>
            <a:endParaRPr lang="en-US" altLang="zh-CN" dirty="0"/>
          </a:p>
          <a:p>
            <a:r>
              <a:rPr lang="zh-CN" altLang="en-US" dirty="0" smtClean="0"/>
              <a:t>有趣结果分享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36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算法实现</a:t>
            </a:r>
            <a:r>
              <a:rPr lang="en-US" altLang="zh-CN" dirty="0" smtClean="0"/>
              <a:t>——Matrix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9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算法实现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算法终止条件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迭代算法最终归宿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收敛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发散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混沌？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周期？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5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算法实现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算法终止条件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判断依据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收敛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差的无穷范数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运算中出现 </a:t>
            </a:r>
            <a:r>
              <a:rPr lang="en-US" altLang="zh-CN" dirty="0" err="1" smtClean="0"/>
              <a:t>inf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1.0 / 0.0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混沌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周期</a:t>
            </a:r>
            <a:endParaRPr lang="en-US" altLang="zh-CN" dirty="0"/>
          </a:p>
          <a:p>
            <a:pPr lvl="2"/>
            <a:r>
              <a:rPr lang="en-US" altLang="zh-CN" dirty="0" smtClean="0"/>
              <a:t>1e6</a:t>
            </a:r>
            <a:r>
              <a:rPr lang="zh-CN" altLang="en-US" dirty="0" smtClean="0"/>
              <a:t>次迭代后还没有退出。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33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界面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输入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用户友好性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错误检测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762" y="1690688"/>
            <a:ext cx="5790476" cy="2723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762" y="4549434"/>
            <a:ext cx="5809524" cy="1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9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界面</a:t>
            </a:r>
            <a:r>
              <a:rPr lang="en-US" altLang="zh-CN" dirty="0" smtClean="0"/>
              <a:t>——</a:t>
            </a:r>
            <a:r>
              <a:rPr lang="zh-CN" altLang="en-US" dirty="0"/>
              <a:t>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收敛曲线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047" y="1315579"/>
            <a:ext cx="5761905" cy="5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5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界面</a:t>
            </a:r>
            <a:r>
              <a:rPr lang="en-US" altLang="zh-CN" dirty="0" smtClean="0"/>
              <a:t>——</a:t>
            </a:r>
            <a:r>
              <a:rPr lang="zh-CN" altLang="en-US" dirty="0"/>
              <a:t>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收敛曲线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762" y="1296532"/>
            <a:ext cx="5790476" cy="5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界面</a:t>
            </a:r>
            <a:r>
              <a:rPr lang="en-US" altLang="zh-CN" dirty="0" smtClean="0"/>
              <a:t>——</a:t>
            </a:r>
            <a:r>
              <a:rPr lang="zh-CN" altLang="en-US" dirty="0"/>
              <a:t>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收敛曲线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571" y="1296532"/>
            <a:ext cx="5742857" cy="5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6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123</Words>
  <Application>Microsoft Office PowerPoint</Application>
  <PresentationFormat>宽屏</PresentationFormat>
  <Paragraphs>45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解线性方程组的迭代法</vt:lpstr>
      <vt:lpstr>目录</vt:lpstr>
      <vt:lpstr>算法实现——Matrix类</vt:lpstr>
      <vt:lpstr>算法实现——算法终止条件</vt:lpstr>
      <vt:lpstr>算法实现——算法终止条件</vt:lpstr>
      <vt:lpstr>UI界面——输入</vt:lpstr>
      <vt:lpstr>UI界面——输出</vt:lpstr>
      <vt:lpstr>UI界面——输出</vt:lpstr>
      <vt:lpstr>UI界面——输出</vt:lpstr>
      <vt:lpstr>UI界面——输出</vt:lpstr>
      <vt:lpstr>有趣结果分享</vt:lpstr>
      <vt:lpstr>有趣结果分享</vt:lpstr>
      <vt:lpstr>有趣结果分享</vt:lpstr>
      <vt:lpstr>感谢聆听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解线性方程组的迭代法</dc:title>
  <dc:creator>汪 杰</dc:creator>
  <cp:lastModifiedBy>汪 杰</cp:lastModifiedBy>
  <cp:revision>9</cp:revision>
  <dcterms:created xsi:type="dcterms:W3CDTF">2020-12-16T12:31:20Z</dcterms:created>
  <dcterms:modified xsi:type="dcterms:W3CDTF">2020-12-16T14:34:10Z</dcterms:modified>
</cp:coreProperties>
</file>