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D1A1696-FF4F-4F03-B91B-C7F24A28D8E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280160" y="1809360"/>
            <a:ext cx="7589520" cy="49377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</p:sp>
      <p:sp>
        <p:nvSpPr>
          <p:cNvPr id="40" name="Line 2"/>
          <p:cNvSpPr/>
          <p:nvPr/>
        </p:nvSpPr>
        <p:spPr>
          <a:xfrm flipV="1">
            <a:off x="2834640" y="6747120"/>
            <a:ext cx="91440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1" name="TextShape 3"/>
          <p:cNvSpPr txBox="1"/>
          <p:nvPr/>
        </p:nvSpPr>
        <p:spPr>
          <a:xfrm>
            <a:off x="2103120" y="7040880"/>
            <a:ext cx="2651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Table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1280160" y="6472800"/>
            <a:ext cx="274320" cy="27432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43" name="CustomShape 5"/>
          <p:cNvSpPr/>
          <p:nvPr/>
        </p:nvSpPr>
        <p:spPr>
          <a:xfrm>
            <a:off x="1554480" y="2175120"/>
            <a:ext cx="6949440" cy="41148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44" name="CustomShape 6"/>
          <p:cNvSpPr/>
          <p:nvPr/>
        </p:nvSpPr>
        <p:spPr>
          <a:xfrm>
            <a:off x="1843560" y="2407320"/>
            <a:ext cx="6370920" cy="37317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45" name="Line 7"/>
          <p:cNvSpPr/>
          <p:nvPr/>
        </p:nvSpPr>
        <p:spPr>
          <a:xfrm flipV="1">
            <a:off x="731520" y="6655680"/>
            <a:ext cx="640080" cy="476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6" name="TextShape 8"/>
          <p:cNvSpPr txBox="1"/>
          <p:nvPr/>
        </p:nvSpPr>
        <p:spPr>
          <a:xfrm>
            <a:off x="0" y="7132320"/>
            <a:ext cx="13863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Origin: (0,0)</a:t>
            </a:r>
            <a:endParaRPr/>
          </a:p>
        </p:txBody>
      </p:sp>
      <p:sp>
        <p:nvSpPr>
          <p:cNvPr id="47" name="Line 9"/>
          <p:cNvSpPr/>
          <p:nvPr/>
        </p:nvSpPr>
        <p:spPr>
          <a:xfrm flipH="1" flipV="1">
            <a:off x="6766560" y="6289920"/>
            <a:ext cx="548640" cy="842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8" name="TextShape 10"/>
          <p:cNvSpPr txBox="1"/>
          <p:nvPr/>
        </p:nvSpPr>
        <p:spPr>
          <a:xfrm>
            <a:off x="7132320" y="7132320"/>
            <a:ext cx="743040" cy="50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Track</a:t>
            </a:r>
            <a:endParaRPr/>
          </a:p>
        </p:txBody>
      </p:sp>
      <p:sp>
        <p:nvSpPr>
          <p:cNvPr id="49" name="CustomShape 11"/>
          <p:cNvSpPr/>
          <p:nvPr/>
        </p:nvSpPr>
        <p:spPr>
          <a:xfrm>
            <a:off x="4754880" y="217512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50" name="Line 12"/>
          <p:cNvSpPr/>
          <p:nvPr/>
        </p:nvSpPr>
        <p:spPr>
          <a:xfrm flipV="1">
            <a:off x="640080" y="2407320"/>
            <a:ext cx="4297680" cy="773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1" name="TextShape 13"/>
          <p:cNvSpPr txBox="1"/>
          <p:nvPr/>
        </p:nvSpPr>
        <p:spPr>
          <a:xfrm>
            <a:off x="0" y="3180960"/>
            <a:ext cx="155448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RFID Tag,</a:t>
            </a:r>
            <a:endParaRPr/>
          </a:p>
          <a:p>
            <a:r>
              <a:rPr lang="en-US">
                <a:latin typeface="Arial"/>
              </a:rPr>
              <a:t>Coordinate</a:t>
            </a:r>
            <a:endParaRPr/>
          </a:p>
          <a:p>
            <a:r>
              <a:rPr lang="en-US">
                <a:latin typeface="Arial"/>
              </a:rPr>
              <a:t>= (4, 10)</a:t>
            </a:r>
            <a:endParaRPr/>
          </a:p>
        </p:txBody>
      </p:sp>
      <p:sp>
        <p:nvSpPr>
          <p:cNvPr id="52" name="Line 14"/>
          <p:cNvSpPr/>
          <p:nvPr/>
        </p:nvSpPr>
        <p:spPr>
          <a:xfrm>
            <a:off x="9052560" y="2358000"/>
            <a:ext cx="102744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53" name="Line 15"/>
          <p:cNvSpPr/>
          <p:nvPr/>
        </p:nvSpPr>
        <p:spPr>
          <a:xfrm>
            <a:off x="8961120" y="6747120"/>
            <a:ext cx="102744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54" name="Line 16"/>
          <p:cNvSpPr/>
          <p:nvPr/>
        </p:nvSpPr>
        <p:spPr>
          <a:xfrm>
            <a:off x="9509760" y="2358000"/>
            <a:ext cx="0" cy="4389120"/>
          </a:xfrm>
          <a:prstGeom prst="line">
            <a:avLst/>
          </a:prstGeom>
          <a:ln>
            <a:solidFill>
              <a:srgbClr val="000000"/>
            </a:solidFill>
            <a:custDash>
              <a:ds d="197000" sp="127000"/>
            </a:custDash>
          </a:ln>
        </p:spPr>
      </p:sp>
      <p:sp>
        <p:nvSpPr>
          <p:cNvPr id="55" name="Line 17"/>
          <p:cNvSpPr/>
          <p:nvPr/>
        </p:nvSpPr>
        <p:spPr>
          <a:xfrm flipV="1">
            <a:off x="1280160" y="822960"/>
            <a:ext cx="0" cy="1027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56" name="Line 18"/>
          <p:cNvSpPr/>
          <p:nvPr/>
        </p:nvSpPr>
        <p:spPr>
          <a:xfrm flipV="1">
            <a:off x="4846320" y="914400"/>
            <a:ext cx="0" cy="1027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57" name="Line 19"/>
          <p:cNvSpPr/>
          <p:nvPr/>
        </p:nvSpPr>
        <p:spPr>
          <a:xfrm>
            <a:off x="1280160" y="1393200"/>
            <a:ext cx="3566160" cy="0"/>
          </a:xfrm>
          <a:prstGeom prst="line">
            <a:avLst/>
          </a:prstGeom>
          <a:ln>
            <a:solidFill>
              <a:srgbClr val="000000"/>
            </a:solidFill>
            <a:custDash>
              <a:ds d="197000" sp="127000"/>
            </a:custDash>
          </a:ln>
        </p:spPr>
      </p:sp>
      <p:sp>
        <p:nvSpPr>
          <p:cNvPr id="58" name="TextShape 20"/>
          <p:cNvSpPr txBox="1"/>
          <p:nvPr/>
        </p:nvSpPr>
        <p:spPr>
          <a:xfrm>
            <a:off x="2103120" y="1005840"/>
            <a:ext cx="17413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Width: 4 inches</a:t>
            </a:r>
            <a:endParaRPr/>
          </a:p>
        </p:txBody>
      </p:sp>
      <p:sp>
        <p:nvSpPr>
          <p:cNvPr id="59" name="TextShape 21"/>
          <p:cNvSpPr txBox="1"/>
          <p:nvPr/>
        </p:nvSpPr>
        <p:spPr>
          <a:xfrm rot="5400000">
            <a:off x="8847720" y="4339080"/>
            <a:ext cx="1892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Depth: 10 inches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220040" y="1452240"/>
            <a:ext cx="7589520" cy="49377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</p:sp>
      <p:sp>
        <p:nvSpPr>
          <p:cNvPr id="61" name="Line 2"/>
          <p:cNvSpPr/>
          <p:nvPr/>
        </p:nvSpPr>
        <p:spPr>
          <a:xfrm flipV="1">
            <a:off x="671400" y="6370560"/>
            <a:ext cx="640080" cy="476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2" name="TextShape 3"/>
          <p:cNvSpPr txBox="1"/>
          <p:nvPr/>
        </p:nvSpPr>
        <p:spPr>
          <a:xfrm>
            <a:off x="-60120" y="6847200"/>
            <a:ext cx="13863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Origin: (0,0)</a:t>
            </a:r>
            <a:endParaRPr/>
          </a:p>
        </p:txBody>
      </p:sp>
      <p:sp>
        <p:nvSpPr>
          <p:cNvPr id="63" name="CustomShape 4"/>
          <p:cNvSpPr/>
          <p:nvPr/>
        </p:nvSpPr>
        <p:spPr>
          <a:xfrm>
            <a:off x="1220040" y="1452240"/>
            <a:ext cx="1919880" cy="4937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Partition 1</a:t>
            </a:r>
            <a:endParaRPr/>
          </a:p>
        </p:txBody>
      </p:sp>
      <p:sp>
        <p:nvSpPr>
          <p:cNvPr id="64" name="CustomShape 5"/>
          <p:cNvSpPr/>
          <p:nvPr/>
        </p:nvSpPr>
        <p:spPr>
          <a:xfrm>
            <a:off x="3140280" y="1452240"/>
            <a:ext cx="1919880" cy="4937760"/>
          </a:xfrm>
          <a:prstGeom prst="rect">
            <a:avLst/>
          </a:prstGeom>
          <a:solidFill>
            <a:srgbClr val="ff33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Partition 2</a:t>
            </a:r>
            <a:endParaRPr/>
          </a:p>
        </p:txBody>
      </p:sp>
      <p:sp>
        <p:nvSpPr>
          <p:cNvPr id="65" name="CustomShape 6"/>
          <p:cNvSpPr/>
          <p:nvPr/>
        </p:nvSpPr>
        <p:spPr>
          <a:xfrm>
            <a:off x="5060520" y="1452240"/>
            <a:ext cx="1919880" cy="4937760"/>
          </a:xfrm>
          <a:prstGeom prst="rect">
            <a:avLst/>
          </a:prstGeom>
          <a:solidFill>
            <a:srgbClr val="66ff99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Partition 3</a:t>
            </a:r>
            <a:endParaRPr/>
          </a:p>
        </p:txBody>
      </p:sp>
      <p:sp>
        <p:nvSpPr>
          <p:cNvPr id="66" name="CustomShape 7"/>
          <p:cNvSpPr/>
          <p:nvPr/>
        </p:nvSpPr>
        <p:spPr>
          <a:xfrm>
            <a:off x="6980400" y="1452240"/>
            <a:ext cx="1829160" cy="493776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Partition 4</a:t>
            </a:r>
            <a:endParaRPr/>
          </a:p>
        </p:txBody>
      </p:sp>
      <p:sp>
        <p:nvSpPr>
          <p:cNvPr id="67" name="Line 8"/>
          <p:cNvSpPr/>
          <p:nvPr/>
        </p:nvSpPr>
        <p:spPr>
          <a:xfrm>
            <a:off x="8992080" y="1452240"/>
            <a:ext cx="102744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8" name="Line 9"/>
          <p:cNvSpPr/>
          <p:nvPr/>
        </p:nvSpPr>
        <p:spPr>
          <a:xfrm>
            <a:off x="8900640" y="6354000"/>
            <a:ext cx="102744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9" name="Line 10"/>
          <p:cNvSpPr/>
          <p:nvPr/>
        </p:nvSpPr>
        <p:spPr>
          <a:xfrm>
            <a:off x="9449280" y="1452240"/>
            <a:ext cx="0" cy="4901760"/>
          </a:xfrm>
          <a:prstGeom prst="line">
            <a:avLst/>
          </a:prstGeom>
          <a:ln>
            <a:solidFill>
              <a:srgbClr val="000000"/>
            </a:solidFill>
            <a:custDash>
              <a:ds d="197000" sp="127000"/>
            </a:custDash>
          </a:ln>
        </p:spPr>
      </p:sp>
      <p:sp>
        <p:nvSpPr>
          <p:cNvPr id="70" name="TextShape 11"/>
          <p:cNvSpPr txBox="1"/>
          <p:nvPr/>
        </p:nvSpPr>
        <p:spPr>
          <a:xfrm rot="5400000">
            <a:off x="8648640" y="3713040"/>
            <a:ext cx="21693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Table Depth</a:t>
            </a:r>
            <a:endParaRPr/>
          </a:p>
        </p:txBody>
      </p:sp>
      <p:sp>
        <p:nvSpPr>
          <p:cNvPr id="71" name="Line 12"/>
          <p:cNvSpPr/>
          <p:nvPr/>
        </p:nvSpPr>
        <p:spPr>
          <a:xfrm flipV="1">
            <a:off x="3139920" y="6390000"/>
            <a:ext cx="0" cy="1027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2" name="Line 13"/>
          <p:cNvSpPr/>
          <p:nvPr/>
        </p:nvSpPr>
        <p:spPr>
          <a:xfrm flipV="1">
            <a:off x="5060160" y="6481440"/>
            <a:ext cx="0" cy="10274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3" name="Line 14"/>
          <p:cNvSpPr/>
          <p:nvPr/>
        </p:nvSpPr>
        <p:spPr>
          <a:xfrm>
            <a:off x="3139920" y="6960240"/>
            <a:ext cx="1920240" cy="0"/>
          </a:xfrm>
          <a:prstGeom prst="line">
            <a:avLst/>
          </a:prstGeom>
          <a:ln>
            <a:solidFill>
              <a:srgbClr val="000000"/>
            </a:solidFill>
            <a:custDash>
              <a:ds d="197000" sp="127000"/>
            </a:custDash>
          </a:ln>
        </p:spPr>
      </p:sp>
      <p:sp>
        <p:nvSpPr>
          <p:cNvPr id="74" name="TextShape 15"/>
          <p:cNvSpPr txBox="1"/>
          <p:nvPr/>
        </p:nvSpPr>
        <p:spPr>
          <a:xfrm>
            <a:off x="3139920" y="6503040"/>
            <a:ext cx="1828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Table Width / 4</a:t>
            </a:r>
            <a:endParaRPr/>
          </a:p>
        </p:txBody>
      </p:sp>
      <p:sp>
        <p:nvSpPr>
          <p:cNvPr id="75" name="CustomShape 16"/>
          <p:cNvSpPr/>
          <p:nvPr/>
        </p:nvSpPr>
        <p:spPr>
          <a:xfrm>
            <a:off x="1220040" y="6187680"/>
            <a:ext cx="274320" cy="27432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280520" y="1809360"/>
            <a:ext cx="7589520" cy="4937760"/>
          </a:xfrm>
          <a:prstGeom prst="rect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</p:sp>
      <p:sp>
        <p:nvSpPr>
          <p:cNvPr id="77" name="Line 2"/>
          <p:cNvSpPr/>
          <p:nvPr/>
        </p:nvSpPr>
        <p:spPr>
          <a:xfrm flipV="1">
            <a:off x="2835000" y="6747120"/>
            <a:ext cx="91440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8" name="TextShape 3"/>
          <p:cNvSpPr txBox="1"/>
          <p:nvPr/>
        </p:nvSpPr>
        <p:spPr>
          <a:xfrm>
            <a:off x="2103480" y="7040880"/>
            <a:ext cx="2651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Table</a:t>
            </a:r>
            <a:endParaRPr/>
          </a:p>
        </p:txBody>
      </p:sp>
      <p:sp>
        <p:nvSpPr>
          <p:cNvPr id="79" name="CustomShape 4"/>
          <p:cNvSpPr/>
          <p:nvPr/>
        </p:nvSpPr>
        <p:spPr>
          <a:xfrm>
            <a:off x="1280520" y="6472800"/>
            <a:ext cx="274320" cy="27432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80" name="CustomShape 5"/>
          <p:cNvSpPr/>
          <p:nvPr/>
        </p:nvSpPr>
        <p:spPr>
          <a:xfrm>
            <a:off x="1554840" y="2175120"/>
            <a:ext cx="6949440" cy="41148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81" name="CustomShape 6"/>
          <p:cNvSpPr/>
          <p:nvPr/>
        </p:nvSpPr>
        <p:spPr>
          <a:xfrm>
            <a:off x="1843920" y="2407320"/>
            <a:ext cx="6370920" cy="3731760"/>
          </a:xfrm>
          <a:prstGeom prst="roundRect">
            <a:avLst>
              <a:gd name="adj" fmla="val 3600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82" name="Line 7"/>
          <p:cNvSpPr/>
          <p:nvPr/>
        </p:nvSpPr>
        <p:spPr>
          <a:xfrm flipV="1">
            <a:off x="731880" y="6655680"/>
            <a:ext cx="640080" cy="476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3" name="TextShape 8"/>
          <p:cNvSpPr txBox="1"/>
          <p:nvPr/>
        </p:nvSpPr>
        <p:spPr>
          <a:xfrm>
            <a:off x="360" y="7132320"/>
            <a:ext cx="20066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Reference Point 1</a:t>
            </a:r>
            <a:endParaRPr/>
          </a:p>
        </p:txBody>
      </p:sp>
      <p:sp>
        <p:nvSpPr>
          <p:cNvPr id="84" name="Line 9"/>
          <p:cNvSpPr/>
          <p:nvPr/>
        </p:nvSpPr>
        <p:spPr>
          <a:xfrm flipH="1" flipV="1">
            <a:off x="6766920" y="6289920"/>
            <a:ext cx="548640" cy="842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5" name="TextShape 10"/>
          <p:cNvSpPr txBox="1"/>
          <p:nvPr/>
        </p:nvSpPr>
        <p:spPr>
          <a:xfrm>
            <a:off x="7132680" y="7132320"/>
            <a:ext cx="743040" cy="50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Track</a:t>
            </a:r>
            <a:endParaRPr/>
          </a:p>
        </p:txBody>
      </p:sp>
      <p:sp>
        <p:nvSpPr>
          <p:cNvPr id="86" name="CustomShape 11"/>
          <p:cNvSpPr/>
          <p:nvPr/>
        </p:nvSpPr>
        <p:spPr>
          <a:xfrm>
            <a:off x="1285200" y="1828800"/>
            <a:ext cx="274320" cy="27432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87" name="Line 12"/>
          <p:cNvSpPr/>
          <p:nvPr/>
        </p:nvSpPr>
        <p:spPr>
          <a:xfrm flipV="1">
            <a:off x="736560" y="2011680"/>
            <a:ext cx="640080" cy="476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8" name="TextShape 13"/>
          <p:cNvSpPr txBox="1"/>
          <p:nvPr/>
        </p:nvSpPr>
        <p:spPr>
          <a:xfrm>
            <a:off x="5040" y="2488320"/>
            <a:ext cx="123228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Reference</a:t>
            </a:r>
            <a:endParaRPr/>
          </a:p>
          <a:p>
            <a:r>
              <a:rPr lang="en-US">
                <a:latin typeface="Arial"/>
              </a:rPr>
              <a:t>Point 2</a:t>
            </a:r>
            <a:endParaRPr/>
          </a:p>
        </p:txBody>
      </p:sp>
      <p:sp>
        <p:nvSpPr>
          <p:cNvPr id="89" name="CustomShape 14"/>
          <p:cNvSpPr/>
          <p:nvPr/>
        </p:nvSpPr>
        <p:spPr>
          <a:xfrm>
            <a:off x="8600400" y="1828800"/>
            <a:ext cx="274320" cy="274320"/>
          </a:xfrm>
          <a:prstGeom prst="ellipse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</p:sp>
      <p:sp>
        <p:nvSpPr>
          <p:cNvPr id="90" name="Line 15"/>
          <p:cNvSpPr/>
          <p:nvPr/>
        </p:nvSpPr>
        <p:spPr>
          <a:xfrm flipH="1" flipV="1">
            <a:off x="8691840" y="2011680"/>
            <a:ext cx="63504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1" name="TextShape 16"/>
          <p:cNvSpPr txBox="1"/>
          <p:nvPr/>
        </p:nvSpPr>
        <p:spPr>
          <a:xfrm>
            <a:off x="8783280" y="2579760"/>
            <a:ext cx="123228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Reference</a:t>
            </a:r>
            <a:endParaRPr/>
          </a:p>
          <a:p>
            <a:r>
              <a:rPr lang="en-US">
                <a:latin typeface="Arial"/>
              </a:rPr>
              <a:t>Point 3</a:t>
            </a:r>
            <a:endParaRPr/>
          </a:p>
        </p:txBody>
      </p:sp>
      <p:sp>
        <p:nvSpPr>
          <p:cNvPr id="92" name="CustomShape 17"/>
          <p:cNvSpPr/>
          <p:nvPr/>
        </p:nvSpPr>
        <p:spPr>
          <a:xfrm>
            <a:off x="4755240" y="217512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93" name="Line 18"/>
          <p:cNvSpPr/>
          <p:nvPr/>
        </p:nvSpPr>
        <p:spPr>
          <a:xfrm flipV="1">
            <a:off x="640440" y="2407320"/>
            <a:ext cx="4297680" cy="773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4" name="TextShape 19"/>
          <p:cNvSpPr txBox="1"/>
          <p:nvPr/>
        </p:nvSpPr>
        <p:spPr>
          <a:xfrm>
            <a:off x="360" y="3180960"/>
            <a:ext cx="1554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RFID Tag</a:t>
            </a:r>
            <a:endParaRPr/>
          </a:p>
        </p:txBody>
      </p:sp>
      <p:sp>
        <p:nvSpPr>
          <p:cNvPr id="95" name="Line 20"/>
          <p:cNvSpPr/>
          <p:nvPr/>
        </p:nvSpPr>
        <p:spPr>
          <a:xfrm>
            <a:off x="1559520" y="2011680"/>
            <a:ext cx="3378600" cy="16344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96" name="Line 21"/>
          <p:cNvSpPr/>
          <p:nvPr/>
        </p:nvSpPr>
        <p:spPr>
          <a:xfrm flipV="1">
            <a:off x="1554840" y="2175120"/>
            <a:ext cx="3383640" cy="429768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97" name="Line 22"/>
          <p:cNvSpPr/>
          <p:nvPr/>
        </p:nvSpPr>
        <p:spPr>
          <a:xfrm flipH="1">
            <a:off x="4938480" y="2011680"/>
            <a:ext cx="3753360" cy="16344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98" name="TextShape 23"/>
          <p:cNvSpPr txBox="1"/>
          <p:nvPr/>
        </p:nvSpPr>
        <p:spPr>
          <a:xfrm>
            <a:off x="3108960" y="4937760"/>
            <a:ext cx="3844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Laser Range Finder Measurement 1</a:t>
            </a:r>
            <a:endParaRPr/>
          </a:p>
        </p:txBody>
      </p:sp>
      <p:sp>
        <p:nvSpPr>
          <p:cNvPr id="99" name="TextShape 24"/>
          <p:cNvSpPr txBox="1"/>
          <p:nvPr/>
        </p:nvSpPr>
        <p:spPr>
          <a:xfrm>
            <a:off x="5848200" y="1463040"/>
            <a:ext cx="3844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Laser Range Finder Measurement 3</a:t>
            </a:r>
            <a:endParaRPr/>
          </a:p>
        </p:txBody>
      </p:sp>
      <p:sp>
        <p:nvSpPr>
          <p:cNvPr id="100" name="TextShape 25"/>
          <p:cNvSpPr txBox="1"/>
          <p:nvPr/>
        </p:nvSpPr>
        <p:spPr>
          <a:xfrm>
            <a:off x="361800" y="1463040"/>
            <a:ext cx="3844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Laser Range Finder Measurement 2</a:t>
            </a:r>
            <a:endParaRPr/>
          </a:p>
        </p:txBody>
      </p:sp>
      <p:sp>
        <p:nvSpPr>
          <p:cNvPr id="101" name="CustomShape 26"/>
          <p:cNvSpPr/>
          <p:nvPr/>
        </p:nvSpPr>
        <p:spPr>
          <a:xfrm>
            <a:off x="-3017520" y="-2011680"/>
            <a:ext cx="7956000" cy="73152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102" name="CustomShape 27"/>
          <p:cNvSpPr/>
          <p:nvPr/>
        </p:nvSpPr>
        <p:spPr>
          <a:xfrm>
            <a:off x="4846320" y="-1188720"/>
            <a:ext cx="7498080" cy="71323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103" name="CustomShape 28"/>
          <p:cNvSpPr/>
          <p:nvPr/>
        </p:nvSpPr>
        <p:spPr>
          <a:xfrm>
            <a:off x="-4114800" y="824040"/>
            <a:ext cx="10515600" cy="10515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