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0"/>
          </a:solidFill>
        </a:fill>
      </a:tcStyle>
    </a:wholeTbl>
    <a:band2H>
      <a:tcTxStyle b="def" i="def"/>
      <a:tcStyle>
        <a:tcBdr/>
        <a:fill>
          <a:solidFill>
            <a:srgbClr val="E6EA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CD2"/>
          </a:solidFill>
        </a:fill>
      </a:tcStyle>
    </a:wholeTbl>
    <a:band2H>
      <a:tcTxStyle b="def" i="def"/>
      <a:tcStyle>
        <a:tcBdr/>
        <a:fill>
          <a:solidFill>
            <a:srgbClr val="EEE7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5CC"/>
          </a:solidFill>
        </a:fill>
      </a:tcStyle>
    </a:wholeTbl>
    <a:band2H>
      <a:tcTxStyle b="def" i="def"/>
      <a:tcStyle>
        <a:tcBdr/>
        <a:fill>
          <a:solidFill>
            <a:srgbClr val="FD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9" name="Shape 4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6.bmp"/><Relationship Id="rId8" Type="http://schemas.openxmlformats.org/officeDocument/2006/relationships/image" Target="../media/image7.bmp"/><Relationship Id="rId9" Type="http://schemas.openxmlformats.org/officeDocument/2006/relationships/image" Target="../media/image8.bmp"/><Relationship Id="rId10" Type="http://schemas.openxmlformats.org/officeDocument/2006/relationships/image" Target="../media/image9.bmp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6.bmp"/><Relationship Id="rId8" Type="http://schemas.openxmlformats.org/officeDocument/2006/relationships/image" Target="../media/image7.bmp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6.bmp"/><Relationship Id="rId8" Type="http://schemas.openxmlformats.org/officeDocument/2006/relationships/image" Target="../media/image9.bmp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6.bmp"/><Relationship Id="rId8" Type="http://schemas.openxmlformats.org/officeDocument/2006/relationships/image" Target="../media/image9.bmp"/><Relationship Id="rId9" Type="http://schemas.openxmlformats.org/officeDocument/2006/relationships/image" Target="../media/image10.bmp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8.bmp"/><Relationship Id="rId8" Type="http://schemas.openxmlformats.org/officeDocument/2006/relationships/image" Target="../media/image9.bmp"/><Relationship Id="rId9" Type="http://schemas.openxmlformats.org/officeDocument/2006/relationships/image" Target="../media/image10.bmp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image" Target="../media/image8.bmp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45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43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46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52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6" name="Group 6"/>
          <p:cNvGrpSpPr/>
          <p:nvPr/>
        </p:nvGrpSpPr>
        <p:grpSpPr>
          <a:xfrm>
            <a:off x="-2269808" y="-751384"/>
            <a:ext cx="14461810" cy="7609385"/>
            <a:chOff x="0" y="0"/>
            <a:chExt cx="14461808" cy="7609383"/>
          </a:xfrm>
        </p:grpSpPr>
        <p:grpSp>
          <p:nvGrpSpPr>
            <p:cNvPr id="59" name="Group 7"/>
            <p:cNvGrpSpPr/>
            <p:nvPr/>
          </p:nvGrpSpPr>
          <p:grpSpPr>
            <a:xfrm>
              <a:off x="2253508" y="751383"/>
              <a:ext cx="12208301" cy="6858001"/>
              <a:chOff x="0" y="0"/>
              <a:chExt cx="12208299" cy="6858000"/>
            </a:xfrm>
          </p:grpSpPr>
          <p:sp>
            <p:nvSpPr>
              <p:cNvPr id="53" name="Freeform: Shape 14"/>
              <p:cNvSpPr/>
              <p:nvPr/>
            </p:nvSpPr>
            <p:spPr>
              <a:xfrm flipH="1">
                <a:off x="1" y="0"/>
                <a:ext cx="12208299" cy="685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7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911"/>
                    </a:lnTo>
                    <a:lnTo>
                      <a:pt x="18318" y="4069"/>
                    </a:lnTo>
                    <a:lnTo>
                      <a:pt x="17456" y="4069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" name="Freeform: Shape 15"/>
              <p:cNvSpPr/>
              <p:nvPr/>
            </p:nvSpPr>
            <p:spPr>
              <a:xfrm rot="16200000">
                <a:off x="2683297" y="-2667002"/>
                <a:ext cx="6858001" cy="12192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blipFill rotWithShape="1">
                <a:blip r:embed="rId7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" name="Right Triangle 16"/>
              <p:cNvSpPr/>
              <p:nvPr/>
            </p:nvSpPr>
            <p:spPr>
              <a:xfrm rot="5400000">
                <a:off x="40922" y="-4747"/>
                <a:ext cx="2819400" cy="2828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" name="Right Triangle 17"/>
              <p:cNvSpPr/>
              <p:nvPr/>
            </p:nvSpPr>
            <p:spPr>
              <a:xfrm rot="5400000">
                <a:off x="20715" y="-4423"/>
                <a:ext cx="2627090" cy="2635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8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" name="Right Triangle 18"/>
              <p:cNvSpPr/>
              <p:nvPr/>
            </p:nvSpPr>
            <p:spPr>
              <a:xfrm rot="5400000">
                <a:off x="4034" y="-4035"/>
                <a:ext cx="2397088" cy="2405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48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" name="Freeform: Shape 19"/>
              <p:cNvSpPr/>
              <p:nvPr/>
            </p:nvSpPr>
            <p:spPr>
              <a:xfrm rot="16200000">
                <a:off x="2683297" y="-2667002"/>
                <a:ext cx="6858001" cy="12192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859"/>
                    </a:moveTo>
                    <a:lnTo>
                      <a:pt x="21600" y="21600"/>
                    </a:lnTo>
                    <a:lnTo>
                      <a:pt x="16891" y="21600"/>
                    </a:lnTo>
                    <a:lnTo>
                      <a:pt x="16891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1148" y="0"/>
                    </a:lnTo>
                    <a:lnTo>
                      <a:pt x="17531" y="3591"/>
                    </a:lnTo>
                    <a:lnTo>
                      <a:pt x="17531" y="4563"/>
                    </a:lnTo>
                    <a:lnTo>
                      <a:pt x="21600" y="6859"/>
                    </a:lnTo>
                    <a:lnTo>
                      <a:pt x="17531" y="6859"/>
                    </a:lnTo>
                    <a:lnTo>
                      <a:pt x="17531" y="6859"/>
                    </a:lnTo>
                    <a:close/>
                  </a:path>
                </a:pathLst>
              </a:custGeom>
              <a:solidFill>
                <a:srgbClr val="003352">
                  <a:alpha val="9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0" name="Freeform: Shape 12"/>
            <p:cNvSpPr/>
            <p:nvPr/>
          </p:nvSpPr>
          <p:spPr>
            <a:xfrm flipH="1" rot="18900000">
              <a:off x="665098" y="2149220"/>
              <a:ext cx="3211379" cy="321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: Shape 9"/>
            <p:cNvSpPr/>
            <p:nvPr/>
          </p:nvSpPr>
          <p:spPr>
            <a:xfrm rot="18900000">
              <a:off x="1408030" y="747627"/>
              <a:ext cx="2676647" cy="135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5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21009"/>
                  </a:lnTo>
                  <a:close/>
                </a:path>
              </a:pathLst>
            </a:cu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: Shape 12"/>
            <p:cNvSpPr/>
            <p:nvPr/>
          </p:nvSpPr>
          <p:spPr>
            <a:xfrm rot="13500000">
              <a:off x="1043705" y="2488845"/>
              <a:ext cx="2416017" cy="241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5" name="Group 11"/>
            <p:cNvGrpSpPr/>
            <p:nvPr/>
          </p:nvGrpSpPr>
          <p:grpSpPr>
            <a:xfrm>
              <a:off x="1194430" y="5109349"/>
              <a:ext cx="2150754" cy="2150754"/>
              <a:chOff x="0" y="0"/>
              <a:chExt cx="2150753" cy="2150753"/>
            </a:xfrm>
          </p:grpSpPr>
          <p:sp>
            <p:nvSpPr>
              <p:cNvPr id="63" name="Freeform: Shape 12"/>
              <p:cNvSpPr/>
              <p:nvPr/>
            </p:nvSpPr>
            <p:spPr>
              <a:xfrm flipH="1" rot="18900000">
                <a:off x="314970" y="314970"/>
                <a:ext cx="1520813" cy="1520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" name="Freeform: Shape 12"/>
              <p:cNvSpPr/>
              <p:nvPr/>
            </p:nvSpPr>
            <p:spPr>
              <a:xfrm rot="13500000">
                <a:off x="494267" y="475806"/>
                <a:ext cx="1144153" cy="1144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67" name="TITLE"/>
          <p:cNvSpPr txBox="1"/>
          <p:nvPr>
            <p:ph type="title" hasCustomPrompt="1"/>
          </p:nvPr>
        </p:nvSpPr>
        <p:spPr>
          <a:xfrm>
            <a:off x="2761488" y="2395727"/>
            <a:ext cx="7077457" cy="1243585"/>
          </a:xfrm>
          <a:prstGeom prst="rect">
            <a:avLst/>
          </a:prstGeom>
        </p:spPr>
        <p:txBody>
          <a:bodyPr anchor="b"/>
          <a:lstStyle>
            <a:lvl1pPr>
              <a:defRPr spc="0" sz="6600">
                <a:solidFill>
                  <a:schemeClr val="accent2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2761488" y="3721608"/>
            <a:ext cx="7077457" cy="86868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pc="300" sz="1800">
                <a:solidFill>
                  <a:srgbClr val="FFFFFF"/>
                </a:solidFill>
              </a:defRPr>
            </a:lvl1pPr>
            <a:lvl2pPr marL="628650" indent="-171450">
              <a:buClrTx/>
              <a:buFontTx/>
              <a:defRPr spc="300" sz="1800">
                <a:solidFill>
                  <a:srgbClr val="FFFFFF"/>
                </a:solidFill>
              </a:defRPr>
            </a:lvl2pPr>
            <a:lvl3pPr marL="1120139" indent="-205739">
              <a:buClrTx/>
              <a:buFontTx/>
              <a:defRPr spc="300" sz="1800">
                <a:solidFill>
                  <a:srgbClr val="FFFFFF"/>
                </a:solidFill>
              </a:defRPr>
            </a:lvl3pPr>
            <a:lvl4pPr marL="1600200" indent="-228600">
              <a:buClrTx/>
              <a:buFontTx/>
              <a:defRPr spc="300" sz="1800">
                <a:solidFill>
                  <a:srgbClr val="FFFFFF"/>
                </a:solidFill>
              </a:defRPr>
            </a:lvl4pPr>
            <a:lvl5pPr marL="2057400" indent="-228600">
              <a:buClrTx/>
              <a:buFontTx/>
              <a:defRPr spc="300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half" idx="1"/>
          </p:nvPr>
        </p:nvSpPr>
        <p:spPr>
          <a:xfrm>
            <a:off x="443364" y="1517715"/>
            <a:ext cx="5184439" cy="4659249"/>
          </a:xfrm>
          <a:prstGeom prst="rect">
            <a:avLst/>
          </a:prstGeom>
        </p:spPr>
        <p:txBody>
          <a:bodyPr/>
          <a:lstStyle>
            <a:lvl1pPr marL="457200" indent="-457200">
              <a:defRPr sz="2000">
                <a:solidFill>
                  <a:srgbClr val="FFFFFF"/>
                </a:solidFill>
              </a:defRPr>
            </a:lvl1pPr>
            <a:lvl2pPr marL="838200" indent="-381000">
              <a:defRPr sz="2000">
                <a:solidFill>
                  <a:srgbClr val="FFFFFF"/>
                </a:solidFill>
              </a:defRPr>
            </a:lvl2pPr>
            <a:lvl3pPr marL="1343025" indent="-428625">
              <a:defRPr sz="2000">
                <a:solidFill>
                  <a:srgbClr val="FFFFFF"/>
                </a:solidFill>
              </a:defRPr>
            </a:lvl3pPr>
            <a:lvl4pPr marL="1779814" indent="-408214">
              <a:defRPr sz="2000">
                <a:solidFill>
                  <a:srgbClr val="FFFFFF"/>
                </a:solidFill>
              </a:defRPr>
            </a:lvl4pPr>
            <a:lvl5pPr marL="2237014" indent="-408214"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258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256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1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259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2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265" name="Rectangle 10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Freeform: Shape 9"/>
          <p:cNvSpPr/>
          <p:nvPr/>
        </p:nvSpPr>
        <p:spPr>
          <a:xfrm>
            <a:off x="-1" y="-1"/>
            <a:ext cx="12192003" cy="688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Freeform: Shape 11"/>
          <p:cNvSpPr/>
          <p:nvPr/>
        </p:nvSpPr>
        <p:spPr>
          <a:xfrm flipV="1" rot="16200000">
            <a:off x="2664629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Freeform: Shape 7"/>
          <p:cNvSpPr/>
          <p:nvPr/>
        </p:nvSpPr>
        <p:spPr>
          <a:xfrm flipV="1" rot="16200000">
            <a:off x="2664628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73" name="Group 14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271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6" name="Group 5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274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7" name="Picture Placeholder 8"/>
          <p:cNvSpPr/>
          <p:nvPr>
            <p:ph type="pic" sz="quarter" idx="21"/>
          </p:nvPr>
        </p:nvSpPr>
        <p:spPr>
          <a:xfrm>
            <a:off x="978211" y="2096716"/>
            <a:ext cx="1259508" cy="1259507"/>
          </a:xfrm>
          <a:prstGeom prst="rect">
            <a:avLst/>
          </a:prstGeom>
          <a:ln w="38100">
            <a:solidFill>
              <a:schemeClr val="accent2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8" name="Picture Placeholder 8"/>
          <p:cNvSpPr/>
          <p:nvPr>
            <p:ph type="pic" sz="quarter" idx="22"/>
          </p:nvPr>
        </p:nvSpPr>
        <p:spPr>
          <a:xfrm>
            <a:off x="3222230" y="2096716"/>
            <a:ext cx="1259507" cy="1259507"/>
          </a:xfrm>
          <a:prstGeom prst="rect">
            <a:avLst/>
          </a:prstGeom>
          <a:ln w="38100">
            <a:solidFill>
              <a:schemeClr val="accent2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9" name="Picture Placeholder 8"/>
          <p:cNvSpPr/>
          <p:nvPr>
            <p:ph type="pic" sz="quarter" idx="23"/>
          </p:nvPr>
        </p:nvSpPr>
        <p:spPr>
          <a:xfrm>
            <a:off x="5466248" y="2096716"/>
            <a:ext cx="1259507" cy="1259507"/>
          </a:xfrm>
          <a:prstGeom prst="rect">
            <a:avLst/>
          </a:prstGeom>
          <a:ln w="38100">
            <a:solidFill>
              <a:schemeClr val="accent2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0" name="Picture Placeholder 8"/>
          <p:cNvSpPr/>
          <p:nvPr>
            <p:ph type="pic" sz="quarter" idx="24"/>
          </p:nvPr>
        </p:nvSpPr>
        <p:spPr>
          <a:xfrm>
            <a:off x="7710265" y="2096716"/>
            <a:ext cx="1259507" cy="1259507"/>
          </a:xfrm>
          <a:prstGeom prst="rect">
            <a:avLst/>
          </a:prstGeom>
          <a:ln w="38100">
            <a:solidFill>
              <a:schemeClr val="accent2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1" name="Picture Placeholder 8"/>
          <p:cNvSpPr/>
          <p:nvPr>
            <p:ph type="pic" sz="quarter" idx="25"/>
          </p:nvPr>
        </p:nvSpPr>
        <p:spPr>
          <a:xfrm>
            <a:off x="9954283" y="2096716"/>
            <a:ext cx="1259507" cy="1259507"/>
          </a:xfrm>
          <a:prstGeom prst="rect">
            <a:avLst/>
          </a:prstGeom>
          <a:ln w="38100">
            <a:solidFill>
              <a:schemeClr val="accent2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2" name="Body Level One…"/>
          <p:cNvSpPr txBox="1"/>
          <p:nvPr>
            <p:ph type="body" sz="quarter" idx="1"/>
          </p:nvPr>
        </p:nvSpPr>
        <p:spPr>
          <a:xfrm>
            <a:off x="719893" y="4240093"/>
            <a:ext cx="1776142" cy="146304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657225" indent="-200025" algn="ctr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2pPr>
            <a:lvl3pPr marL="1143000" indent="-228600" algn="ctr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3pPr>
            <a:lvl4pPr marL="1600200" indent="-228600" algn="ctr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4pPr>
            <a:lvl5pPr marL="2057400" indent="-228600" algn="ctr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Text Placeholder 22"/>
          <p:cNvSpPr/>
          <p:nvPr>
            <p:ph type="body" sz="quarter" idx="26"/>
          </p:nvPr>
        </p:nvSpPr>
        <p:spPr>
          <a:xfrm>
            <a:off x="2963911" y="4240093"/>
            <a:ext cx="1776141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84" name="Text Placeholder 22"/>
          <p:cNvSpPr/>
          <p:nvPr>
            <p:ph type="body" sz="quarter" idx="27"/>
          </p:nvPr>
        </p:nvSpPr>
        <p:spPr>
          <a:xfrm>
            <a:off x="5207930" y="4240093"/>
            <a:ext cx="1776141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85" name="Text Placeholder 22"/>
          <p:cNvSpPr/>
          <p:nvPr>
            <p:ph type="body" sz="quarter" idx="28"/>
          </p:nvPr>
        </p:nvSpPr>
        <p:spPr>
          <a:xfrm>
            <a:off x="7451948" y="4240093"/>
            <a:ext cx="1776141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86" name="Text Placeholder 22"/>
          <p:cNvSpPr/>
          <p:nvPr>
            <p:ph type="body" sz="quarter" idx="29"/>
          </p:nvPr>
        </p:nvSpPr>
        <p:spPr>
          <a:xfrm>
            <a:off x="9695964" y="4240093"/>
            <a:ext cx="1776141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87" name="Straight Connector 6"/>
          <p:cNvSpPr/>
          <p:nvPr/>
        </p:nvSpPr>
        <p:spPr>
          <a:xfrm>
            <a:off x="1242354" y="3825021"/>
            <a:ext cx="731222" cy="1"/>
          </a:xfrm>
          <a:prstGeom prst="line">
            <a:avLst/>
          </a:prstGeom>
          <a:ln w="381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Straight Connector 30"/>
          <p:cNvSpPr/>
          <p:nvPr/>
        </p:nvSpPr>
        <p:spPr>
          <a:xfrm>
            <a:off x="3486372" y="3825021"/>
            <a:ext cx="731222" cy="1"/>
          </a:xfrm>
          <a:prstGeom prst="line">
            <a:avLst/>
          </a:prstGeom>
          <a:ln w="381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Straight Connector 31"/>
          <p:cNvSpPr/>
          <p:nvPr/>
        </p:nvSpPr>
        <p:spPr>
          <a:xfrm>
            <a:off x="5730390" y="3825021"/>
            <a:ext cx="731222" cy="1"/>
          </a:xfrm>
          <a:prstGeom prst="line">
            <a:avLst/>
          </a:prstGeom>
          <a:ln w="381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Straight Connector 32"/>
          <p:cNvSpPr/>
          <p:nvPr/>
        </p:nvSpPr>
        <p:spPr>
          <a:xfrm>
            <a:off x="7974407" y="3825021"/>
            <a:ext cx="731222" cy="1"/>
          </a:xfrm>
          <a:prstGeom prst="line">
            <a:avLst/>
          </a:prstGeom>
          <a:ln w="381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Connector 33"/>
          <p:cNvSpPr/>
          <p:nvPr/>
        </p:nvSpPr>
        <p:spPr>
          <a:xfrm>
            <a:off x="10218425" y="3825021"/>
            <a:ext cx="731222" cy="1"/>
          </a:xfrm>
          <a:prstGeom prst="line">
            <a:avLst/>
          </a:prstGeom>
          <a:ln w="38100" cap="rnd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Freeform: Shape 34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542093" y="4240093"/>
            <a:ext cx="3293307" cy="14630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657225" indent="-200025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buClrTx/>
              <a:buFont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Picture Placeholder 12"/>
          <p:cNvSpPr/>
          <p:nvPr>
            <p:ph type="pic" sz="half" idx="21"/>
          </p:nvPr>
        </p:nvSpPr>
        <p:spPr>
          <a:xfrm>
            <a:off x="-3" y="1352574"/>
            <a:ext cx="12192004" cy="22898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3" name="Text Placeholder 22"/>
          <p:cNvSpPr/>
          <p:nvPr>
            <p:ph type="body" sz="quarter" idx="22"/>
          </p:nvPr>
        </p:nvSpPr>
        <p:spPr>
          <a:xfrm>
            <a:off x="4444169" y="4240093"/>
            <a:ext cx="3293306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304" name="Text Placeholder 22"/>
          <p:cNvSpPr/>
          <p:nvPr>
            <p:ph type="body" sz="quarter" idx="23"/>
          </p:nvPr>
        </p:nvSpPr>
        <p:spPr>
          <a:xfrm>
            <a:off x="8346244" y="4240093"/>
            <a:ext cx="3293306" cy="146304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rtl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quarter" idx="1"/>
          </p:nvPr>
        </p:nvSpPr>
        <p:spPr>
          <a:xfrm>
            <a:off x="542093" y="4240093"/>
            <a:ext cx="9402007" cy="14630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657225" indent="-200025">
              <a:lnSpc>
                <a:spcPct val="100000"/>
              </a:lnSpc>
              <a:spcBef>
                <a:spcPts val="300"/>
              </a:spcBef>
              <a:buClrTx/>
              <a:buFontTx/>
              <a:defRPr sz="1400">
                <a:solidFill>
                  <a:srgbClr val="FFFFFF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300"/>
              </a:spcBef>
              <a:buClrTx/>
              <a:buFontTx/>
              <a:defRPr sz="1400">
                <a:solidFill>
                  <a:srgbClr val="FFFFFF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300"/>
              </a:spcBef>
              <a:buClrTx/>
              <a:buFontTx/>
              <a:defRPr sz="1400">
                <a:solidFill>
                  <a:srgbClr val="FFFFFF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300"/>
              </a:spcBef>
              <a:buClrTx/>
              <a:buFont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Picture Placeholder 12"/>
          <p:cNvSpPr/>
          <p:nvPr>
            <p:ph type="pic" sz="half" idx="21"/>
          </p:nvPr>
        </p:nvSpPr>
        <p:spPr>
          <a:xfrm>
            <a:off x="-3" y="1352574"/>
            <a:ext cx="12192004" cy="22898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3" name="Picture Placeholder 2"/>
          <p:cNvSpPr/>
          <p:nvPr>
            <p:ph type="pic" idx="21"/>
          </p:nvPr>
        </p:nvSpPr>
        <p:spPr>
          <a:xfrm>
            <a:off x="4110087" y="1444649"/>
            <a:ext cx="7548513" cy="45790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4" name="Body Level One…"/>
          <p:cNvSpPr txBox="1"/>
          <p:nvPr>
            <p:ph type="body" sz="quarter" idx="1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3" name="Body Level One…"/>
          <p:cNvSpPr txBox="1"/>
          <p:nvPr>
            <p:ph type="body" sz="quarter" idx="1"/>
          </p:nvPr>
        </p:nvSpPr>
        <p:spPr>
          <a:xfrm>
            <a:off x="443366" y="1444649"/>
            <a:ext cx="3365063" cy="457908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5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348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346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1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349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2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355" name="Rectangle 17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Freeform: Shape 9"/>
          <p:cNvSpPr/>
          <p:nvPr/>
        </p:nvSpPr>
        <p:spPr>
          <a:xfrm>
            <a:off x="-1" y="-1"/>
            <a:ext cx="12192003" cy="688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Freeform: Shape 11"/>
          <p:cNvSpPr/>
          <p:nvPr/>
        </p:nvSpPr>
        <p:spPr>
          <a:xfrm flipV="1" rot="16200000">
            <a:off x="2664629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Freeform: Shape 7"/>
          <p:cNvSpPr/>
          <p:nvPr/>
        </p:nvSpPr>
        <p:spPr>
          <a:xfrm flipV="1" rot="16200000">
            <a:off x="2664628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2" name="Group 23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360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3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378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376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1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379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2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385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Freeform: Shape 14"/>
          <p:cNvSpPr/>
          <p:nvPr/>
        </p:nvSpPr>
        <p:spPr>
          <a:xfrm flipH="1">
            <a:off x="-16297" y="0"/>
            <a:ext cx="1220829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Freeform: Shape 15"/>
          <p:cNvSpPr/>
          <p:nvPr/>
        </p:nvSpPr>
        <p:spPr>
          <a:xfrm flipH="1" flipV="1" rot="5400000">
            <a:off x="2666999" y="-2667001"/>
            <a:ext cx="6858001" cy="1219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Freeform: Shape 19"/>
          <p:cNvSpPr/>
          <p:nvPr/>
        </p:nvSpPr>
        <p:spPr>
          <a:xfrm flipH="1" flipV="1" rot="5400000">
            <a:off x="2666999" y="-2667001"/>
            <a:ext cx="6858001" cy="1219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2" name="Group 5"/>
          <p:cNvGrpSpPr/>
          <p:nvPr/>
        </p:nvGrpSpPr>
        <p:grpSpPr>
          <a:xfrm>
            <a:off x="0" y="-1"/>
            <a:ext cx="6881967" cy="6858876"/>
            <a:chOff x="0" y="0"/>
            <a:chExt cx="6881965" cy="6858875"/>
          </a:xfrm>
        </p:grpSpPr>
        <p:sp>
          <p:nvSpPr>
            <p:cNvPr id="389" name="Right Triangle 16"/>
            <p:cNvSpPr/>
            <p:nvPr/>
          </p:nvSpPr>
          <p:spPr>
            <a:xfrm rot="5400000">
              <a:off x="11546" y="-11546"/>
              <a:ext cx="6858875" cy="688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Right Triangle 17"/>
            <p:cNvSpPr/>
            <p:nvPr/>
          </p:nvSpPr>
          <p:spPr>
            <a:xfrm rot="5400000">
              <a:off x="10759" y="-10758"/>
              <a:ext cx="6391032" cy="641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Right Triangle 18"/>
            <p:cNvSpPr/>
            <p:nvPr/>
          </p:nvSpPr>
          <p:spPr>
            <a:xfrm rot="5400000">
              <a:off x="9819" y="-9818"/>
              <a:ext cx="5831498" cy="585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3" name="Thank You"/>
          <p:cNvSpPr txBox="1"/>
          <p:nvPr>
            <p:ph type="title" hasCustomPrompt="1"/>
          </p:nvPr>
        </p:nvSpPr>
        <p:spPr>
          <a:xfrm>
            <a:off x="5217242" y="2807207"/>
            <a:ext cx="4945599" cy="1243585"/>
          </a:xfrm>
          <a:prstGeom prst="rect">
            <a:avLst/>
          </a:prstGeom>
        </p:spPr>
        <p:txBody>
          <a:bodyPr anchor="ctr"/>
          <a:lstStyle>
            <a:lvl1pPr>
              <a:defRPr spc="0" sz="54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1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5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408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406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1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409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2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415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Freeform: Shape 14"/>
          <p:cNvSpPr/>
          <p:nvPr/>
        </p:nvSpPr>
        <p:spPr>
          <a:xfrm flipH="1">
            <a:off x="-16297" y="0"/>
            <a:ext cx="1220829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7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911"/>
                </a:lnTo>
                <a:lnTo>
                  <a:pt x="18318" y="4069"/>
                </a:lnTo>
                <a:lnTo>
                  <a:pt x="17456" y="4069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Freeform: Shape 15"/>
          <p:cNvSpPr/>
          <p:nvPr/>
        </p:nvSpPr>
        <p:spPr>
          <a:xfrm flipH="1" flipV="1" rot="5400000">
            <a:off x="2666999" y="-2667001"/>
            <a:ext cx="6858001" cy="1219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Freeform: Shape 19"/>
          <p:cNvSpPr/>
          <p:nvPr/>
        </p:nvSpPr>
        <p:spPr>
          <a:xfrm flipH="1" flipV="1" rot="5400000">
            <a:off x="2666999" y="-2667001"/>
            <a:ext cx="6858001" cy="1219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859"/>
                </a:moveTo>
                <a:lnTo>
                  <a:pt x="21600" y="21600"/>
                </a:lnTo>
                <a:lnTo>
                  <a:pt x="16891" y="21600"/>
                </a:lnTo>
                <a:lnTo>
                  <a:pt x="16891" y="21600"/>
                </a:lnTo>
                <a:lnTo>
                  <a:pt x="0" y="21600"/>
                </a:lnTo>
                <a:lnTo>
                  <a:pt x="0" y="0"/>
                </a:lnTo>
                <a:lnTo>
                  <a:pt x="11148" y="0"/>
                </a:lnTo>
                <a:lnTo>
                  <a:pt x="17531" y="3591"/>
                </a:lnTo>
                <a:lnTo>
                  <a:pt x="17531" y="4563"/>
                </a:lnTo>
                <a:lnTo>
                  <a:pt x="21600" y="6859"/>
                </a:lnTo>
                <a:lnTo>
                  <a:pt x="17531" y="6859"/>
                </a:lnTo>
                <a:lnTo>
                  <a:pt x="17531" y="6859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Thank You"/>
          <p:cNvSpPr txBox="1"/>
          <p:nvPr>
            <p:ph type="title" hasCustomPrompt="1"/>
          </p:nvPr>
        </p:nvSpPr>
        <p:spPr>
          <a:xfrm>
            <a:off x="6360242" y="3429000"/>
            <a:ext cx="4945599" cy="1243584"/>
          </a:xfrm>
          <a:prstGeom prst="rect">
            <a:avLst/>
          </a:prstGeom>
        </p:spPr>
        <p:txBody>
          <a:bodyPr anchor="ctr"/>
          <a:lstStyle>
            <a:lvl1pPr>
              <a:defRPr spc="0" sz="5400"/>
            </a:lvl1pPr>
          </a:lstStyle>
          <a:p>
            <a:pPr/>
            <a:r>
              <a:t>Thank You</a:t>
            </a:r>
          </a:p>
        </p:txBody>
      </p:sp>
      <p:sp>
        <p:nvSpPr>
          <p:cNvPr id="420" name="Freeform: Shape 34"/>
          <p:cNvSpPr/>
          <p:nvPr/>
        </p:nvSpPr>
        <p:spPr>
          <a:xfrm rot="13500000">
            <a:off x="-729900" y="-1215857"/>
            <a:ext cx="6043523" cy="842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938"/>
                </a:moveTo>
                <a:lnTo>
                  <a:pt x="6733" y="21600"/>
                </a:lnTo>
                <a:lnTo>
                  <a:pt x="0" y="21600"/>
                </a:lnTo>
                <a:lnTo>
                  <a:pt x="0" y="4552"/>
                </a:lnTo>
                <a:lnTo>
                  <a:pt x="6348" y="0"/>
                </a:lnTo>
                <a:close/>
              </a:path>
            </a:pathLst>
          </a:cu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1" name="Freeform: Shape 31"/>
          <p:cNvSpPr/>
          <p:nvPr/>
        </p:nvSpPr>
        <p:spPr>
          <a:xfrm rot="13500000">
            <a:off x="-1145232" y="-2123853"/>
            <a:ext cx="6043522" cy="9008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1627"/>
                </a:moveTo>
                <a:lnTo>
                  <a:pt x="6733" y="21600"/>
                </a:lnTo>
                <a:lnTo>
                  <a:pt x="0" y="21600"/>
                </a:lnTo>
                <a:lnTo>
                  <a:pt x="0" y="2863"/>
                </a:lnTo>
                <a:lnTo>
                  <a:pt x="4268" y="0"/>
                </a:lnTo>
                <a:close/>
              </a:path>
            </a:pathLst>
          </a:custGeom>
          <a:blipFill>
            <a:blip r:embed="rId8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Freeform: Shape 29"/>
          <p:cNvSpPr/>
          <p:nvPr/>
        </p:nvSpPr>
        <p:spPr>
          <a:xfrm flipH="1" rot="18900000">
            <a:off x="-2681154" y="-465960"/>
            <a:ext cx="8639121" cy="5739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75" y="0"/>
                </a:moveTo>
                <a:lnTo>
                  <a:pt x="0" y="14262"/>
                </a:lnTo>
                <a:lnTo>
                  <a:pt x="0" y="21600"/>
                </a:lnTo>
                <a:lnTo>
                  <a:pt x="19374" y="21600"/>
                </a:lnTo>
                <a:lnTo>
                  <a:pt x="21600" y="18249"/>
                </a:lnTo>
                <a:close/>
              </a:path>
            </a:pathLst>
          </a:custGeom>
          <a:solidFill>
            <a:srgbClr val="003352">
              <a:alpha val="5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83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81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6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84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7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90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reeform: Shape 7"/>
          <p:cNvSpPr/>
          <p:nvPr/>
        </p:nvSpPr>
        <p:spPr>
          <a:xfrm>
            <a:off x="0" y="-1"/>
            <a:ext cx="12192000" cy="6862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84" y="0"/>
                </a:lnTo>
                <a:lnTo>
                  <a:pt x="18189" y="8552"/>
                </a:lnTo>
                <a:lnTo>
                  <a:pt x="20001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Freeform: Shape 8"/>
          <p:cNvSpPr/>
          <p:nvPr/>
        </p:nvSpPr>
        <p:spPr>
          <a:xfrm flipV="1" rot="16200000">
            <a:off x="2626804" y="-2626805"/>
            <a:ext cx="6862744" cy="12116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ight Triangle 9"/>
          <p:cNvSpPr/>
          <p:nvPr/>
        </p:nvSpPr>
        <p:spPr>
          <a:xfrm flipV="1" rot="5400000">
            <a:off x="5851009" y="-10650"/>
            <a:ext cx="6326156" cy="634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Freeform: Shape 10"/>
          <p:cNvSpPr/>
          <p:nvPr/>
        </p:nvSpPr>
        <p:spPr>
          <a:xfrm flipV="1" rot="16200000">
            <a:off x="2664628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Freeform: Shape 11"/>
          <p:cNvSpPr/>
          <p:nvPr/>
        </p:nvSpPr>
        <p:spPr>
          <a:xfrm rot="2700000">
            <a:off x="9668984" y="1404391"/>
            <a:ext cx="4406149" cy="5299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7960"/>
                </a:lnTo>
                <a:lnTo>
                  <a:pt x="1722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Freeform: Shape 12"/>
          <p:cNvSpPr/>
          <p:nvPr/>
        </p:nvSpPr>
        <p:spPr>
          <a:xfrm flipH="1" rot="8100000">
            <a:off x="9583574" y="1088096"/>
            <a:ext cx="5072181" cy="48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974" y="0"/>
                </a:lnTo>
                <a:lnTo>
                  <a:pt x="0" y="1020"/>
                </a:lnTo>
                <a:lnTo>
                  <a:pt x="0" y="21600"/>
                </a:lnTo>
                <a:close/>
              </a:path>
            </a:pathLst>
          </a:custGeom>
          <a:blipFill>
            <a:blip r:embed="rId8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Freeform: Shape 13"/>
          <p:cNvSpPr/>
          <p:nvPr/>
        </p:nvSpPr>
        <p:spPr>
          <a:xfrm rot="2700000">
            <a:off x="11438584" y="5665751"/>
            <a:ext cx="877779" cy="1755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Freeform: Shape 14"/>
          <p:cNvSpPr/>
          <p:nvPr/>
        </p:nvSpPr>
        <p:spPr>
          <a:xfrm flipH="1" rot="8100000">
            <a:off x="10582264" y="5841410"/>
            <a:ext cx="2372349" cy="1186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1" name="Group 15"/>
          <p:cNvGrpSpPr/>
          <p:nvPr/>
        </p:nvGrpSpPr>
        <p:grpSpPr>
          <a:xfrm>
            <a:off x="-30200" y="-1087416"/>
            <a:ext cx="2458371" cy="2166577"/>
            <a:chOff x="0" y="0"/>
            <a:chExt cx="2458370" cy="2166576"/>
          </a:xfrm>
        </p:grpSpPr>
        <p:sp>
          <p:nvSpPr>
            <p:cNvPr id="99" name="Freeform: Shape 16"/>
            <p:cNvSpPr/>
            <p:nvPr/>
          </p:nvSpPr>
          <p:spPr>
            <a:xfrm rot="18900000">
              <a:off x="609081" y="317287"/>
              <a:ext cx="1532002" cy="153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: Shape 17"/>
            <p:cNvSpPr/>
            <p:nvPr/>
          </p:nvSpPr>
          <p:spPr>
            <a:xfrm flipH="1" rot="2700000">
              <a:off x="314619" y="323727"/>
              <a:ext cx="1519119" cy="151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4" name="Group 18"/>
          <p:cNvGrpSpPr/>
          <p:nvPr/>
        </p:nvGrpSpPr>
        <p:grpSpPr>
          <a:xfrm>
            <a:off x="1745069" y="-582824"/>
            <a:ext cx="1319567" cy="1157391"/>
            <a:chOff x="0" y="0"/>
            <a:chExt cx="1319565" cy="1157389"/>
          </a:xfrm>
        </p:grpSpPr>
        <p:sp>
          <p:nvSpPr>
            <p:cNvPr id="102" name="Freeform: Shape 19"/>
            <p:cNvSpPr/>
            <p:nvPr/>
          </p:nvSpPr>
          <p:spPr>
            <a:xfrm rot="18900000">
              <a:off x="331671" y="169495"/>
              <a:ext cx="818399" cy="81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: Shape 20"/>
            <p:cNvSpPr/>
            <p:nvPr/>
          </p:nvSpPr>
          <p:spPr>
            <a:xfrm flipH="1" rot="2700000">
              <a:off x="163907" y="182987"/>
              <a:ext cx="791418" cy="79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pc="300" sz="1600">
                <a:solidFill>
                  <a:srgbClr val="BAE4FF"/>
                </a:solidFill>
              </a:defRPr>
            </a:lvl1pPr>
            <a:lvl2pPr marL="609600" indent="-152400">
              <a:buClrTx/>
              <a:buFontTx/>
              <a:defRPr spc="300" sz="1600">
                <a:solidFill>
                  <a:srgbClr val="BAE4FF"/>
                </a:solidFill>
              </a:defRPr>
            </a:lvl2pPr>
            <a:lvl3pPr marL="1097280" indent="-182880">
              <a:buClrTx/>
              <a:buFontTx/>
              <a:defRPr spc="300" sz="1600">
                <a:solidFill>
                  <a:srgbClr val="BAE4FF"/>
                </a:solidFill>
              </a:defRPr>
            </a:lvl3pPr>
            <a:lvl4pPr marL="1574800" indent="-203200">
              <a:buClrTx/>
              <a:buFontTx/>
              <a:defRPr spc="300" sz="1600">
                <a:solidFill>
                  <a:srgbClr val="BAE4FF"/>
                </a:solidFill>
              </a:defRPr>
            </a:lvl4pPr>
            <a:lvl5pPr marL="2032000" indent="-203200">
              <a:buClrTx/>
              <a:buFontTx/>
              <a:defRPr spc="300" sz="1600">
                <a:solidFill>
                  <a:srgbClr val="BAE4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ection Title 01"/>
          <p:cNvSpPr txBox="1"/>
          <p:nvPr>
            <p:ph type="title" hasCustomPrompt="1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</p:spPr>
        <p:txBody>
          <a:bodyPr anchor="b"/>
          <a:lstStyle>
            <a:lvl1pPr>
              <a:defRPr spc="0" sz="5400"/>
            </a:lvl1pPr>
          </a:lstStyle>
          <a:p>
            <a:pPr/>
            <a:r>
              <a:t>Section Title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lt 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121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119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4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122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5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128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Freeform: Shape 33"/>
          <p:cNvSpPr/>
          <p:nvPr/>
        </p:nvSpPr>
        <p:spPr>
          <a:xfrm flipV="1" rot="16200000">
            <a:off x="2855761" y="-2473495"/>
            <a:ext cx="6862744" cy="1180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Freeform: Shape 23"/>
          <p:cNvSpPr/>
          <p:nvPr/>
        </p:nvSpPr>
        <p:spPr>
          <a:xfrm flipV="1" rot="16200000">
            <a:off x="2626805" y="-2626805"/>
            <a:ext cx="6862744" cy="12116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Freeform: Shape 24"/>
          <p:cNvSpPr/>
          <p:nvPr/>
        </p:nvSpPr>
        <p:spPr>
          <a:xfrm flipV="1" rot="16200000">
            <a:off x="2664629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4" name="Group 25"/>
          <p:cNvGrpSpPr/>
          <p:nvPr/>
        </p:nvGrpSpPr>
        <p:grpSpPr>
          <a:xfrm>
            <a:off x="9141046" y="1176875"/>
            <a:ext cx="5836235" cy="5812372"/>
            <a:chOff x="0" y="0"/>
            <a:chExt cx="5836233" cy="5812370"/>
          </a:xfrm>
        </p:grpSpPr>
        <p:sp>
          <p:nvSpPr>
            <p:cNvPr id="132" name="Freeform: Shape 26"/>
            <p:cNvSpPr/>
            <p:nvPr/>
          </p:nvSpPr>
          <p:spPr>
            <a:xfrm rot="2700000">
              <a:off x="997763" y="872697"/>
              <a:ext cx="3579176" cy="430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17960"/>
                  </a:lnTo>
                  <a:lnTo>
                    <a:pt x="1722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Freeform: Shape 27"/>
            <p:cNvSpPr/>
            <p:nvPr/>
          </p:nvSpPr>
          <p:spPr>
            <a:xfrm flipH="1" rot="8100000">
              <a:off x="928385" y="880525"/>
              <a:ext cx="4120203" cy="393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974" y="0"/>
                  </a:lnTo>
                  <a:lnTo>
                    <a:pt x="0" y="102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5" name="Freeform: Shape 28"/>
          <p:cNvSpPr/>
          <p:nvPr/>
        </p:nvSpPr>
        <p:spPr>
          <a:xfrm rot="2700000">
            <a:off x="11438584" y="5665751"/>
            <a:ext cx="877779" cy="1755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Freeform: Shape 29"/>
          <p:cNvSpPr/>
          <p:nvPr/>
        </p:nvSpPr>
        <p:spPr>
          <a:xfrm flipH="1" rot="8100000">
            <a:off x="10582264" y="5841410"/>
            <a:ext cx="2372349" cy="1186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9" name="Group 30"/>
          <p:cNvGrpSpPr/>
          <p:nvPr/>
        </p:nvGrpSpPr>
        <p:grpSpPr>
          <a:xfrm>
            <a:off x="9619078" y="6118505"/>
            <a:ext cx="1643561" cy="1488423"/>
            <a:chOff x="0" y="0"/>
            <a:chExt cx="1643560" cy="1488421"/>
          </a:xfrm>
        </p:grpSpPr>
        <p:sp>
          <p:nvSpPr>
            <p:cNvPr id="137" name="Freeform: Shape 31"/>
            <p:cNvSpPr/>
            <p:nvPr/>
          </p:nvSpPr>
          <p:spPr>
            <a:xfrm flipH="1" rot="13500000">
              <a:off x="373112" y="217974"/>
              <a:ext cx="1052474" cy="105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Freeform: Shape 32"/>
            <p:cNvSpPr/>
            <p:nvPr/>
          </p:nvSpPr>
          <p:spPr>
            <a:xfrm rot="8100000">
              <a:off x="216141" y="222400"/>
              <a:ext cx="1043623" cy="104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0" name="Section Title 01"/>
          <p:cNvSpPr txBox="1"/>
          <p:nvPr>
            <p:ph type="title" hasCustomPrompt="1"/>
          </p:nvPr>
        </p:nvSpPr>
        <p:spPr>
          <a:xfrm>
            <a:off x="832103" y="3886200"/>
            <a:ext cx="7781545" cy="859056"/>
          </a:xfrm>
          <a:prstGeom prst="rect">
            <a:avLst/>
          </a:prstGeom>
        </p:spPr>
        <p:txBody>
          <a:bodyPr anchor="b"/>
          <a:lstStyle>
            <a:lvl1pPr>
              <a:defRPr spc="0" sz="5400"/>
            </a:lvl1pPr>
          </a:lstStyle>
          <a:p>
            <a:pPr/>
            <a:r>
              <a:t>Section Title 01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831850" y="4754879"/>
            <a:ext cx="6803136" cy="36576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pc="300" sz="1600">
                <a:solidFill>
                  <a:srgbClr val="BAE4FF"/>
                </a:solidFill>
              </a:defRPr>
            </a:lvl1pPr>
            <a:lvl2pPr marL="609600" indent="-152400">
              <a:buClrTx/>
              <a:buFontTx/>
              <a:defRPr spc="300" sz="1600">
                <a:solidFill>
                  <a:srgbClr val="BAE4FF"/>
                </a:solidFill>
              </a:defRPr>
            </a:lvl2pPr>
            <a:lvl3pPr marL="1097280" indent="-182880">
              <a:buClrTx/>
              <a:buFontTx/>
              <a:defRPr spc="300" sz="1600">
                <a:solidFill>
                  <a:srgbClr val="BAE4FF"/>
                </a:solidFill>
              </a:defRPr>
            </a:lvl3pPr>
            <a:lvl4pPr marL="1574800" indent="-203200">
              <a:buClrTx/>
              <a:buFontTx/>
              <a:defRPr spc="300" sz="1600">
                <a:solidFill>
                  <a:srgbClr val="BAE4FF"/>
                </a:solidFill>
              </a:defRPr>
            </a:lvl4pPr>
            <a:lvl5pPr marL="2032000" indent="-203200">
              <a:buClrTx/>
              <a:buFontTx/>
              <a:defRPr spc="300" sz="1600">
                <a:solidFill>
                  <a:srgbClr val="BAE4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156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154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9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157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0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163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Freeform: Shape 33"/>
          <p:cNvSpPr/>
          <p:nvPr/>
        </p:nvSpPr>
        <p:spPr>
          <a:xfrm flipV="1" rot="16200000">
            <a:off x="2855761" y="-2473495"/>
            <a:ext cx="6862744" cy="1180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099"/>
                </a:lnTo>
                <a:lnTo>
                  <a:pt x="13053" y="14099"/>
                </a:lnTo>
                <a:lnTo>
                  <a:pt x="13053" y="14099"/>
                </a:lnTo>
                <a:lnTo>
                  <a:pt x="21600" y="14099"/>
                </a:lnTo>
                <a:lnTo>
                  <a:pt x="13053" y="9122"/>
                </a:lnTo>
                <a:lnTo>
                  <a:pt x="13053" y="7015"/>
                </a:lnTo>
                <a:lnTo>
                  <a:pt x="966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Freeform: Shape 23"/>
          <p:cNvSpPr/>
          <p:nvPr/>
        </p:nvSpPr>
        <p:spPr>
          <a:xfrm flipV="1" rot="16200000">
            <a:off x="2626805" y="-2626805"/>
            <a:ext cx="6862744" cy="12116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4288"/>
                </a:lnTo>
                <a:lnTo>
                  <a:pt x="13053" y="14288"/>
                </a:lnTo>
                <a:lnTo>
                  <a:pt x="13053" y="14288"/>
                </a:lnTo>
                <a:lnTo>
                  <a:pt x="21600" y="14288"/>
                </a:lnTo>
                <a:lnTo>
                  <a:pt x="13053" y="9437"/>
                </a:lnTo>
                <a:lnTo>
                  <a:pt x="13053" y="7384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Freeform: Shape 24"/>
          <p:cNvSpPr/>
          <p:nvPr/>
        </p:nvSpPr>
        <p:spPr>
          <a:xfrm flipV="1" rot="16200000">
            <a:off x="2664629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Oval 3"/>
          <p:cNvSpPr/>
          <p:nvPr/>
        </p:nvSpPr>
        <p:spPr>
          <a:xfrm>
            <a:off x="533398" y="914400"/>
            <a:ext cx="1944916" cy="1944915"/>
          </a:xfrm>
          <a:prstGeom prst="ellipse">
            <a:avLst/>
          </a:prstGeom>
          <a:solidFill>
            <a:srgbClr val="003352"/>
          </a:solidFill>
          <a:ln w="76200">
            <a:solidFill>
              <a:schemeClr val="accent1">
                <a:alpha val="55000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1"/>
          <p:cNvSpPr txBox="1"/>
          <p:nvPr/>
        </p:nvSpPr>
        <p:spPr>
          <a:xfrm>
            <a:off x="1002713" y="923304"/>
            <a:ext cx="913676" cy="280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400">
                <a:solidFill>
                  <a:srgbClr val="2FA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9" name="Quote"/>
          <p:cNvSpPr txBox="1"/>
          <p:nvPr>
            <p:ph type="title" hasCustomPrompt="1"/>
          </p:nvPr>
        </p:nvSpPr>
        <p:spPr>
          <a:xfrm>
            <a:off x="533398" y="3200400"/>
            <a:ext cx="7551058" cy="28593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pc="0"/>
            </a:lvl1pPr>
          </a:lstStyle>
          <a:p>
            <a:pPr/>
            <a:r>
              <a:t>Quote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184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182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185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191" name="Rectangle 10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: Shape 9"/>
          <p:cNvSpPr/>
          <p:nvPr/>
        </p:nvSpPr>
        <p:spPr>
          <a:xfrm>
            <a:off x="-1" y="-1"/>
            <a:ext cx="12192003" cy="688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Freeform: Shape 7"/>
          <p:cNvSpPr/>
          <p:nvPr/>
        </p:nvSpPr>
        <p:spPr>
          <a:xfrm flipV="1" rot="16200000">
            <a:off x="2664628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97" name="Group 14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195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8" name="Body Level One…"/>
          <p:cNvSpPr txBox="1"/>
          <p:nvPr>
            <p:ph type="body" sz="half" idx="1"/>
          </p:nvPr>
        </p:nvSpPr>
        <p:spPr>
          <a:xfrm>
            <a:off x="444500" y="1625384"/>
            <a:ext cx="6718300" cy="4093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</a:defRPr>
            </a:lvl1pPr>
            <a:lvl2pPr marL="718457" indent="-261257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</a:defRPr>
            </a:lvl2pPr>
            <a:lvl3pPr marL="1219200" indent="-304800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</a:defRPr>
            </a:lvl3pPr>
            <a:lvl4pPr marL="1632857" indent="-261257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</a:defRPr>
            </a:lvl4pPr>
            <a:lvl5pPr marL="2090057" indent="-261257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sz="half" idx="1"/>
          </p:nvPr>
        </p:nvSpPr>
        <p:spPr>
          <a:xfrm>
            <a:off x="1409700" y="1749569"/>
            <a:ext cx="9372600" cy="3358862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6000">
                <a:solidFill>
                  <a:srgbClr val="FFFFFF"/>
                </a:solidFill>
              </a:defRPr>
            </a:lvl1pPr>
            <a:lvl2pPr marL="1028700" indent="-571500" algn="ctr">
              <a:buClrTx/>
              <a:buFontTx/>
              <a:defRPr sz="6000">
                <a:solidFill>
                  <a:srgbClr val="FFFFFF"/>
                </a:solidFill>
              </a:defRPr>
            </a:lvl2pPr>
            <a:lvl3pPr marL="1600200" indent="-685800" algn="ctr">
              <a:buClrTx/>
              <a:buFontTx/>
              <a:defRPr sz="6000">
                <a:solidFill>
                  <a:srgbClr val="FFFFFF"/>
                </a:solidFill>
              </a:defRPr>
            </a:lvl3pPr>
            <a:lvl4pPr marL="2133600" indent="-762000" algn="ctr">
              <a:buClrTx/>
              <a:buFontTx/>
              <a:defRPr sz="6000">
                <a:solidFill>
                  <a:srgbClr val="FFFFFF"/>
                </a:solidFill>
              </a:defRPr>
            </a:lvl4pPr>
            <a:lvl5pPr marL="2590800" indent="-762000" algn="ctr">
              <a:buClrTx/>
              <a:buFontTx/>
              <a:defRPr sz="6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443364" y="1825625"/>
            <a:ext cx="11215236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sz="quarter" idx="1"/>
          </p:nvPr>
        </p:nvSpPr>
        <p:spPr>
          <a:xfrm>
            <a:off x="444500" y="1681163"/>
            <a:ext cx="5157788" cy="8239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Text Placeholder 4"/>
          <p:cNvSpPr/>
          <p:nvPr>
            <p:ph type="body" sz="quarter" idx="21"/>
          </p:nvPr>
        </p:nvSpPr>
        <p:spPr>
          <a:xfrm>
            <a:off x="6500812" y="1681163"/>
            <a:ext cx="5157788" cy="823913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6" Type="http://schemas.openxmlformats.org/officeDocument/2006/relationships/image" Target="../media/image5.bmp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reeform: Shape 9"/>
          <p:cNvSpPr/>
          <p:nvPr/>
        </p:nvSpPr>
        <p:spPr>
          <a:xfrm>
            <a:off x="-1" y="1"/>
            <a:ext cx="1219200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Freeform: Shape 11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Freeform: Shape 7"/>
          <p:cNvSpPr/>
          <p:nvPr/>
        </p:nvSpPr>
        <p:spPr>
          <a:xfrm flipV="1" rot="16200000">
            <a:off x="2664629" y="-2669372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Title 1"/>
          <p:cNvSpPr txBox="1"/>
          <p:nvPr/>
        </p:nvSpPr>
        <p:spPr>
          <a:xfrm>
            <a:off x="490219" y="542925"/>
            <a:ext cx="1112266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7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Click to edit Master title style</a:t>
            </a:r>
          </a:p>
        </p:txBody>
      </p:sp>
      <p:grpSp>
        <p:nvGrpSpPr>
          <p:cNvPr id="10" name="Group 11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8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" name="Group 14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11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1252200" y="6315075"/>
            <a:ext cx="245403" cy="243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" name="TextBox 19"/>
          <p:cNvSpPr txBox="1"/>
          <p:nvPr/>
        </p:nvSpPr>
        <p:spPr>
          <a:xfrm>
            <a:off x="63500" y="63500"/>
            <a:ext cx="1165225" cy="13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000000">
                    <a:alpha val="50000"/>
                  </a:srgbClr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Classification: Internal</a:t>
            </a:r>
          </a:p>
        </p:txBody>
      </p:sp>
      <p:sp>
        <p:nvSpPr>
          <p:cNvPr id="17" name="Rectangle 10"/>
          <p:cNvSpPr/>
          <p:nvPr/>
        </p:nvSpPr>
        <p:spPr>
          <a:xfrm>
            <a:off x="0" y="0"/>
            <a:ext cx="12192000" cy="6884190"/>
          </a:xfrm>
          <a:prstGeom prst="rect">
            <a:avLst/>
          </a:prstGeom>
          <a:solidFill>
            <a:srgbClr val="299C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Freeform: Shape 9"/>
          <p:cNvSpPr/>
          <p:nvPr/>
        </p:nvSpPr>
        <p:spPr>
          <a:xfrm>
            <a:off x="-1" y="-1"/>
            <a:ext cx="12192003" cy="688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359" y="0"/>
                </a:lnTo>
                <a:lnTo>
                  <a:pt x="18178" y="8552"/>
                </a:lnTo>
                <a:lnTo>
                  <a:pt x="19996" y="8552"/>
                </a:lnTo>
                <a:lnTo>
                  <a:pt x="21600" y="11398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Freeform: Shape 17"/>
          <p:cNvSpPr/>
          <p:nvPr/>
        </p:nvSpPr>
        <p:spPr>
          <a:xfrm flipV="1" rot="16200000">
            <a:off x="2964808" y="-2364446"/>
            <a:ext cx="6862745" cy="1159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9765"/>
                </a:lnTo>
                <a:lnTo>
                  <a:pt x="13048" y="9765"/>
                </a:lnTo>
                <a:lnTo>
                  <a:pt x="13048" y="9765"/>
                </a:lnTo>
                <a:lnTo>
                  <a:pt x="21600" y="9765"/>
                </a:lnTo>
                <a:lnTo>
                  <a:pt x="13048" y="4694"/>
                </a:lnTo>
                <a:lnTo>
                  <a:pt x="13048" y="2548"/>
                </a:lnTo>
                <a:lnTo>
                  <a:pt x="8737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Freeform: Shape 11"/>
          <p:cNvSpPr/>
          <p:nvPr/>
        </p:nvSpPr>
        <p:spPr>
          <a:xfrm flipV="1" rot="16200000">
            <a:off x="2664629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Freeform: Shape 7"/>
          <p:cNvSpPr/>
          <p:nvPr/>
        </p:nvSpPr>
        <p:spPr>
          <a:xfrm flipV="1" rot="16200000">
            <a:off x="2664628" y="-2664627"/>
            <a:ext cx="6862744" cy="1219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347"/>
                </a:lnTo>
                <a:lnTo>
                  <a:pt x="13048" y="10347"/>
                </a:lnTo>
                <a:lnTo>
                  <a:pt x="13048" y="10347"/>
                </a:lnTo>
                <a:lnTo>
                  <a:pt x="21600" y="10347"/>
                </a:lnTo>
                <a:lnTo>
                  <a:pt x="13048" y="5527"/>
                </a:lnTo>
                <a:lnTo>
                  <a:pt x="13048" y="3486"/>
                </a:lnTo>
                <a:lnTo>
                  <a:pt x="6844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3352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444500" y="542925"/>
            <a:ext cx="11214100" cy="53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rtl="1">
              <a:defRPr/>
            </a:lvl1pPr>
          </a:lstStyle>
          <a:p>
            <a:pPr/>
            <a:r>
              <a:t>Title Text</a:t>
            </a:r>
          </a:p>
        </p:txBody>
      </p:sp>
      <p:grpSp>
        <p:nvGrpSpPr>
          <p:cNvPr id="25" name="Group 14"/>
          <p:cNvGrpSpPr/>
          <p:nvPr/>
        </p:nvGrpSpPr>
        <p:grpSpPr>
          <a:xfrm>
            <a:off x="337243" y="-378678"/>
            <a:ext cx="863478" cy="757355"/>
            <a:chOff x="0" y="0"/>
            <a:chExt cx="863476" cy="757354"/>
          </a:xfrm>
        </p:grpSpPr>
        <p:sp>
          <p:nvSpPr>
            <p:cNvPr id="23" name="Freeform: Shape 15"/>
            <p:cNvSpPr/>
            <p:nvPr/>
          </p:nvSpPr>
          <p:spPr>
            <a:xfrm rot="18900000">
              <a:off x="217034" y="110911"/>
              <a:ext cx="535531" cy="53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: Shape 16"/>
            <p:cNvSpPr/>
            <p:nvPr/>
          </p:nvSpPr>
          <p:spPr>
            <a:xfrm flipH="1" rot="2700000">
              <a:off x="107255" y="119740"/>
              <a:ext cx="517876" cy="51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" name="Group 5"/>
          <p:cNvGrpSpPr/>
          <p:nvPr/>
        </p:nvGrpSpPr>
        <p:grpSpPr>
          <a:xfrm>
            <a:off x="-2" y="1357408"/>
            <a:ext cx="12192003" cy="4846322"/>
            <a:chOff x="0" y="0"/>
            <a:chExt cx="12192001" cy="4846321"/>
          </a:xfrm>
        </p:grpSpPr>
        <p:sp>
          <p:nvSpPr>
            <p:cNvPr id="26" name="Rectangle: Single Corner Snipped 18"/>
            <p:cNvSpPr/>
            <p:nvPr/>
          </p:nvSpPr>
          <p:spPr>
            <a:xfrm flipH="1" rot="10800000">
              <a:off x="-1" y="0"/>
              <a:ext cx="12192001" cy="484632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Rectangle: Single Corner Snipped 2"/>
            <p:cNvSpPr/>
            <p:nvPr/>
          </p:nvSpPr>
          <p:spPr>
            <a:xfrm flipH="1" rot="10800000">
              <a:off x="0" y="0"/>
              <a:ext cx="12192001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911" y="0"/>
                  </a:lnTo>
                  <a:lnTo>
                    <a:pt x="21600" y="424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33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" name="Freeform: Shape 23"/>
          <p:cNvSpPr/>
          <p:nvPr/>
        </p:nvSpPr>
        <p:spPr>
          <a:xfrm flipH="1">
            <a:off x="10782300" y="5448296"/>
            <a:ext cx="1409700" cy="1409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rtl="1">
              <a:defRPr/>
            </a:lvl1pPr>
            <a:lvl2pPr rtl="1">
              <a:defRPr/>
            </a:lvl2pPr>
            <a:lvl3pPr rtl="1">
              <a:defRPr/>
            </a:lvl3pPr>
            <a:lvl4pPr rtl="1">
              <a:defRPr/>
            </a:lvl4pPr>
            <a:lvl5pPr rtl="1">
              <a:defRPr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3200" u="none">
          <a:solidFill>
            <a:srgbClr val="FFFFFF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ade Gothic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cs.toronto.edu/~kriz/learning-features-2009-TR.pdf" TargetMode="External"/><Relationship Id="rId3" Type="http://schemas.openxmlformats.org/officeDocument/2006/relationships/hyperlink" Target="https://github.com/Alex-Momotov/image_classification" TargetMode="External"/><Relationship Id="rId4" Type="http://schemas.openxmlformats.org/officeDocument/2006/relationships/hyperlink" Target="https://en.wikipedia.org/wiki/CIFAR-10?utm_source=chatgpt.com" TargetMode="External"/><Relationship Id="rId5" Type="http://schemas.openxmlformats.org/officeDocument/2006/relationships/hyperlink" Target="https://github.com/Alex-Momotov/image_classification?utm_source=chatgpt.com" TargetMode="External"/><Relationship Id="rId6" Type="http://schemas.openxmlformats.org/officeDocument/2006/relationships/hyperlink" Target="https://dmicz.github.io/machine-learning/cifar10-pca/" TargetMode="External"/><Relationship Id="rId7" Type="http://schemas.openxmlformats.org/officeDocument/2006/relationships/hyperlink" Target="https://dmicz.github.io/machine-learning/cifar10-pca/?utm_source=chatgpt.com" TargetMode="External"/><Relationship Id="rId8" Type="http://schemas.openxmlformats.org/officeDocument/2006/relationships/hyperlink" Target="https://github.com/LemuelKL/CIFAR10-HOG-PCA-SVM" TargetMode="External"/><Relationship Id="rId9" Type="http://schemas.openxmlformats.org/officeDocument/2006/relationships/hyperlink" Target="https://github.com/LemuelKL/CIFAR10-HOG-PCA-SVM?utm_source=chatgpt.com" TargetMode="External"/><Relationship Id="rId10" Type="http://schemas.openxmlformats.org/officeDocument/2006/relationships/hyperlink" Target="https://arxiv.org/abs/2103.04874" TargetMode="External"/><Relationship Id="rId11" Type="http://schemas.openxmlformats.org/officeDocument/2006/relationships/hyperlink" Target="https://arxiv.org/abs/2103.04874?utm_source=chatgpt.com" TargetMode="External"/><Relationship Id="rId12" Type="http://schemas.openxmlformats.org/officeDocument/2006/relationships/hyperlink" Target="https://arxiv.org/abs/1306.0239" TargetMode="External"/><Relationship Id="rId13" Type="http://schemas.openxmlformats.org/officeDocument/2006/relationships/hyperlink" Target="https://arxiv.org/abs/1306.0239?utm_source=chatgpt.com" TargetMode="External"/><Relationship Id="rId14" Type="http://schemas.openxmlformats.org/officeDocument/2006/relationships/hyperlink" Target="https://en.wikipedia.org/wiki/Support_vector_machin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Title 1"/>
          <p:cNvSpPr txBox="1"/>
          <p:nvPr>
            <p:ph type="title"/>
          </p:nvPr>
        </p:nvSpPr>
        <p:spPr>
          <a:xfrm>
            <a:off x="2169595" y="4854790"/>
            <a:ext cx="9732615" cy="1690778"/>
          </a:xfrm>
          <a:prstGeom prst="rect">
            <a:avLst/>
          </a:prstGeom>
        </p:spPr>
        <p:txBody>
          <a:bodyPr/>
          <a:lstStyle/>
          <a:p>
            <a:pPr algn="ctr" defTabSz="425195" rtl="0">
              <a:lnSpc>
                <a:spcPts val="7800"/>
              </a:lnSpc>
              <a:defRPr b="0" sz="241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/>
              <a:t>Course:</a:t>
            </a:r>
            <a:r>
              <a:t> Machine Learning</a:t>
            </a:r>
            <a:br/>
            <a:r>
              <a:rPr b="1" u="sng"/>
              <a:t>Student Name:</a:t>
            </a:r>
            <a:r>
              <a:t> Rayyan Al Naqbi</a:t>
            </a:r>
            <a:endParaRPr b="1" u="sng"/>
          </a:p>
          <a:p>
            <a:pPr algn="ctr" defTabSz="425195" rtl="0">
              <a:lnSpc>
                <a:spcPts val="7800"/>
              </a:lnSpc>
              <a:defRPr b="0" sz="241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/>
              <a:t>ID:</a:t>
            </a:r>
            <a:r>
              <a:t> 32483 </a:t>
            </a:r>
          </a:p>
        </p:txBody>
      </p:sp>
      <p:sp>
        <p:nvSpPr>
          <p:cNvPr id="433" name="Subtitle 2"/>
          <p:cNvSpPr txBox="1"/>
          <p:nvPr>
            <p:ph type="body" sz="quarter" idx="1"/>
          </p:nvPr>
        </p:nvSpPr>
        <p:spPr>
          <a:xfrm>
            <a:off x="2676157" y="3097602"/>
            <a:ext cx="9213011" cy="1454242"/>
          </a:xfrm>
          <a:prstGeom prst="rect">
            <a:avLst/>
          </a:prstGeom>
        </p:spPr>
        <p:txBody>
          <a:bodyPr/>
          <a:lstStyle/>
          <a:p>
            <a:pPr algn="ctr" rtl="0">
              <a:buClr>
                <a:schemeClr val="accent2"/>
              </a:buClr>
              <a:buSzPct val="100000"/>
              <a:buFont typeface="Arial"/>
              <a:buChar char="•"/>
              <a:defRPr spc="234"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Exploring CIFAR-10 with PCA and SVM</a:t>
            </a:r>
          </a:p>
          <a:p>
            <a:pPr algn="ctr" rtl="0">
              <a:buClr>
                <a:schemeClr val="accent2"/>
              </a:buClr>
              <a:buSzPct val="100000"/>
              <a:buFont typeface="Arial"/>
              <a:buChar char="•"/>
              <a:defRPr spc="234"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Track 1 - Machine Learning Models</a:t>
            </a:r>
          </a:p>
        </p:txBody>
      </p:sp>
      <p:pic>
        <p:nvPicPr>
          <p:cNvPr id="4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7178" y="231633"/>
            <a:ext cx="1784186" cy="926850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lassical ML for Object Recognition"/>
          <p:cNvSpPr txBox="1"/>
          <p:nvPr/>
        </p:nvSpPr>
        <p:spPr>
          <a:xfrm>
            <a:off x="2829961" y="1764261"/>
            <a:ext cx="8558322" cy="72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Classical ML for Object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9" name="Picture Placeholder 7" descr="Picture Placeholder 7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10635" y="1363207"/>
            <a:ext cx="12192003" cy="2289899"/>
          </a:xfrm>
          <a:prstGeom prst="rect">
            <a:avLst/>
          </a:prstGeom>
        </p:spPr>
      </p:pic>
      <p:sp>
        <p:nvSpPr>
          <p:cNvPr id="540" name="Title 1"/>
          <p:cNvSpPr txBox="1"/>
          <p:nvPr/>
        </p:nvSpPr>
        <p:spPr>
          <a:xfrm>
            <a:off x="344706" y="467088"/>
            <a:ext cx="6733387" cy="814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pc="-100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Performance Summary</a:t>
            </a:r>
          </a:p>
        </p:txBody>
      </p:sp>
      <p:sp>
        <p:nvSpPr>
          <p:cNvPr id="541" name="TextBox 4"/>
          <p:cNvSpPr txBox="1"/>
          <p:nvPr/>
        </p:nvSpPr>
        <p:spPr>
          <a:xfrm>
            <a:off x="475113" y="3734656"/>
            <a:ext cx="11571202" cy="228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Top accuracy: Truck, Ship, Automobile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Lowest: Cat, Dog, Bird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Cause: Visual similarity and low-detail inputs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/>
        </p:nvSpPr>
        <p:spPr>
          <a:xfrm>
            <a:off x="163797" y="238538"/>
            <a:ext cx="3129107" cy="270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>
              <a:lnSpc>
                <a:spcPct val="81000"/>
              </a:lnSpc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ML </a:t>
            </a:r>
            <a:endParaRPr sz="5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81000"/>
              </a:lnSpc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vs. </a:t>
            </a:r>
            <a:endParaRPr sz="5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81000"/>
              </a:lnSpc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</a:t>
            </a:r>
          </a:p>
        </p:txBody>
      </p:sp>
      <p:sp>
        <p:nvSpPr>
          <p:cNvPr id="544" name="TextBox 5"/>
          <p:cNvSpPr txBox="1"/>
          <p:nvPr/>
        </p:nvSpPr>
        <p:spPr>
          <a:xfrm>
            <a:off x="3150428" y="3221664"/>
            <a:ext cx="4934144" cy="288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Classical ML: Quick, low-cost, understandable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struggles with complex visual tasks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CNNs handle abstraction far better</a:t>
            </a:r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4082" t="0" r="1153" b="0"/>
          <a:stretch>
            <a:fillRect/>
          </a:stretch>
        </p:blipFill>
        <p:spPr>
          <a:xfrm>
            <a:off x="7898941" y="2370423"/>
            <a:ext cx="3941065" cy="4096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Title 1"/>
          <p:cNvSpPr txBox="1"/>
          <p:nvPr>
            <p:ph type="title"/>
          </p:nvPr>
        </p:nvSpPr>
        <p:spPr>
          <a:xfrm>
            <a:off x="542260" y="-1"/>
            <a:ext cx="6113722" cy="1339704"/>
          </a:xfrm>
          <a:prstGeom prst="rect">
            <a:avLst/>
          </a:prstGeom>
        </p:spPr>
        <p:txBody>
          <a:bodyPr anchor="ctr"/>
          <a:lstStyle>
            <a:lvl1pPr algn="ctr">
              <a:defRPr spc="-100" sz="5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Reflections</a:t>
            </a:r>
          </a:p>
        </p:txBody>
      </p:sp>
      <p:sp>
        <p:nvSpPr>
          <p:cNvPr id="549" name="TextBox 3"/>
          <p:cNvSpPr txBox="1"/>
          <p:nvPr/>
        </p:nvSpPr>
        <p:spPr>
          <a:xfrm>
            <a:off x="587981" y="1499190"/>
            <a:ext cx="10717053" cy="448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Takeaways: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4572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PCA is crucial for efficiency</a:t>
            </a:r>
          </a:p>
          <a:p>
            <a:pPr lvl="1" marL="4572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SVM is effective but limited</a:t>
            </a:r>
          </a:p>
          <a:p>
            <a:pPr lvl="1" marL="4572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Accuracy/speed trade-offs are key considerations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Title 1"/>
          <p:cNvSpPr txBox="1"/>
          <p:nvPr>
            <p:ph type="title"/>
          </p:nvPr>
        </p:nvSpPr>
        <p:spPr>
          <a:xfrm>
            <a:off x="341516" y="220642"/>
            <a:ext cx="6165609" cy="1087164"/>
          </a:xfrm>
          <a:prstGeom prst="rect">
            <a:avLst/>
          </a:prstGeom>
        </p:spPr>
        <p:txBody>
          <a:bodyPr anchor="ctr"/>
          <a:lstStyle>
            <a:lvl1pPr algn="ctr" defTabSz="896111">
              <a:defRPr spc="-98" sz="529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Practical Applications</a:t>
            </a:r>
          </a:p>
        </p:txBody>
      </p:sp>
      <p:sp>
        <p:nvSpPr>
          <p:cNvPr id="553" name="TextBox 3"/>
          <p:cNvSpPr txBox="1"/>
          <p:nvPr/>
        </p:nvSpPr>
        <p:spPr>
          <a:xfrm>
            <a:off x="556081" y="1712535"/>
            <a:ext cx="11183666" cy="413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Classical ML suits low power devices (embedded systems, edge computing).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Useful for quick testing and prototyping.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 evaluate if deep learning is needed.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 is better for high accuracy production systems.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Title 1"/>
          <p:cNvSpPr txBox="1"/>
          <p:nvPr>
            <p:ph type="title"/>
          </p:nvPr>
        </p:nvSpPr>
        <p:spPr>
          <a:xfrm>
            <a:off x="341516" y="220642"/>
            <a:ext cx="6165609" cy="1087164"/>
          </a:xfrm>
          <a:prstGeom prst="rect">
            <a:avLst/>
          </a:prstGeom>
        </p:spPr>
        <p:txBody>
          <a:bodyPr anchor="ctr"/>
          <a:lstStyle>
            <a:lvl1pPr algn="ctr">
              <a:defRPr spc="-100" sz="5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Final Thoughts</a:t>
            </a:r>
          </a:p>
        </p:txBody>
      </p:sp>
      <p:sp>
        <p:nvSpPr>
          <p:cNvPr id="557" name="TextBox 3"/>
          <p:cNvSpPr txBox="1"/>
          <p:nvPr/>
        </p:nvSpPr>
        <p:spPr>
          <a:xfrm>
            <a:off x="556081" y="1446027"/>
            <a:ext cx="10650399" cy="413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Traditional ML provides a solid baseline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Useful in resource-constrained environments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Still, deep learning dominates in visual domains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0" name="Title 1"/>
          <p:cNvSpPr txBox="1"/>
          <p:nvPr>
            <p:ph type="title"/>
          </p:nvPr>
        </p:nvSpPr>
        <p:spPr>
          <a:xfrm>
            <a:off x="6095998" y="3136605"/>
            <a:ext cx="5652978" cy="1786270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lide Number Placeholder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Title 1"/>
          <p:cNvSpPr txBox="1"/>
          <p:nvPr>
            <p:ph type="title"/>
          </p:nvPr>
        </p:nvSpPr>
        <p:spPr>
          <a:xfrm>
            <a:off x="14418" y="-58173"/>
            <a:ext cx="5062825" cy="159438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References</a:t>
            </a:r>
          </a:p>
        </p:txBody>
      </p:sp>
      <p:sp>
        <p:nvSpPr>
          <p:cNvPr id="564" name="Krizhevsky, A. (2009) Learning Multiple Layers of Features from Tiny Images. CIFAR-10 dataset creators. Available at: https://www.cs.toronto.edu/~kriz/learning-features-2009-TR.pdf (Accessed: July 14, 2025).…"/>
          <p:cNvSpPr txBox="1"/>
          <p:nvPr/>
        </p:nvSpPr>
        <p:spPr>
          <a:xfrm>
            <a:off x="187759" y="1759555"/>
            <a:ext cx="11816481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Krizhevsky, A. (2009) </a:t>
            </a:r>
            <a:r>
              <a:rPr i="1"/>
              <a:t>Learning Multiple Layers of Features from Tiny Images</a:t>
            </a:r>
            <a:r>
              <a:t>. CIFAR-10 dataset creators. Available at: </a:t>
            </a:r>
            <a:r>
              <a:rPr u="sng">
                <a:hlinkClick r:id="rId2" invalidUrl="" action="" tgtFrame="" tooltip="" history="1" highlightClick="0" endSnd="0"/>
              </a:rPr>
              <a:t>https://www.cs.toronto.edu/~kriz/learning-features-2009-TR.pdf</a:t>
            </a:r>
            <a:r>
              <a:t> (Accessed: July 14, 2025).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Momotov, A. (2025) </a:t>
            </a:r>
            <a:r>
              <a:rPr i="1"/>
              <a:t>Image Classification with SVM and PCA on CIFAR‑10</a:t>
            </a:r>
            <a:r>
              <a:t>. GitHub. Available at: </a:t>
            </a:r>
            <a:r>
              <a:rPr u="sng">
                <a:hlinkClick r:id="rId3" invalidUrl="" action="" tgtFrame="" tooltip="" history="1" highlightClick="0" endSnd="0"/>
              </a:rPr>
              <a:t>https://github.com/Alex-Momotov/image_classification</a:t>
            </a:r>
            <a:r>
              <a:t> (Accessed: July 14, 2025). </a:t>
            </a:r>
            <a:r>
              <a:rPr u="sng">
                <a:hlinkClick r:id="rId4" invalidUrl="" action="" tgtFrame="" tooltip="" history="1" highlightClick="0" endSnd="0"/>
              </a:rPr>
              <a:t>Wikipedia+1GitHub+1</a:t>
            </a:r>
            <a:r>
              <a:rPr u="sng">
                <a:hlinkClick r:id="rId5" invalidUrl="" action="" tgtFrame="" tooltip="" history="1" highlightClick="0" endSnd="0"/>
              </a:rPr>
              <a:t>GitHub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Miczek, D. (2025) </a:t>
            </a:r>
            <a:r>
              <a:rPr i="1"/>
              <a:t>Implementing PCA and Dual PCA on CIFAR‑10</a:t>
            </a:r>
            <a:r>
              <a:t>. Available at: </a:t>
            </a:r>
            <a:r>
              <a:rPr u="sng">
                <a:hlinkClick r:id="rId6" invalidUrl="" action="" tgtFrame="" tooltip="" history="1" highlightClick="0" endSnd="0"/>
              </a:rPr>
              <a:t>https://dmicz.github.io/machine-learning/cifar10-pca/</a:t>
            </a:r>
            <a:r>
              <a:t> (Accessed: July 14, 2025). </a:t>
            </a:r>
            <a:r>
              <a:rPr u="sng">
                <a:hlinkClick r:id="rId7" invalidUrl="" action="" tgtFrame="" tooltip="" history="1" highlightClick="0" endSnd="0"/>
              </a:rPr>
              <a:t>Dennis Miczek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LemuelKL (2025) </a:t>
            </a:r>
            <a:r>
              <a:rPr i="1"/>
              <a:t>CIFAR10‑HOG‑PCA‑SVM: Grayscaling, HOG, PCA, RBF SVM classifier achieving ~62%</a:t>
            </a:r>
            <a:r>
              <a:t>. GitHub. Available at: </a:t>
            </a:r>
            <a:r>
              <a:rPr u="sng">
                <a:hlinkClick r:id="rId8" invalidUrl="" action="" tgtFrame="" tooltip="" history="1" highlightClick="0" endSnd="0"/>
              </a:rPr>
              <a:t>https://github.com/LemuelKL/CIFAR10-HOG-PCA-SVM</a:t>
            </a:r>
            <a:r>
              <a:t> (Accessed: July 14, 2025). </a:t>
            </a:r>
            <a:r>
              <a:rPr u="sng">
                <a:hlinkClick r:id="rId9" invalidUrl="" action="" tgtFrame="" tooltip="" history="1" highlightClick="0" endSnd="0"/>
              </a:rPr>
              <a:t>GitHub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Fournier, Q. and Aloise, D. (2021) ‘Empirical comparison between autoencoders and traditional dimensionality reduction methods’, </a:t>
            </a:r>
            <a:r>
              <a:rPr i="1"/>
              <a:t>arXiv preprint arXiv:2103.04874</a:t>
            </a:r>
            <a:r>
              <a:t>. Available at: </a:t>
            </a:r>
            <a:r>
              <a:rPr u="sng">
                <a:hlinkClick r:id="rId10" invalidUrl="" action="" tgtFrame="" tooltip="" history="1" highlightClick="0" endSnd="0"/>
              </a:rPr>
              <a:t>https://arxiv.org/abs/2103.04874</a:t>
            </a:r>
            <a:r>
              <a:t> (Accessed: July 14, 2025). </a:t>
            </a:r>
            <a:r>
              <a:rPr u="sng">
                <a:hlinkClick r:id="rId11" invalidUrl="" action="" tgtFrame="" tooltip="" history="1" highlightClick="0" endSnd="0"/>
              </a:rPr>
              <a:t>arXiv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Tang, Y. (2013) ‘Deep Learning using Linear Support Vector Machines’, </a:t>
            </a:r>
            <a:r>
              <a:rPr i="1"/>
              <a:t>arXiv preprint arXiv:1306.0239</a:t>
            </a:r>
            <a:r>
              <a:t>. Available at: </a:t>
            </a:r>
            <a:r>
              <a:rPr u="sng">
                <a:hlinkClick r:id="rId12" invalidUrl="" action="" tgtFrame="" tooltip="" history="1" highlightClick="0" endSnd="0"/>
              </a:rPr>
              <a:t>https://arxiv.org/abs/1306.0239</a:t>
            </a:r>
            <a:r>
              <a:t> (Accessed: July 14, 2025). </a:t>
            </a:r>
            <a:r>
              <a:rPr u="sng">
                <a:hlinkClick r:id="rId13" invalidUrl="" action="" tgtFrame="" tooltip="" history="1" highlightClick="0" endSnd="0"/>
              </a:rPr>
              <a:t>arXiv</a:t>
            </a:r>
          </a:p>
          <a:p>
            <a:pPr lvl="1" marL="551447" indent="-170447" defTabSz="457200">
              <a:spcBef>
                <a:spcPts val="1200"/>
              </a:spcBef>
              <a:buSzPct val="100000"/>
              <a:buChar char="•"/>
              <a:defRPr sz="17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Wikipedia contributors (2025) </a:t>
            </a:r>
            <a:r>
              <a:rPr i="1"/>
              <a:t>Support vector machine</a:t>
            </a:r>
            <a:r>
              <a:t>. Available at: </a:t>
            </a:r>
            <a:r>
              <a:rPr u="sng">
                <a:hlinkClick r:id="rId14" invalidUrl="" action="" tgtFrame="" tooltip="" history="1" highlightClick="0" endSnd="0"/>
              </a:rPr>
              <a:t>https://en.wikipedia.org/wiki/Support_vector_machine</a:t>
            </a:r>
            <a:r>
              <a:t> (Accessed: July 14, 2025).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Title 1"/>
          <p:cNvSpPr txBox="1"/>
          <p:nvPr/>
        </p:nvSpPr>
        <p:spPr>
          <a:xfrm>
            <a:off x="1258768" y="843181"/>
            <a:ext cx="6680563" cy="836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896111">
              <a:lnSpc>
                <a:spcPct val="90000"/>
              </a:lnSpc>
              <a:defRPr b="1" sz="529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Overview &amp; Purpose</a:t>
            </a:r>
          </a:p>
        </p:txBody>
      </p:sp>
      <p:grpSp>
        <p:nvGrpSpPr>
          <p:cNvPr id="452" name="Diagram 9"/>
          <p:cNvGrpSpPr/>
          <p:nvPr/>
        </p:nvGrpSpPr>
        <p:grpSpPr>
          <a:xfrm>
            <a:off x="710319" y="1800253"/>
            <a:ext cx="7765889" cy="4759638"/>
            <a:chOff x="0" y="0"/>
            <a:chExt cx="7765889" cy="4759637"/>
          </a:xfrm>
        </p:grpSpPr>
        <p:sp>
          <p:nvSpPr>
            <p:cNvPr id="439" name="Shape"/>
            <p:cNvSpPr/>
            <p:nvPr/>
          </p:nvSpPr>
          <p:spPr>
            <a:xfrm>
              <a:off x="8480" y="0"/>
              <a:ext cx="1001034" cy="475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2" h="21600" fill="norm" stroke="1" extrusionOk="0">
                  <a:moveTo>
                    <a:pt x="248" y="0"/>
                  </a:moveTo>
                  <a:cubicBezTo>
                    <a:pt x="21600" y="5965"/>
                    <a:pt x="21600" y="15635"/>
                    <a:pt x="248" y="21600"/>
                  </a:cubicBezTo>
                  <a:lnTo>
                    <a:pt x="0" y="21531"/>
                  </a:lnTo>
                  <a:cubicBezTo>
                    <a:pt x="21215" y="15604"/>
                    <a:pt x="21215" y="5996"/>
                    <a:pt x="0" y="69"/>
                  </a:cubicBezTo>
                  <a:close/>
                </a:path>
              </a:pathLst>
            </a:custGeom>
            <a:noFill/>
            <a:ln w="12700" cap="flat">
              <a:solidFill>
                <a:srgbClr val="5A7FB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10494" y="379715"/>
              <a:ext cx="7155396" cy="1000052"/>
              <a:chOff x="0" y="0"/>
              <a:chExt cx="7155395" cy="1000050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-1" y="0"/>
                <a:ext cx="7155397" cy="1000051"/>
              </a:xfrm>
              <a:prstGeom prst="rect">
                <a:avLst/>
              </a:prstGeom>
              <a:gradFill flip="none" rotWithShape="1">
                <a:gsLst>
                  <a:gs pos="0">
                    <a:srgbClr val="4777AE">
                      <a:alpha val="90000"/>
                    </a:srgbClr>
                  </a:gs>
                  <a:gs pos="50000">
                    <a:schemeClr val="accent1">
                      <a:alpha val="90000"/>
                    </a:schemeClr>
                  </a:gs>
                  <a:gs pos="100000">
                    <a:srgbClr val="005991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41" name="Goal: Classify images using traditional ML methods."/>
              <p:cNvSpPr txBox="1"/>
              <p:nvPr/>
            </p:nvSpPr>
            <p:spPr>
              <a:xfrm>
                <a:off x="722671" y="49623"/>
                <a:ext cx="6432725" cy="9008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119" tIns="71119" rIns="71119" bIns="71119" numCol="1" anchor="ctr">
                <a:sp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1100"/>
                  </a:spcBef>
                  <a:defRPr b="1"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Goal: </a:t>
                </a:r>
                <a:r>
                  <a:rPr b="0"/>
                  <a:t>Classify images using traditional ML methods.</a:t>
                </a:r>
              </a:p>
            </p:txBody>
          </p:sp>
        </p:grpSp>
        <p:sp>
          <p:nvSpPr>
            <p:cNvPr id="443" name="Circle"/>
            <p:cNvSpPr/>
            <p:nvPr/>
          </p:nvSpPr>
          <p:spPr>
            <a:xfrm>
              <a:off x="0" y="254709"/>
              <a:ext cx="1250065" cy="1250065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>
                  <a:alpha val="9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6" name="Group"/>
            <p:cNvGrpSpPr/>
            <p:nvPr/>
          </p:nvGrpSpPr>
          <p:grpSpPr>
            <a:xfrm>
              <a:off x="974077" y="1879792"/>
              <a:ext cx="6791747" cy="1000052"/>
              <a:chOff x="0" y="0"/>
              <a:chExt cx="6791745" cy="1000050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0" y="0"/>
                <a:ext cx="6791746" cy="1000051"/>
              </a:xfrm>
              <a:prstGeom prst="rect">
                <a:avLst/>
              </a:prstGeom>
              <a:gradFill flip="none" rotWithShape="1">
                <a:gsLst>
                  <a:gs pos="0">
                    <a:srgbClr val="4777AE">
                      <a:alpha val="70000"/>
                    </a:srgbClr>
                  </a:gs>
                  <a:gs pos="50000">
                    <a:schemeClr val="accent1">
                      <a:alpha val="70000"/>
                    </a:schemeClr>
                  </a:gs>
                  <a:gs pos="100000">
                    <a:srgbClr val="005991">
                      <a:alpha val="7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45" name="Technique: PCA for dimensionality reduction, followed by SVM."/>
              <p:cNvSpPr txBox="1"/>
              <p:nvPr/>
            </p:nvSpPr>
            <p:spPr>
              <a:xfrm>
                <a:off x="722671" y="49623"/>
                <a:ext cx="6069075" cy="9008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119" tIns="71119" rIns="71119" bIns="71119" numCol="1" anchor="ctr">
                <a:sp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1100"/>
                  </a:spcBef>
                  <a:defRPr b="1"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Technique: </a:t>
                </a:r>
                <a:r>
                  <a:rPr b="0"/>
                  <a:t>PCA for dimensionality reduction, followed by SVM.</a:t>
                </a:r>
              </a:p>
            </p:txBody>
          </p:sp>
        </p:grpSp>
        <p:sp>
          <p:nvSpPr>
            <p:cNvPr id="447" name="Circle"/>
            <p:cNvSpPr/>
            <p:nvPr/>
          </p:nvSpPr>
          <p:spPr>
            <a:xfrm>
              <a:off x="363519" y="1754786"/>
              <a:ext cx="1250065" cy="1250065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>
                  <a:alpha val="7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50" name="Group"/>
            <p:cNvGrpSpPr/>
            <p:nvPr/>
          </p:nvGrpSpPr>
          <p:grpSpPr>
            <a:xfrm>
              <a:off x="611669" y="3379870"/>
              <a:ext cx="7153045" cy="1000052"/>
              <a:chOff x="0" y="0"/>
              <a:chExt cx="7153043" cy="1000050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-1" y="0"/>
                <a:ext cx="7153045" cy="1000051"/>
              </a:xfrm>
              <a:prstGeom prst="rect">
                <a:avLst/>
              </a:prstGeom>
              <a:gradFill flip="none" rotWithShape="1">
                <a:gsLst>
                  <a:gs pos="0">
                    <a:srgbClr val="4777AE">
                      <a:alpha val="49999"/>
                    </a:srgbClr>
                  </a:gs>
                  <a:gs pos="50000">
                    <a:schemeClr val="accent1">
                      <a:alpha val="49999"/>
                    </a:schemeClr>
                  </a:gs>
                  <a:gs pos="100000">
                    <a:srgbClr val="005991">
                      <a:alpha val="49999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49" name="Relevance: Serves as a comparison to deep learning stratedies."/>
              <p:cNvSpPr txBox="1"/>
              <p:nvPr/>
            </p:nvSpPr>
            <p:spPr>
              <a:xfrm>
                <a:off x="722671" y="49623"/>
                <a:ext cx="6430373" cy="9008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119" tIns="71119" rIns="71119" bIns="71119" numCol="1" anchor="ctr">
                <a:spAutoFit/>
              </a:bodyPr>
              <a:lstStyle/>
              <a:p>
                <a:pPr defTabSz="1244600">
                  <a:lnSpc>
                    <a:spcPct val="90000"/>
                  </a:lnSpc>
                  <a:spcBef>
                    <a:spcPts val="1100"/>
                  </a:spcBef>
                  <a:defRPr b="1" sz="2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Relevance: </a:t>
                </a:r>
                <a:r>
                  <a:rPr b="0"/>
                  <a:t>Serves as a comparison to deep learning stratedies.</a:t>
                </a:r>
              </a:p>
            </p:txBody>
          </p:sp>
        </p:grpSp>
        <p:sp>
          <p:nvSpPr>
            <p:cNvPr id="451" name="Circle"/>
            <p:cNvSpPr/>
            <p:nvPr/>
          </p:nvSpPr>
          <p:spPr>
            <a:xfrm>
              <a:off x="0" y="3254862"/>
              <a:ext cx="1250065" cy="1250065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>
                  <a:alpha val="49999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Slide Number Placeholder 1"/>
          <p:cNvSpPr txBox="1"/>
          <p:nvPr/>
        </p:nvSpPr>
        <p:spPr>
          <a:xfrm>
            <a:off x="11297919" y="6375717"/>
            <a:ext cx="3149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Trade Gothic LT Pro"/>
                <a:ea typeface="Trade Gothic LT Pro"/>
                <a:cs typeface="Trade Gothic LT Pro"/>
                <a:sym typeface="Trade Gothic LT Pro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4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933" t="0" r="0" b="0"/>
          <a:stretch>
            <a:fillRect/>
          </a:stretch>
        </p:blipFill>
        <p:spPr>
          <a:xfrm>
            <a:off x="6453991" y="9"/>
            <a:ext cx="5737990" cy="6857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fill="norm" stroke="1" extrusionOk="0">
                <a:moveTo>
                  <a:pt x="3455" y="0"/>
                </a:moveTo>
                <a:lnTo>
                  <a:pt x="3120" y="619"/>
                </a:lnTo>
                <a:cubicBezTo>
                  <a:pt x="2508" y="1805"/>
                  <a:pt x="1994" y="3043"/>
                  <a:pt x="1555" y="4319"/>
                </a:cubicBezTo>
                <a:cubicBezTo>
                  <a:pt x="871" y="6322"/>
                  <a:pt x="398" y="8391"/>
                  <a:pt x="146" y="10492"/>
                </a:cubicBezTo>
                <a:cubicBezTo>
                  <a:pt x="13" y="11568"/>
                  <a:pt x="-45" y="12642"/>
                  <a:pt x="38" y="13724"/>
                </a:cubicBezTo>
                <a:cubicBezTo>
                  <a:pt x="137" y="14988"/>
                  <a:pt x="286" y="16246"/>
                  <a:pt x="538" y="17490"/>
                </a:cubicBezTo>
                <a:cubicBezTo>
                  <a:pt x="816" y="18863"/>
                  <a:pt x="1192" y="20203"/>
                  <a:pt x="1690" y="21506"/>
                </a:cubicBezTo>
                <a:lnTo>
                  <a:pt x="1729" y="21600"/>
                </a:lnTo>
                <a:lnTo>
                  <a:pt x="1894" y="21600"/>
                </a:lnTo>
                <a:lnTo>
                  <a:pt x="1874" y="21549"/>
                </a:lnTo>
                <a:cubicBezTo>
                  <a:pt x="1598" y="20832"/>
                  <a:pt x="1357" y="20097"/>
                  <a:pt x="1146" y="19348"/>
                </a:cubicBezTo>
                <a:cubicBezTo>
                  <a:pt x="963" y="18694"/>
                  <a:pt x="827" y="18027"/>
                  <a:pt x="670" y="17366"/>
                </a:cubicBezTo>
                <a:cubicBezTo>
                  <a:pt x="667" y="17331"/>
                  <a:pt x="665" y="17297"/>
                  <a:pt x="664" y="17261"/>
                </a:cubicBezTo>
                <a:cubicBezTo>
                  <a:pt x="779" y="17662"/>
                  <a:pt x="871" y="18015"/>
                  <a:pt x="979" y="18364"/>
                </a:cubicBezTo>
                <a:cubicBezTo>
                  <a:pt x="1262" y="19271"/>
                  <a:pt x="1589" y="20153"/>
                  <a:pt x="1960" y="21010"/>
                </a:cubicBezTo>
                <a:lnTo>
                  <a:pt x="2236" y="21600"/>
                </a:lnTo>
                <a:lnTo>
                  <a:pt x="21555" y="21600"/>
                </a:lnTo>
                <a:lnTo>
                  <a:pt x="21555" y="0"/>
                </a:lnTo>
                <a:lnTo>
                  <a:pt x="3846" y="0"/>
                </a:lnTo>
                <a:lnTo>
                  <a:pt x="3545" y="469"/>
                </a:lnTo>
                <a:cubicBezTo>
                  <a:pt x="3132" y="1151"/>
                  <a:pt x="2757" y="1857"/>
                  <a:pt x="2415" y="2582"/>
                </a:cubicBezTo>
                <a:cubicBezTo>
                  <a:pt x="2398" y="2625"/>
                  <a:pt x="2370" y="2663"/>
                  <a:pt x="2334" y="2691"/>
                </a:cubicBezTo>
                <a:cubicBezTo>
                  <a:pt x="2380" y="2582"/>
                  <a:pt x="2426" y="2472"/>
                  <a:pt x="2473" y="2362"/>
                </a:cubicBezTo>
                <a:cubicBezTo>
                  <a:pt x="2664" y="1917"/>
                  <a:pt x="2867" y="1478"/>
                  <a:pt x="3081" y="1045"/>
                </a:cubicBezTo>
                <a:lnTo>
                  <a:pt x="3637" y="0"/>
                </a:lnTo>
                <a:lnTo>
                  <a:pt x="3455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457" name="Title 1"/>
          <p:cNvSpPr txBox="1"/>
          <p:nvPr/>
        </p:nvSpPr>
        <p:spPr>
          <a:xfrm>
            <a:off x="202070" y="299321"/>
            <a:ext cx="6680563" cy="836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896111">
              <a:lnSpc>
                <a:spcPct val="90000"/>
              </a:lnSpc>
              <a:defRPr b="1" sz="529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About the Dataset</a:t>
            </a:r>
          </a:p>
        </p:txBody>
      </p:sp>
      <p:grpSp>
        <p:nvGrpSpPr>
          <p:cNvPr id="471" name="Diagram 10"/>
          <p:cNvGrpSpPr/>
          <p:nvPr/>
        </p:nvGrpSpPr>
        <p:grpSpPr>
          <a:xfrm>
            <a:off x="912960" y="1435396"/>
            <a:ext cx="4976038" cy="4976037"/>
            <a:chOff x="0" y="0"/>
            <a:chExt cx="4976036" cy="4976036"/>
          </a:xfrm>
        </p:grpSpPr>
        <p:sp>
          <p:nvSpPr>
            <p:cNvPr id="458" name="Polygon"/>
            <p:cNvSpPr/>
            <p:nvPr/>
          </p:nvSpPr>
          <p:spPr>
            <a:xfrm>
              <a:off x="0" y="0"/>
              <a:ext cx="4976037" cy="4976037"/>
            </a:xfrm>
            <a:prstGeom prst="diamond">
              <a:avLst/>
            </a:prstGeom>
            <a:solidFill>
              <a:srgbClr val="CAD2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61" name="Group"/>
            <p:cNvGrpSpPr/>
            <p:nvPr/>
          </p:nvGrpSpPr>
          <p:grpSpPr>
            <a:xfrm>
              <a:off x="452570" y="472722"/>
              <a:ext cx="1940655" cy="1940656"/>
              <a:chOff x="0" y="0"/>
              <a:chExt cx="1940654" cy="1940654"/>
            </a:xfrm>
          </p:grpSpPr>
          <p:sp>
            <p:nvSpPr>
              <p:cNvPr id="459" name="Rounded Rectangle"/>
              <p:cNvSpPr/>
              <p:nvPr/>
            </p:nvSpPr>
            <p:spPr>
              <a:xfrm>
                <a:off x="0" y="0"/>
                <a:ext cx="1940655" cy="19406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60" name="Dataset: CIFAR-10"/>
              <p:cNvSpPr txBox="1"/>
              <p:nvPr/>
            </p:nvSpPr>
            <p:spPr>
              <a:xfrm>
                <a:off x="94735" y="558958"/>
                <a:ext cx="1751185" cy="822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Dataset: </a:t>
                </a:r>
                <a:r>
                  <a:rPr u="none"/>
                  <a:t>CIFAR-10</a:t>
                </a:r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2542507" y="472722"/>
              <a:ext cx="1940655" cy="1940656"/>
              <a:chOff x="0" y="0"/>
              <a:chExt cx="1940654" cy="1940654"/>
            </a:xfrm>
          </p:grpSpPr>
          <p:sp>
            <p:nvSpPr>
              <p:cNvPr id="462" name="Rounded Rectangle"/>
              <p:cNvSpPr/>
              <p:nvPr/>
            </p:nvSpPr>
            <p:spPr>
              <a:xfrm>
                <a:off x="0" y="0"/>
                <a:ext cx="1940655" cy="19406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3" name="Images: 60,000 (32x32 color)"/>
              <p:cNvSpPr txBox="1"/>
              <p:nvPr/>
            </p:nvSpPr>
            <p:spPr>
              <a:xfrm>
                <a:off x="94734" y="249053"/>
                <a:ext cx="1751185" cy="1442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Images: </a:t>
                </a:r>
                <a:r>
                  <a:rPr u="none"/>
                  <a:t>60,000 (32x32 color)</a:t>
                </a:r>
              </a:p>
            </p:txBody>
          </p:sp>
        </p:grpSp>
        <p:grpSp>
          <p:nvGrpSpPr>
            <p:cNvPr id="467" name="Group"/>
            <p:cNvGrpSpPr/>
            <p:nvPr/>
          </p:nvGrpSpPr>
          <p:grpSpPr>
            <a:xfrm>
              <a:off x="452570" y="2562659"/>
              <a:ext cx="1940655" cy="1940655"/>
              <a:chOff x="0" y="0"/>
              <a:chExt cx="1940654" cy="1940654"/>
            </a:xfrm>
          </p:grpSpPr>
          <p:sp>
            <p:nvSpPr>
              <p:cNvPr id="465" name="Rounded Rectangle"/>
              <p:cNvSpPr/>
              <p:nvPr/>
            </p:nvSpPr>
            <p:spPr>
              <a:xfrm>
                <a:off x="0" y="0"/>
                <a:ext cx="1940655" cy="19406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6" name="Classes: 10 categories (e.g., cat, truck, airplane)"/>
              <p:cNvSpPr txBox="1"/>
              <p:nvPr/>
            </p:nvSpPr>
            <p:spPr>
              <a:xfrm>
                <a:off x="94735" y="94101"/>
                <a:ext cx="1751185" cy="1752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Classes: </a:t>
                </a:r>
                <a:r>
                  <a:rPr u="none"/>
                  <a:t>10 categories (e.g., cat, truck, airplane)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2542507" y="2562659"/>
              <a:ext cx="1940655" cy="1940655"/>
              <a:chOff x="0" y="0"/>
              <a:chExt cx="1940654" cy="1940654"/>
            </a:xfrm>
          </p:grpSpPr>
          <p:sp>
            <p:nvSpPr>
              <p:cNvPr id="468" name="Rounded Rectangle"/>
              <p:cNvSpPr/>
              <p:nvPr/>
            </p:nvSpPr>
            <p:spPr>
              <a:xfrm>
                <a:off x="0" y="0"/>
                <a:ext cx="1940655" cy="19406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9" name="Split:…"/>
              <p:cNvSpPr txBox="1"/>
              <p:nvPr/>
            </p:nvSpPr>
            <p:spPr>
              <a:xfrm>
                <a:off x="94734" y="339998"/>
                <a:ext cx="1751185" cy="126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Split: </a:t>
                </a:r>
              </a:p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50K train / 10K test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Title 1"/>
          <p:cNvSpPr txBox="1"/>
          <p:nvPr/>
        </p:nvSpPr>
        <p:spPr>
          <a:xfrm>
            <a:off x="223335" y="363117"/>
            <a:ext cx="6950452" cy="836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896111">
              <a:lnSpc>
                <a:spcPct val="90000"/>
              </a:lnSpc>
              <a:defRPr b="1" sz="529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Preprocessing Steps</a:t>
            </a:r>
          </a:p>
        </p:txBody>
      </p:sp>
      <p:pic>
        <p:nvPicPr>
          <p:cNvPr id="475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756" y="3217601"/>
            <a:ext cx="7552485" cy="30271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8" name="Diagram 21"/>
          <p:cNvGrpSpPr/>
          <p:nvPr/>
        </p:nvGrpSpPr>
        <p:grpSpPr>
          <a:xfrm>
            <a:off x="225368" y="1731079"/>
            <a:ext cx="11741263" cy="1269327"/>
            <a:chOff x="0" y="0"/>
            <a:chExt cx="11741262" cy="1269325"/>
          </a:xfrm>
        </p:grpSpPr>
        <p:grpSp>
          <p:nvGrpSpPr>
            <p:cNvPr id="478" name="Group"/>
            <p:cNvGrpSpPr/>
            <p:nvPr/>
          </p:nvGrpSpPr>
          <p:grpSpPr>
            <a:xfrm>
              <a:off x="0" y="0"/>
              <a:ext cx="3173315" cy="1269326"/>
              <a:chOff x="0" y="0"/>
              <a:chExt cx="3173314" cy="1269325"/>
            </a:xfrm>
          </p:grpSpPr>
          <p:sp>
            <p:nvSpPr>
              <p:cNvPr id="476" name="Chevron"/>
              <p:cNvSpPr/>
              <p:nvPr/>
            </p:nvSpPr>
            <p:spPr>
              <a:xfrm>
                <a:off x="0" y="0"/>
                <a:ext cx="3173315" cy="1269326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CAD9">
                      <a:alpha val="90000"/>
                    </a:srgbClr>
                  </a:gs>
                  <a:gs pos="50000">
                    <a:srgbClr val="40C8DA">
                      <a:alpha val="90000"/>
                    </a:srgbClr>
                  </a:gs>
                  <a:gs pos="100000">
                    <a:srgbClr val="31B7C9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77" name="Normalize pixel values to [0, 1]"/>
              <p:cNvSpPr txBox="1"/>
              <p:nvPr/>
            </p:nvSpPr>
            <p:spPr>
              <a:xfrm>
                <a:off x="688002" y="335353"/>
                <a:ext cx="1850651" cy="5986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669" tIns="26669" rIns="26669" bIns="26669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Normalize pixel values to [0, 1]</a:t>
                </a:r>
              </a:p>
            </p:txBody>
          </p:sp>
        </p:grpSp>
        <p:grpSp>
          <p:nvGrpSpPr>
            <p:cNvPr id="481" name="Group"/>
            <p:cNvGrpSpPr/>
            <p:nvPr/>
          </p:nvGrpSpPr>
          <p:grpSpPr>
            <a:xfrm>
              <a:off x="2855983" y="0"/>
              <a:ext cx="3173315" cy="1269326"/>
              <a:chOff x="0" y="0"/>
              <a:chExt cx="3173314" cy="1269325"/>
            </a:xfrm>
          </p:grpSpPr>
          <p:sp>
            <p:nvSpPr>
              <p:cNvPr id="479" name="Chevron"/>
              <p:cNvSpPr/>
              <p:nvPr/>
            </p:nvSpPr>
            <p:spPr>
              <a:xfrm>
                <a:off x="0" y="0"/>
                <a:ext cx="3173315" cy="1269326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CAD9">
                      <a:alpha val="76667"/>
                    </a:srgbClr>
                  </a:gs>
                  <a:gs pos="50000">
                    <a:srgbClr val="40C8DA">
                      <a:alpha val="76667"/>
                    </a:srgbClr>
                  </a:gs>
                  <a:gs pos="100000">
                    <a:srgbClr val="31B7C9">
                      <a:alpha val="76667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0" name="Flatten images to 1D arrays (3072 values)"/>
              <p:cNvSpPr txBox="1"/>
              <p:nvPr/>
            </p:nvSpPr>
            <p:spPr>
              <a:xfrm>
                <a:off x="688003" y="203368"/>
                <a:ext cx="1850650" cy="862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669" tIns="26669" rIns="26669" bIns="26669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Flatten images to 1D arrays (3072 values)</a:t>
                </a:r>
              </a:p>
            </p:txBody>
          </p:sp>
        </p:grpSp>
        <p:grpSp>
          <p:nvGrpSpPr>
            <p:cNvPr id="484" name="Group"/>
            <p:cNvGrpSpPr/>
            <p:nvPr/>
          </p:nvGrpSpPr>
          <p:grpSpPr>
            <a:xfrm>
              <a:off x="5711965" y="0"/>
              <a:ext cx="3173315" cy="1269326"/>
              <a:chOff x="0" y="0"/>
              <a:chExt cx="3173314" cy="1269325"/>
            </a:xfrm>
          </p:grpSpPr>
          <p:sp>
            <p:nvSpPr>
              <p:cNvPr id="482" name="Chevron"/>
              <p:cNvSpPr/>
              <p:nvPr/>
            </p:nvSpPr>
            <p:spPr>
              <a:xfrm>
                <a:off x="0" y="0"/>
                <a:ext cx="3173315" cy="1269326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CAD9">
                      <a:alpha val="63333"/>
                    </a:srgbClr>
                  </a:gs>
                  <a:gs pos="50000">
                    <a:srgbClr val="40C8DA">
                      <a:alpha val="63333"/>
                    </a:srgbClr>
                  </a:gs>
                  <a:gs pos="100000">
                    <a:srgbClr val="31B7C9">
                      <a:alpha val="63333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Apply PCA to retain key features (100 components)"/>
              <p:cNvSpPr txBox="1"/>
              <p:nvPr/>
            </p:nvSpPr>
            <p:spPr>
              <a:xfrm>
                <a:off x="688002" y="71384"/>
                <a:ext cx="1850650" cy="1126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669" tIns="26669" rIns="26669" bIns="26669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Apply PCA to retain key features (100 components)</a:t>
                </a:r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8567948" y="0"/>
              <a:ext cx="3173315" cy="1269326"/>
              <a:chOff x="0" y="0"/>
              <a:chExt cx="3173314" cy="1269325"/>
            </a:xfrm>
          </p:grpSpPr>
          <p:sp>
            <p:nvSpPr>
              <p:cNvPr id="485" name="Chevron"/>
              <p:cNvSpPr/>
              <p:nvPr/>
            </p:nvSpPr>
            <p:spPr>
              <a:xfrm>
                <a:off x="0" y="0"/>
                <a:ext cx="3173315" cy="1269326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CAD9">
                      <a:alpha val="49999"/>
                    </a:srgbClr>
                  </a:gs>
                  <a:gs pos="50000">
                    <a:srgbClr val="40C8DA">
                      <a:alpha val="49999"/>
                    </a:srgbClr>
                  </a:gs>
                  <a:gs pos="100000">
                    <a:srgbClr val="31B7C9">
                      <a:alpha val="49999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Create 80/20 training-validation split"/>
              <p:cNvSpPr txBox="1"/>
              <p:nvPr/>
            </p:nvSpPr>
            <p:spPr>
              <a:xfrm>
                <a:off x="688002" y="203368"/>
                <a:ext cx="1850650" cy="862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6669" tIns="26669" rIns="26669" bIns="26669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Create 80/20 training-validation split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Title 1"/>
          <p:cNvSpPr txBox="1"/>
          <p:nvPr>
            <p:ph type="title"/>
          </p:nvPr>
        </p:nvSpPr>
        <p:spPr>
          <a:xfrm>
            <a:off x="-1" y="542925"/>
            <a:ext cx="7123816" cy="637290"/>
          </a:xfrm>
          <a:prstGeom prst="rect">
            <a:avLst/>
          </a:prstGeom>
        </p:spPr>
        <p:txBody>
          <a:bodyPr anchor="b"/>
          <a:lstStyle>
            <a:lvl1pPr algn="ctr" defTabSz="713231">
              <a:defRPr spc="-78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Importance of Validation</a:t>
            </a:r>
          </a:p>
        </p:txBody>
      </p:sp>
      <p:grpSp>
        <p:nvGrpSpPr>
          <p:cNvPr id="506" name="Diagram 4"/>
          <p:cNvGrpSpPr/>
          <p:nvPr/>
        </p:nvGrpSpPr>
        <p:grpSpPr>
          <a:xfrm>
            <a:off x="1402254" y="1392866"/>
            <a:ext cx="3947164" cy="4752754"/>
            <a:chOff x="0" y="0"/>
            <a:chExt cx="3947161" cy="4752753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832206"/>
              <a:ext cx="2373428" cy="2052715"/>
              <a:chOff x="0" y="0"/>
              <a:chExt cx="2373427" cy="2052714"/>
            </a:xfrm>
          </p:grpSpPr>
          <p:sp>
            <p:nvSpPr>
              <p:cNvPr id="492" name="Shape"/>
              <p:cNvSpPr/>
              <p:nvPr/>
            </p:nvSpPr>
            <p:spPr>
              <a:xfrm>
                <a:off x="0" y="-1"/>
                <a:ext cx="2373428" cy="2052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5337" y="0"/>
                    </a:lnTo>
                    <a:lnTo>
                      <a:pt x="16263" y="0"/>
                    </a:lnTo>
                    <a:lnTo>
                      <a:pt x="21600" y="10800"/>
                    </a:lnTo>
                    <a:lnTo>
                      <a:pt x="16263" y="21600"/>
                    </a:lnTo>
                    <a:lnTo>
                      <a:pt x="5337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3" name="Why Validate?"/>
              <p:cNvSpPr txBox="1"/>
              <p:nvPr/>
            </p:nvSpPr>
            <p:spPr>
              <a:xfrm>
                <a:off x="393272" y="611514"/>
                <a:ext cx="1586884" cy="829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559" tIns="35559" rIns="35559" bIns="35559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 u="sng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Why Validate?</a:t>
                </a:r>
              </a:p>
            </p:txBody>
          </p:sp>
        </p:grpSp>
        <p:sp>
          <p:nvSpPr>
            <p:cNvPr id="495" name="Shape"/>
            <p:cNvSpPr/>
            <p:nvPr/>
          </p:nvSpPr>
          <p:spPr>
            <a:xfrm>
              <a:off x="2531316" y="1292272"/>
              <a:ext cx="895612" cy="77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76" y="0"/>
                  </a:lnTo>
                  <a:lnTo>
                    <a:pt x="16224" y="0"/>
                  </a:lnTo>
                  <a:lnTo>
                    <a:pt x="21600" y="10800"/>
                  </a:lnTo>
                  <a:lnTo>
                    <a:pt x="16224" y="21600"/>
                  </a:lnTo>
                  <a:lnTo>
                    <a:pt x="5376" y="21600"/>
                  </a:lnTo>
                  <a:close/>
                </a:path>
              </a:pathLst>
            </a:custGeom>
            <a:solidFill>
              <a:srgbClr val="CAD2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8" name="Group"/>
            <p:cNvGrpSpPr/>
            <p:nvPr/>
          </p:nvGrpSpPr>
          <p:grpSpPr>
            <a:xfrm>
              <a:off x="2002396" y="0"/>
              <a:ext cx="1944766" cy="1682475"/>
              <a:chOff x="0" y="0"/>
              <a:chExt cx="1944765" cy="1682474"/>
            </a:xfrm>
          </p:grpSpPr>
          <p:sp>
            <p:nvSpPr>
              <p:cNvPr id="496" name="Shape"/>
              <p:cNvSpPr/>
              <p:nvPr/>
            </p:nvSpPr>
            <p:spPr>
              <a:xfrm>
                <a:off x="0" y="-1"/>
                <a:ext cx="1944766" cy="168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5339" y="0"/>
                    </a:lnTo>
                    <a:lnTo>
                      <a:pt x="16261" y="0"/>
                    </a:lnTo>
                    <a:lnTo>
                      <a:pt x="21600" y="10800"/>
                    </a:lnTo>
                    <a:lnTo>
                      <a:pt x="16261" y="21600"/>
                    </a:lnTo>
                    <a:lnTo>
                      <a:pt x="5339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97" name="Helps avoid overfitting"/>
              <p:cNvSpPr txBox="1"/>
              <p:nvPr/>
            </p:nvSpPr>
            <p:spPr>
              <a:xfrm>
                <a:off x="322290" y="607631"/>
                <a:ext cx="1300185" cy="4672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Helps avoid overfitting</a:t>
                </a:r>
              </a:p>
            </p:txBody>
          </p:sp>
        </p:grpSp>
        <p:sp>
          <p:nvSpPr>
            <p:cNvPr id="499" name="Shape"/>
            <p:cNvSpPr/>
            <p:nvPr/>
          </p:nvSpPr>
          <p:spPr>
            <a:xfrm>
              <a:off x="1805037" y="2920567"/>
              <a:ext cx="895612" cy="77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76" y="0"/>
                  </a:lnTo>
                  <a:lnTo>
                    <a:pt x="16224" y="0"/>
                  </a:lnTo>
                  <a:lnTo>
                    <a:pt x="21600" y="10800"/>
                  </a:lnTo>
                  <a:lnTo>
                    <a:pt x="16224" y="21600"/>
                  </a:lnTo>
                  <a:lnTo>
                    <a:pt x="5376" y="21600"/>
                  </a:lnTo>
                  <a:close/>
                </a:path>
              </a:pathLst>
            </a:custGeom>
            <a:solidFill>
              <a:srgbClr val="CAD2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2" name="Group"/>
            <p:cNvGrpSpPr/>
            <p:nvPr/>
          </p:nvGrpSpPr>
          <p:grpSpPr>
            <a:xfrm>
              <a:off x="2002396" y="2034177"/>
              <a:ext cx="1944766" cy="1682475"/>
              <a:chOff x="0" y="0"/>
              <a:chExt cx="1944765" cy="1682474"/>
            </a:xfrm>
          </p:grpSpPr>
          <p:sp>
            <p:nvSpPr>
              <p:cNvPr id="500" name="Shape"/>
              <p:cNvSpPr/>
              <p:nvPr/>
            </p:nvSpPr>
            <p:spPr>
              <a:xfrm>
                <a:off x="0" y="-1"/>
                <a:ext cx="1944766" cy="168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5339" y="0"/>
                    </a:lnTo>
                    <a:lnTo>
                      <a:pt x="16261" y="0"/>
                    </a:lnTo>
                    <a:lnTo>
                      <a:pt x="21600" y="10800"/>
                    </a:lnTo>
                    <a:lnTo>
                      <a:pt x="16261" y="21600"/>
                    </a:lnTo>
                    <a:lnTo>
                      <a:pt x="5339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1" name="Optimizes hyperparameters"/>
              <p:cNvSpPr txBox="1"/>
              <p:nvPr/>
            </p:nvSpPr>
            <p:spPr>
              <a:xfrm>
                <a:off x="322290" y="504329"/>
                <a:ext cx="1300185" cy="673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Optimizes hyperparameters</a:t>
                </a:r>
              </a:p>
            </p:txBody>
          </p:sp>
        </p:grpSp>
        <p:grpSp>
          <p:nvGrpSpPr>
            <p:cNvPr id="505" name="Group"/>
            <p:cNvGrpSpPr/>
            <p:nvPr/>
          </p:nvGrpSpPr>
          <p:grpSpPr>
            <a:xfrm>
              <a:off x="218672" y="3070279"/>
              <a:ext cx="1944767" cy="1682475"/>
              <a:chOff x="0" y="0"/>
              <a:chExt cx="1944765" cy="1682474"/>
            </a:xfrm>
          </p:grpSpPr>
          <p:sp>
            <p:nvSpPr>
              <p:cNvPr id="503" name="Shape"/>
              <p:cNvSpPr/>
              <p:nvPr/>
            </p:nvSpPr>
            <p:spPr>
              <a:xfrm>
                <a:off x="0" y="-1"/>
                <a:ext cx="1944766" cy="1682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5339" y="0"/>
                    </a:lnTo>
                    <a:lnTo>
                      <a:pt x="16261" y="0"/>
                    </a:lnTo>
                    <a:lnTo>
                      <a:pt x="21600" y="10800"/>
                    </a:lnTo>
                    <a:lnTo>
                      <a:pt x="16261" y="21600"/>
                    </a:lnTo>
                    <a:lnTo>
                      <a:pt x="5339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7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4" name="Assesses generalization before final testing"/>
              <p:cNvSpPr txBox="1"/>
              <p:nvPr/>
            </p:nvSpPr>
            <p:spPr>
              <a:xfrm>
                <a:off x="322290" y="401028"/>
                <a:ext cx="1300185" cy="8804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spAutoFit/>
              </a:bodyPr>
              <a:lstStyle>
                <a:lvl1pPr algn="ctr" defTabSz="7112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Assesses generalization before final testing</a:t>
                </a:r>
              </a:p>
            </p:txBody>
          </p:sp>
        </p:grpSp>
      </p:grpSp>
      <p:pic>
        <p:nvPicPr>
          <p:cNvPr id="50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8122" y="1778960"/>
            <a:ext cx="4051466" cy="398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Title 1"/>
          <p:cNvSpPr txBox="1"/>
          <p:nvPr/>
        </p:nvSpPr>
        <p:spPr>
          <a:xfrm>
            <a:off x="45719" y="330507"/>
            <a:ext cx="7032375" cy="849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pc="-70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 Configuration</a:t>
            </a:r>
          </a:p>
        </p:txBody>
      </p:sp>
      <p:sp>
        <p:nvSpPr>
          <p:cNvPr id="511" name="TextBox 12"/>
          <p:cNvSpPr txBox="1"/>
          <p:nvPr/>
        </p:nvSpPr>
        <p:spPr>
          <a:xfrm>
            <a:off x="408752" y="1665246"/>
            <a:ext cx="4404607" cy="409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Approach: PCA + SVM (RBF kernel)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Hyperparameters:</a:t>
            </a:r>
          </a:p>
          <a:p>
            <a:pPr lvl="1" marL="514350" indent="-285750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 = 10</a:t>
            </a:r>
          </a:p>
          <a:p>
            <a:pPr lvl="1" marL="514350" indent="-285750">
              <a:lnSpc>
                <a:spcPct val="90000"/>
              </a:lnSpc>
              <a:spcBef>
                <a:spcPts val="600"/>
              </a:spcBef>
              <a:buSzPct val="100000"/>
              <a:buChar char="✓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Gamma = 0.01</a:t>
            </a:r>
          </a:p>
          <a:p>
            <a:pPr lvl="1" indent="228600">
              <a:lnSpc>
                <a:spcPct val="90000"/>
              </a:lnSpc>
              <a:spcBef>
                <a:spcPts val="600"/>
              </a:spcBef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for classification without deep learning frameworks</a:t>
            </a:r>
          </a:p>
        </p:txBody>
      </p:sp>
      <p:pic>
        <p:nvPicPr>
          <p:cNvPr id="512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1448" t="0" r="17562" b="0"/>
          <a:stretch>
            <a:fillRect/>
          </a:stretch>
        </p:blipFill>
        <p:spPr>
          <a:xfrm>
            <a:off x="5092994" y="2632873"/>
            <a:ext cx="6678725" cy="250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Title 1"/>
          <p:cNvSpPr txBox="1"/>
          <p:nvPr/>
        </p:nvSpPr>
        <p:spPr>
          <a:xfrm>
            <a:off x="45719" y="458098"/>
            <a:ext cx="7032375" cy="849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b="1" spc="-70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SVM Model Insights</a:t>
            </a:r>
          </a:p>
        </p:txBody>
      </p:sp>
      <p:sp>
        <p:nvSpPr>
          <p:cNvPr id="516" name="TextBox 12"/>
          <p:cNvSpPr txBox="1"/>
          <p:nvPr/>
        </p:nvSpPr>
        <p:spPr>
          <a:xfrm>
            <a:off x="408751" y="1665246"/>
            <a:ext cx="11358300" cy="4097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PCA: Preserves ~95% of data variance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SVM: Captures non-linear patterns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Note: No epochs or batches—applies only to DL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Title 1"/>
          <p:cNvSpPr txBox="1"/>
          <p:nvPr>
            <p:ph type="title"/>
          </p:nvPr>
        </p:nvSpPr>
        <p:spPr>
          <a:xfrm>
            <a:off x="-1" y="220643"/>
            <a:ext cx="6967082" cy="1023368"/>
          </a:xfrm>
          <a:prstGeom prst="rect">
            <a:avLst/>
          </a:prstGeom>
        </p:spPr>
        <p:txBody>
          <a:bodyPr anchor="ctr"/>
          <a:lstStyle>
            <a:lvl1pPr algn="ctr">
              <a:defRPr spc="-100" sz="5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rtl="0">
              <a:defRPr/>
            </a:pPr>
            <a:r>
              <a:t>Evaluation Results</a:t>
            </a:r>
          </a:p>
        </p:txBody>
      </p:sp>
      <p:grpSp>
        <p:nvGrpSpPr>
          <p:cNvPr id="529" name="Diagram 11"/>
          <p:cNvGrpSpPr/>
          <p:nvPr/>
        </p:nvGrpSpPr>
        <p:grpSpPr>
          <a:xfrm>
            <a:off x="5922340" y="1615980"/>
            <a:ext cx="5496255" cy="4397581"/>
            <a:chOff x="0" y="0"/>
            <a:chExt cx="5496254" cy="4397580"/>
          </a:xfrm>
        </p:grpSpPr>
        <p:grpSp>
          <p:nvGrpSpPr>
            <p:cNvPr id="522" name="Group"/>
            <p:cNvGrpSpPr/>
            <p:nvPr/>
          </p:nvGrpSpPr>
          <p:grpSpPr>
            <a:xfrm>
              <a:off x="0" y="0"/>
              <a:ext cx="5496255" cy="1418574"/>
              <a:chOff x="0" y="0"/>
              <a:chExt cx="5496254" cy="1418573"/>
            </a:xfrm>
          </p:grpSpPr>
          <p:sp>
            <p:nvSpPr>
              <p:cNvPr id="520" name="Rectangle"/>
              <p:cNvSpPr/>
              <p:nvPr/>
            </p:nvSpPr>
            <p:spPr>
              <a:xfrm>
                <a:off x="-1" y="0"/>
                <a:ext cx="5496256" cy="1418574"/>
              </a:xfrm>
              <a:prstGeom prst="rect">
                <a:avLst/>
              </a:prstGeom>
              <a:solidFill>
                <a:schemeClr val="accent2">
                  <a:alpha val="9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ts val="700"/>
                  </a:spcBef>
                  <a:defRPr sz="3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1" name="Validation Accuracy: ~55.8%"/>
              <p:cNvSpPr txBox="1"/>
              <p:nvPr/>
            </p:nvSpPr>
            <p:spPr>
              <a:xfrm>
                <a:off x="0" y="119856"/>
                <a:ext cx="5496255" cy="11788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algn="ctr" defTabSz="1600200">
                  <a:lnSpc>
                    <a:spcPct val="90000"/>
                  </a:lnSpc>
                  <a:spcBef>
                    <a:spcPts val="1500"/>
                  </a:spcBef>
                  <a:defRPr sz="3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Validation Accuracy: ~55.8%</a:t>
                </a:r>
              </a:p>
            </p:txBody>
          </p:sp>
        </p:grpSp>
        <p:grpSp>
          <p:nvGrpSpPr>
            <p:cNvPr id="525" name="Group"/>
            <p:cNvGrpSpPr/>
            <p:nvPr/>
          </p:nvGrpSpPr>
          <p:grpSpPr>
            <a:xfrm>
              <a:off x="14717" y="1489502"/>
              <a:ext cx="5466820" cy="1418575"/>
              <a:chOff x="0" y="0"/>
              <a:chExt cx="5466819" cy="1418573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-1" y="0"/>
                <a:ext cx="5466821" cy="1418574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555750">
                  <a:lnSpc>
                    <a:spcPct val="90000"/>
                  </a:lnSpc>
                  <a:spcBef>
                    <a:spcPts val="700"/>
                  </a:spcBef>
                  <a:defRPr sz="35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4" name="Test Accuracy: ~54.7%"/>
              <p:cNvSpPr txBox="1"/>
              <p:nvPr/>
            </p:nvSpPr>
            <p:spPr>
              <a:xfrm>
                <a:off x="0" y="375828"/>
                <a:ext cx="5466820" cy="6669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8900" tIns="88900" rIns="88900" bIns="88900" numCol="1" anchor="ctr">
                <a:spAutoFit/>
              </a:bodyPr>
              <a:lstStyle>
                <a:lvl1pPr algn="ctr" defTabSz="1555750">
                  <a:lnSpc>
                    <a:spcPct val="90000"/>
                  </a:lnSpc>
                  <a:spcBef>
                    <a:spcPts val="1400"/>
                  </a:spcBef>
                  <a:defRPr sz="35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Test Accuracy: ~54.7%</a:t>
                </a:r>
              </a:p>
            </p:txBody>
          </p:sp>
        </p:grpSp>
        <p:grpSp>
          <p:nvGrpSpPr>
            <p:cNvPr id="528" name="Group"/>
            <p:cNvGrpSpPr/>
            <p:nvPr/>
          </p:nvGrpSpPr>
          <p:grpSpPr>
            <a:xfrm>
              <a:off x="19898" y="2979006"/>
              <a:ext cx="5456459" cy="1418575"/>
              <a:chOff x="0" y="0"/>
              <a:chExt cx="5456458" cy="1418573"/>
            </a:xfrm>
          </p:grpSpPr>
          <p:sp>
            <p:nvSpPr>
              <p:cNvPr id="526" name="Rectangle"/>
              <p:cNvSpPr/>
              <p:nvPr/>
            </p:nvSpPr>
            <p:spPr>
              <a:xfrm>
                <a:off x="-1" y="0"/>
                <a:ext cx="5456460" cy="1418574"/>
              </a:xfrm>
              <a:prstGeom prst="rect">
                <a:avLst/>
              </a:prstGeom>
              <a:solidFill>
                <a:schemeClr val="accent2">
                  <a:alpha val="4999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555750">
                  <a:lnSpc>
                    <a:spcPct val="90000"/>
                  </a:lnSpc>
                  <a:spcBef>
                    <a:spcPts val="700"/>
                  </a:spcBef>
                  <a:defRPr sz="35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27" name="Model performed moderately well on unseen data"/>
              <p:cNvSpPr txBox="1"/>
              <p:nvPr/>
            </p:nvSpPr>
            <p:spPr>
              <a:xfrm>
                <a:off x="0" y="146284"/>
                <a:ext cx="5456459" cy="11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8900" tIns="88900" rIns="88900" bIns="88900" numCol="1" anchor="ctr">
                <a:spAutoFit/>
              </a:bodyPr>
              <a:lstStyle>
                <a:lvl1pPr algn="ctr" defTabSz="1555750">
                  <a:lnSpc>
                    <a:spcPct val="90000"/>
                  </a:lnSpc>
                  <a:spcBef>
                    <a:spcPts val="1400"/>
                  </a:spcBef>
                  <a:defRPr sz="35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Model performed moderately well on unseen data</a:t>
                </a:r>
              </a:p>
            </p:txBody>
          </p:sp>
        </p:grpSp>
      </p:grpSp>
      <p:pic>
        <p:nvPicPr>
          <p:cNvPr id="53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372" y="2387691"/>
            <a:ext cx="5532793" cy="302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lide Number Placeholder 4"/>
          <p:cNvSpPr txBox="1"/>
          <p:nvPr>
            <p:ph type="sldNum" sz="quarter" idx="2"/>
          </p:nvPr>
        </p:nvSpPr>
        <p:spPr>
          <a:xfrm>
            <a:off x="11252200" y="631507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Title 1"/>
          <p:cNvSpPr txBox="1"/>
          <p:nvPr/>
        </p:nvSpPr>
        <p:spPr>
          <a:xfrm>
            <a:off x="685800" y="329184"/>
            <a:ext cx="6803136" cy="90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lnSpc>
                <a:spcPct val="90000"/>
              </a:lnSpc>
              <a:defRPr b="1" spc="-100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Error Distribution</a:t>
            </a:r>
          </a:p>
        </p:txBody>
      </p:sp>
      <p:sp>
        <p:nvSpPr>
          <p:cNvPr id="534" name="TextBox 3"/>
          <p:cNvSpPr txBox="1"/>
          <p:nvPr/>
        </p:nvSpPr>
        <p:spPr>
          <a:xfrm>
            <a:off x="247739" y="1697170"/>
            <a:ext cx="6371247" cy="1052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Confusion matrix shows category-wise accuracy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Highlights classes frequently misclassified</a:t>
            </a:r>
          </a:p>
        </p:txBody>
      </p:sp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706" y="1697170"/>
            <a:ext cx="5110498" cy="4586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595" y="2749793"/>
            <a:ext cx="5301406" cy="3328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