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8207375" cy="1151953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D2"/>
    <a:srgbClr val="235B8B"/>
    <a:srgbClr val="F86E08"/>
    <a:srgbClr val="F75D27"/>
    <a:srgbClr val="0458D2"/>
    <a:srgbClr val="EF7E1A"/>
    <a:srgbClr val="F5F7F9"/>
    <a:srgbClr val="BC8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9616" y="1143000"/>
            <a:ext cx="219876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8" y="1885365"/>
            <a:ext cx="6157006" cy="4010731"/>
          </a:xfrm>
        </p:spPr>
        <p:txBody>
          <a:bodyPr anchor="b"/>
          <a:lstStyle>
            <a:lvl1pPr algn="ctr">
              <a:defRPr sz="53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168" y="6050765"/>
            <a:ext cx="6157006" cy="2781377"/>
          </a:xfrm>
        </p:spPr>
        <p:txBody>
          <a:bodyPr/>
          <a:lstStyle>
            <a:lvl1pPr marL="0" indent="0" algn="ctr">
              <a:buNone/>
              <a:defRPr sz="2155"/>
            </a:lvl1pPr>
            <a:lvl2pPr marL="410210" indent="0" algn="ctr">
              <a:buNone/>
              <a:defRPr sz="1795"/>
            </a:lvl2pPr>
            <a:lvl3pPr marL="821055" indent="0" algn="ctr">
              <a:buNone/>
              <a:defRPr sz="1615"/>
            </a:lvl3pPr>
            <a:lvl4pPr marL="1231265" indent="0" algn="ctr">
              <a:buNone/>
              <a:defRPr sz="1435"/>
            </a:lvl4pPr>
            <a:lvl5pPr marL="1642110" indent="0" algn="ctr">
              <a:buNone/>
              <a:defRPr sz="1435"/>
            </a:lvl5pPr>
            <a:lvl6pPr marL="2052320" indent="0" algn="ctr">
              <a:buNone/>
              <a:defRPr sz="1435"/>
            </a:lvl6pPr>
            <a:lvl7pPr marL="2462530" indent="0" algn="ctr">
              <a:buNone/>
              <a:defRPr sz="1435"/>
            </a:lvl7pPr>
            <a:lvl8pPr marL="2873375" indent="0" algn="ctr">
              <a:buNone/>
              <a:defRPr sz="1435"/>
            </a:lvl8pPr>
            <a:lvl9pPr marL="3282950" indent="0" algn="ctr">
              <a:buNone/>
              <a:defRPr sz="143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4810" y="613343"/>
            <a:ext cx="1770139" cy="9762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4392" y="613343"/>
            <a:ext cx="5207801" cy="9762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117" y="2872047"/>
            <a:ext cx="7080557" cy="4792077"/>
          </a:xfrm>
        </p:spPr>
        <p:txBody>
          <a:bodyPr anchor="b"/>
          <a:lstStyle>
            <a:lvl1pPr>
              <a:defRPr sz="538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117" y="7709459"/>
            <a:ext cx="7080557" cy="2520039"/>
          </a:xfrm>
        </p:spPr>
        <p:txBody>
          <a:bodyPr/>
          <a:lstStyle>
            <a:lvl1pPr marL="0" indent="0">
              <a:buNone/>
              <a:defRPr sz="2155">
                <a:solidFill>
                  <a:schemeClr val="tx1">
                    <a:tint val="75000"/>
                  </a:schemeClr>
                </a:solidFill>
              </a:defRPr>
            </a:lvl1pPr>
            <a:lvl2pPr marL="41021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821055" indent="0">
              <a:buNone/>
              <a:defRPr sz="1615">
                <a:solidFill>
                  <a:schemeClr val="tx1">
                    <a:tint val="75000"/>
                  </a:schemeClr>
                </a:solidFill>
              </a:defRPr>
            </a:lvl3pPr>
            <a:lvl4pPr marL="1231265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4pPr>
            <a:lvl5pPr marL="164211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5pPr>
            <a:lvl6pPr marL="205232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6pPr>
            <a:lvl7pPr marL="246253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7pPr>
            <a:lvl8pPr marL="2873375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8pPr>
            <a:lvl9pPr marL="3282950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392" y="3066716"/>
            <a:ext cx="3488970" cy="7309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5979" y="3066716"/>
            <a:ext cx="3488970" cy="7309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62" y="613343"/>
            <a:ext cx="7080557" cy="2226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462" y="2824047"/>
            <a:ext cx="3472936" cy="1384021"/>
          </a:xfrm>
        </p:spPr>
        <p:txBody>
          <a:bodyPr anchor="b"/>
          <a:lstStyle>
            <a:lvl1pPr marL="0" indent="0">
              <a:buNone/>
              <a:defRPr sz="2155" b="1"/>
            </a:lvl1pPr>
            <a:lvl2pPr marL="410210" indent="0">
              <a:buNone/>
              <a:defRPr sz="1795" b="1"/>
            </a:lvl2pPr>
            <a:lvl3pPr marL="821055" indent="0">
              <a:buNone/>
              <a:defRPr sz="1615" b="1"/>
            </a:lvl3pPr>
            <a:lvl4pPr marL="1231265" indent="0">
              <a:buNone/>
              <a:defRPr sz="1435" b="1"/>
            </a:lvl4pPr>
            <a:lvl5pPr marL="1642110" indent="0">
              <a:buNone/>
              <a:defRPr sz="1435" b="1"/>
            </a:lvl5pPr>
            <a:lvl6pPr marL="2052320" indent="0">
              <a:buNone/>
              <a:defRPr sz="1435" b="1"/>
            </a:lvl6pPr>
            <a:lvl7pPr marL="2462530" indent="0">
              <a:buNone/>
              <a:defRPr sz="1435" b="1"/>
            </a:lvl7pPr>
            <a:lvl8pPr marL="2873375" indent="0">
              <a:buNone/>
              <a:defRPr sz="1435" b="1"/>
            </a:lvl8pPr>
            <a:lvl9pPr marL="3282950" indent="0">
              <a:buNone/>
              <a:defRPr sz="14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62" y="4208068"/>
            <a:ext cx="3472936" cy="6189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55979" y="2824047"/>
            <a:ext cx="3490039" cy="1384021"/>
          </a:xfrm>
        </p:spPr>
        <p:txBody>
          <a:bodyPr anchor="b"/>
          <a:lstStyle>
            <a:lvl1pPr marL="0" indent="0">
              <a:buNone/>
              <a:defRPr sz="2155" b="1"/>
            </a:lvl1pPr>
            <a:lvl2pPr marL="410210" indent="0">
              <a:buNone/>
              <a:defRPr sz="1795" b="1"/>
            </a:lvl2pPr>
            <a:lvl3pPr marL="821055" indent="0">
              <a:buNone/>
              <a:defRPr sz="1615" b="1"/>
            </a:lvl3pPr>
            <a:lvl4pPr marL="1231265" indent="0">
              <a:buNone/>
              <a:defRPr sz="1435" b="1"/>
            </a:lvl4pPr>
            <a:lvl5pPr marL="1642110" indent="0">
              <a:buNone/>
              <a:defRPr sz="1435" b="1"/>
            </a:lvl5pPr>
            <a:lvl6pPr marL="2052320" indent="0">
              <a:buNone/>
              <a:defRPr sz="1435" b="1"/>
            </a:lvl6pPr>
            <a:lvl7pPr marL="2462530" indent="0">
              <a:buNone/>
              <a:defRPr sz="1435" b="1"/>
            </a:lvl7pPr>
            <a:lvl8pPr marL="2873375" indent="0">
              <a:buNone/>
              <a:defRPr sz="1435" b="1"/>
            </a:lvl8pPr>
            <a:lvl9pPr marL="3282950" indent="0">
              <a:buNone/>
              <a:defRPr sz="143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55979" y="4208068"/>
            <a:ext cx="3490039" cy="61894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62" y="768013"/>
            <a:ext cx="2647726" cy="2688043"/>
          </a:xfrm>
        </p:spPr>
        <p:txBody>
          <a:bodyPr anchor="b"/>
          <a:lstStyle>
            <a:lvl1pPr>
              <a:defRPr sz="2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039" y="1658694"/>
            <a:ext cx="4155979" cy="8186799"/>
          </a:xfrm>
        </p:spPr>
        <p:txBody>
          <a:bodyPr/>
          <a:lstStyle>
            <a:lvl1pPr>
              <a:defRPr sz="2875"/>
            </a:lvl1pPr>
            <a:lvl2pPr>
              <a:defRPr sz="2515"/>
            </a:lvl2pPr>
            <a:lvl3pPr>
              <a:defRPr sz="2155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462" y="3456056"/>
            <a:ext cx="2647726" cy="6402770"/>
          </a:xfrm>
        </p:spPr>
        <p:txBody>
          <a:bodyPr/>
          <a:lstStyle>
            <a:lvl1pPr marL="0" indent="0">
              <a:buNone/>
              <a:defRPr sz="1435"/>
            </a:lvl1pPr>
            <a:lvl2pPr marL="410210" indent="0">
              <a:buNone/>
              <a:defRPr sz="1255"/>
            </a:lvl2pPr>
            <a:lvl3pPr marL="821055" indent="0">
              <a:buNone/>
              <a:defRPr sz="1075"/>
            </a:lvl3pPr>
            <a:lvl4pPr marL="1231265" indent="0">
              <a:buNone/>
              <a:defRPr sz="895"/>
            </a:lvl4pPr>
            <a:lvl5pPr marL="1642110" indent="0">
              <a:buNone/>
              <a:defRPr sz="895"/>
            </a:lvl5pPr>
            <a:lvl6pPr marL="2052320" indent="0">
              <a:buNone/>
              <a:defRPr sz="895"/>
            </a:lvl6pPr>
            <a:lvl7pPr marL="2462530" indent="0">
              <a:buNone/>
              <a:defRPr sz="895"/>
            </a:lvl7pPr>
            <a:lvl8pPr marL="2873375" indent="0">
              <a:buNone/>
              <a:defRPr sz="895"/>
            </a:lvl8pPr>
            <a:lvl9pPr marL="3282950" indent="0">
              <a:buNone/>
              <a:defRPr sz="89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62" y="768013"/>
            <a:ext cx="2647726" cy="2688043"/>
          </a:xfrm>
        </p:spPr>
        <p:txBody>
          <a:bodyPr anchor="b"/>
          <a:lstStyle>
            <a:lvl1pPr>
              <a:defRPr sz="2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0039" y="1658694"/>
            <a:ext cx="4155979" cy="8186799"/>
          </a:xfrm>
        </p:spPr>
        <p:txBody>
          <a:bodyPr/>
          <a:lstStyle>
            <a:lvl1pPr marL="0" indent="0">
              <a:buNone/>
              <a:defRPr sz="2875"/>
            </a:lvl1pPr>
            <a:lvl2pPr marL="410210" indent="0">
              <a:buNone/>
              <a:defRPr sz="2515"/>
            </a:lvl2pPr>
            <a:lvl3pPr marL="821055" indent="0">
              <a:buNone/>
              <a:defRPr sz="2155"/>
            </a:lvl3pPr>
            <a:lvl4pPr marL="1231265" indent="0">
              <a:buNone/>
              <a:defRPr sz="1795"/>
            </a:lvl4pPr>
            <a:lvl5pPr marL="1642110" indent="0">
              <a:buNone/>
              <a:defRPr sz="1795"/>
            </a:lvl5pPr>
            <a:lvl6pPr marL="2052320" indent="0">
              <a:buNone/>
              <a:defRPr sz="1795"/>
            </a:lvl6pPr>
            <a:lvl7pPr marL="2462530" indent="0">
              <a:buNone/>
              <a:defRPr sz="1795"/>
            </a:lvl7pPr>
            <a:lvl8pPr marL="2873375" indent="0">
              <a:buNone/>
              <a:defRPr sz="1795"/>
            </a:lvl8pPr>
            <a:lvl9pPr marL="3282950" indent="0">
              <a:buNone/>
              <a:defRPr sz="17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462" y="3456056"/>
            <a:ext cx="2647726" cy="6402770"/>
          </a:xfrm>
        </p:spPr>
        <p:txBody>
          <a:bodyPr/>
          <a:lstStyle>
            <a:lvl1pPr marL="0" indent="0">
              <a:buNone/>
              <a:defRPr sz="1435"/>
            </a:lvl1pPr>
            <a:lvl2pPr marL="410210" indent="0">
              <a:buNone/>
              <a:defRPr sz="1255"/>
            </a:lvl2pPr>
            <a:lvl3pPr marL="821055" indent="0">
              <a:buNone/>
              <a:defRPr sz="1075"/>
            </a:lvl3pPr>
            <a:lvl4pPr marL="1231265" indent="0">
              <a:buNone/>
              <a:defRPr sz="895"/>
            </a:lvl4pPr>
            <a:lvl5pPr marL="1642110" indent="0">
              <a:buNone/>
              <a:defRPr sz="895"/>
            </a:lvl5pPr>
            <a:lvl6pPr marL="2052320" indent="0">
              <a:buNone/>
              <a:defRPr sz="895"/>
            </a:lvl6pPr>
            <a:lvl7pPr marL="2462530" indent="0">
              <a:buNone/>
              <a:defRPr sz="895"/>
            </a:lvl7pPr>
            <a:lvl8pPr marL="2873375" indent="0">
              <a:buNone/>
              <a:defRPr sz="895"/>
            </a:lvl8pPr>
            <a:lvl9pPr marL="3282950" indent="0">
              <a:buNone/>
              <a:defRPr sz="89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4392" y="613343"/>
            <a:ext cx="7080557" cy="2226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392" y="3066716"/>
            <a:ext cx="7080557" cy="7309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392" y="10677506"/>
            <a:ext cx="1847102" cy="613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19344" y="10677506"/>
            <a:ext cx="2770652" cy="613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7847" y="10677506"/>
            <a:ext cx="1847102" cy="613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21055" rtl="0" eaLnBrk="1" latinLnBrk="0" hangingPunct="1">
        <a:lnSpc>
          <a:spcPct val="90000"/>
        </a:lnSpc>
        <a:spcBef>
          <a:spcPct val="0"/>
        </a:spcBef>
        <a:buNone/>
        <a:defRPr sz="3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105" indent="-205105" algn="l" defTabSz="821055" rtl="0" eaLnBrk="1" latinLnBrk="0" hangingPunct="1">
        <a:lnSpc>
          <a:spcPct val="90000"/>
        </a:lnSpc>
        <a:spcBef>
          <a:spcPct val="180000"/>
        </a:spcBef>
        <a:buFont typeface="Arial" panose="020B0604020202020204" pitchFamily="34" charset="0"/>
        <a:buChar char="•"/>
        <a:defRPr sz="2515" kern="1200">
          <a:solidFill>
            <a:schemeClr val="tx1"/>
          </a:solidFill>
          <a:latin typeface="+mn-lt"/>
          <a:ea typeface="+mn-ea"/>
          <a:cs typeface="+mn-cs"/>
        </a:defRPr>
      </a:lvl1pPr>
      <a:lvl2pPr marL="615315" indent="-205105" algn="l" defTabSz="82105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2155" kern="1200">
          <a:solidFill>
            <a:schemeClr val="tx1"/>
          </a:solidFill>
          <a:latin typeface="+mn-lt"/>
          <a:ea typeface="+mn-ea"/>
          <a:cs typeface="+mn-cs"/>
        </a:defRPr>
      </a:lvl2pPr>
      <a:lvl3pPr marL="1025525" indent="-205105" algn="l" defTabSz="82105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436370" indent="-205105" algn="l" defTabSz="82105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4pPr>
      <a:lvl5pPr marL="1846580" indent="-205105" algn="l" defTabSz="82105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5pPr>
      <a:lvl6pPr marL="2257425" indent="-205105" algn="l" defTabSz="82105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6pPr>
      <a:lvl7pPr marL="2667635" indent="-205105" algn="l" defTabSz="82105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7pPr>
      <a:lvl8pPr marL="3078480" indent="-205105" algn="l" defTabSz="82105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8pPr>
      <a:lvl9pPr marL="3488690" indent="-205105" algn="l" defTabSz="821055" rtl="0" eaLnBrk="1" latinLnBrk="0" hangingPunct="1">
        <a:lnSpc>
          <a:spcPct val="90000"/>
        </a:lnSpc>
        <a:spcBef>
          <a:spcPct val="90000"/>
        </a:spcBef>
        <a:buFont typeface="Arial" panose="020B0604020202020204" pitchFamily="34" charset="0"/>
        <a:buChar char="•"/>
        <a:defRPr sz="16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1pPr>
      <a:lvl2pPr marL="410210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2pPr>
      <a:lvl3pPr marL="821055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3pPr>
      <a:lvl4pPr marL="1231265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4pPr>
      <a:lvl5pPr marL="1642110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5pPr>
      <a:lvl6pPr marL="2052320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6pPr>
      <a:lvl7pPr marL="2462530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7pPr>
      <a:lvl8pPr marL="2873375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8pPr>
      <a:lvl9pPr marL="3282950" algn="l" defTabSz="821055" rtl="0" eaLnBrk="1" latinLnBrk="0" hangingPunct="1">
        <a:defRPr sz="16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3" descr="C:\Users\NEC\Downloads\mmmm.jpgmmm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635"/>
            <a:ext cx="8207375" cy="11520170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0" y="-1270"/>
            <a:ext cx="8208010" cy="11519535"/>
          </a:xfrm>
          <a:prstGeom prst="rect">
            <a:avLst/>
          </a:prstGeom>
          <a:solidFill>
            <a:schemeClr val="accent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2837815" y="6715760"/>
            <a:ext cx="351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3" name="Picture 2" descr="vvvvvvvvvvvvvvvvvv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9460230"/>
            <a:ext cx="2196000" cy="762759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64515" y="10041255"/>
            <a:ext cx="4843145" cy="10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2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N" altLang="en-US" sz="110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N" altLang="en-US" sz="15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35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School of Computer Science and Engineering, </a:t>
            </a:r>
            <a:endParaRPr lang="en-IN" altLang="en-US" sz="135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35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Lovely Professional University, </a:t>
            </a:r>
            <a:endParaRPr lang="en-IN" altLang="en-US" sz="135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1350">
                <a:solidFill>
                  <a:schemeClr val="bg1"/>
                </a:solidFill>
                <a:latin typeface="Segoe UI Semibold" panose="020B0702040204020203" charset="0"/>
                <a:cs typeface="Segoe UI Semibold" panose="020B0702040204020203" charset="0"/>
              </a:rPr>
              <a:t>Phagwara, Punjab.</a:t>
            </a:r>
            <a:endParaRPr lang="en-IN" altLang="en-US" sz="1350">
              <a:solidFill>
                <a:schemeClr val="bg1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Segoe UI Semibold</vt:lpstr>
      <vt:lpstr>Microsoft JhengHei UI</vt:lpstr>
      <vt:lpstr>Times New Roman</vt:lpstr>
      <vt:lpstr>Segoe UI Semibold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NEC</cp:lastModifiedBy>
  <cp:revision>21</cp:revision>
  <dcterms:created xsi:type="dcterms:W3CDTF">2021-10-22T18:13:00Z</dcterms:created>
  <dcterms:modified xsi:type="dcterms:W3CDTF">2021-10-30T12:43:36Z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F738E14B583840C195FB60A44FD85FEB</vt:lpwstr>
  </property>
  <property fmtid="{D5CDD505-2E9C-101B-9397-08002B2CF9AE}" pid="3" name="KSOProductBuildVer">
    <vt:lpwstr>1033-11.2.0.10323</vt:lpwstr>
  </property>
</Properties>
</file>