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6226-2A0C-457D-A095-1829370FD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25C87-5691-4F9E-9B86-158BD94E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Truck – better MPG than my Dad’s old truck, even better than my 2012 sports car</a:t>
            </a:r>
          </a:p>
          <a:p>
            <a:r>
              <a:rPr lang="en-US" dirty="0"/>
              <a:t>Got interested in seeing the trends and what policies affected car manufacturers and how MPG have improved over the past few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5C87-5691-4F9E-9B86-158BD94E7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2007 EISA </a:t>
            </a:r>
            <a:r>
              <a:rPr lang="en-US" dirty="0" err="1"/>
              <a:t>Engergy</a:t>
            </a:r>
            <a:r>
              <a:rPr lang="en-US" dirty="0"/>
              <a:t> Independence and Security Act passed set national fuel standard of 35 mpg by 2020</a:t>
            </a:r>
          </a:p>
          <a:p>
            <a:r>
              <a:rPr lang="en-US" dirty="0"/>
              <a:t>Could spend the whole presentation and then some talking about all the standards, but 2007 stuck out for several reasons that I’ll point out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5C87-5691-4F9E-9B86-158BD94E7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 the data took a while </a:t>
            </a:r>
          </a:p>
          <a:p>
            <a:r>
              <a:rPr lang="en-US" dirty="0"/>
              <a:t>Did not come in a clean table of any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25C87-5691-4F9E-9B86-158BD94E7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3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6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3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5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5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porate_average_fuel_economy#2020_rollba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eleconomy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usy highway above water">
            <a:extLst>
              <a:ext uri="{FF2B5EF4-FFF2-40B4-BE49-F238E27FC236}">
                <a16:creationId xmlns:a16="http://schemas.microsoft.com/office/drawing/2014/main" id="{B35DE5BD-D1E5-4E6B-A875-1E3135DFE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2B66B-655F-4EEA-90A1-AE8ABA2B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Look at MPG Over the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3C788-E0B0-43B2-A703-B231DDAE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Ricardo Cortez-plq0921</a:t>
            </a:r>
          </a:p>
          <a:p>
            <a:r>
              <a:rPr lang="en-US" dirty="0">
                <a:solidFill>
                  <a:srgbClr val="FFFFFF"/>
                </a:solidFill>
              </a:rPr>
              <a:t>Sta-6233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77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A425C-F29E-46BD-AE7B-C3AF7FA9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89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A914-3F79-439C-994C-0C5F29AF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Legal Precedent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0D0A-CB0C-4632-9CBA-3FD6DC8B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CAFÉ – Standards</a:t>
            </a:r>
            <a:endParaRPr lang="en-US" dirty="0"/>
          </a:p>
          <a:p>
            <a:r>
              <a:rPr lang="en-US" dirty="0"/>
              <a:t>Calculation – Harmonic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86597-FC97-4D6A-A6D6-CF1B237FB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47" y="1429748"/>
            <a:ext cx="6892560" cy="36530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F0D13-0F00-4E07-A1F9-F9DA0B724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733675"/>
            <a:ext cx="2095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BEDD-0F88-460A-9B13-292A16F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0C1C-B7E3-4F7A-B1BC-AE249471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https://www.fueleconomy.gov/</a:t>
            </a:r>
            <a:endParaRPr lang="en-US" dirty="0"/>
          </a:p>
          <a:p>
            <a:r>
              <a:rPr lang="en-US" dirty="0"/>
              <a:t>Gas only, scope was getting too big with electric vehicles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5B788-9FFF-4C96-9E1D-33182680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" y="3429000"/>
            <a:ext cx="1214437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22A33-09B5-4052-90C7-58591C723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2" y="3076574"/>
            <a:ext cx="4905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557B8-E839-4FD9-814D-AC223871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Averages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9A52FE-202E-456B-9AF0-209A70643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424" y="640080"/>
            <a:ext cx="4979489" cy="5577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CC6B8-A1BE-4B45-9F1E-55AD3C23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72" y="1517399"/>
            <a:ext cx="7496418" cy="39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25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6E67F-9DA1-4AAC-8167-E5E0E27E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Maker Size Vs MPG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FAEE-86CD-4CC9-A4A8-895449A2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&gt;1000 ~ 1600 </a:t>
            </a:r>
            <a:r>
              <a:rPr lang="en-US" sz="1800" dirty="0" err="1">
                <a:solidFill>
                  <a:srgbClr val="FFFFFF"/>
                </a:solidFill>
              </a:rPr>
              <a:t>obserations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&lt;1000 ~ 33088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3C962-C2AD-43C6-B521-7A1B51F0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27508"/>
            <a:ext cx="6798082" cy="36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E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264E8-F4DA-47F7-B0A1-24A26D0E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Room for Growth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9EFD4B3C-4878-4788-8CC6-07824223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Overall Positive Growth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Controversy around CAFÉ standards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87218-9F5A-4C08-9142-C4FF99F5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27508"/>
            <a:ext cx="6798082" cy="36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4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AE9F-F1FF-4DCA-BD43-4C342C7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25A0-FF38-40B2-8C22-6B6CABD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Number of Cars Sold</a:t>
            </a:r>
          </a:p>
          <a:p>
            <a:r>
              <a:rPr lang="en-US" dirty="0"/>
              <a:t>Break vehicles into categories for cars/trucks/</a:t>
            </a:r>
            <a:r>
              <a:rPr lang="en-US" dirty="0" err="1"/>
              <a:t>suv’s</a:t>
            </a:r>
            <a:r>
              <a:rPr lang="en-US" dirty="0"/>
              <a:t>/etc.</a:t>
            </a:r>
          </a:p>
          <a:p>
            <a:r>
              <a:rPr lang="en-US" dirty="0"/>
              <a:t>Expand into analysis for Electric/Hybrid Vehicles</a:t>
            </a:r>
          </a:p>
        </p:txBody>
      </p:sp>
    </p:spTree>
    <p:extLst>
      <p:ext uri="{BB962C8B-B14F-4D97-AF65-F5344CB8AC3E}">
        <p14:creationId xmlns:p14="http://schemas.microsoft.com/office/powerpoint/2010/main" val="263833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639C-D276-4F9B-B216-C6049608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2BD3-CB37-4975-998E-2FA2C5FE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https://github.com/Rmcortez12/spring-2021-Advanced-R</a:t>
            </a:r>
          </a:p>
        </p:txBody>
      </p:sp>
    </p:spTree>
    <p:extLst>
      <p:ext uri="{BB962C8B-B14F-4D97-AF65-F5344CB8AC3E}">
        <p14:creationId xmlns:p14="http://schemas.microsoft.com/office/powerpoint/2010/main" val="375111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208</Words>
  <Application>Microsoft Office PowerPoint</Application>
  <PresentationFormat>Widescreen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RetrospectVTI</vt:lpstr>
      <vt:lpstr>A Look at MPG Over the Years</vt:lpstr>
      <vt:lpstr>Motivation</vt:lpstr>
      <vt:lpstr>Legal Precedent</vt:lpstr>
      <vt:lpstr>The Data</vt:lpstr>
      <vt:lpstr>Averages</vt:lpstr>
      <vt:lpstr>Maker Size Vs MPG</vt:lpstr>
      <vt:lpstr>Room for Growth</vt:lpstr>
      <vt:lpstr>Enhancements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MPG Over the Years</dc:title>
  <dc:creator>Ricardo Cortez</dc:creator>
  <cp:lastModifiedBy>Ricardo Cortez</cp:lastModifiedBy>
  <cp:revision>14</cp:revision>
  <dcterms:created xsi:type="dcterms:W3CDTF">2021-03-19T05:00:25Z</dcterms:created>
  <dcterms:modified xsi:type="dcterms:W3CDTF">2021-03-19T17:41:30Z</dcterms:modified>
</cp:coreProperties>
</file>