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D864-7F54-431C-8EAD-442BFD3DD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5EBAA-CC0D-4B4D-ADF2-20205AD9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4C73-AA9E-4243-AE63-2E0A2E6D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3A33-BFC5-49AE-887B-2B70C298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7291-B9E6-430C-A422-9514E5C7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8BF0-6B0E-412D-9948-A6C983FD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8D3CD-9A9E-4B9F-83E9-4F3C98C3E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EDFB-35BD-4F41-9A51-A1101DD0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09B3-696B-4472-A60C-F227E237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A6B7-6490-41E9-8AD0-6A1C3607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B5BB-C56D-44CB-9EC8-1779F33B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4C322-C358-44C9-B9E2-880EAE0C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E139F-ABCA-4229-A7D1-EA982F1A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D14E-384F-48BC-997B-3B53A73C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024D-D1FF-421D-9703-7143D4DC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681E-1A66-48E9-B919-8E5C64BD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E65F-0156-4BCA-BDC5-51CAC930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C283-B21A-48DF-9BA2-44EA874C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53BD-F08F-46A8-A587-7A23C40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430B-A0F2-44E9-8EBF-59D20A4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7953-104D-4A8D-B545-C60EFDE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7C51E-9846-416B-BFD8-A3AE38A9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5ECE-91D5-4DCE-B62A-81E0B05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4271-2077-4BD0-8CD1-2BA2030F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3B4E-7BD3-4FAE-B9F0-9A8A4D07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DE9-3990-4618-96D9-DD1B933C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6E24-43FB-498F-A0CE-EECA41B1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5C9C-107E-41A7-9111-E3DBE4E6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3B15-EDC4-4ADD-A4EF-64FB195D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3CF7-9198-491C-979B-CFAB4B12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28DE-96CC-40A5-BB8C-58895D6C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0A26-452F-4EB6-AE50-C0B4CEE1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AC739-CC50-49F4-A7DA-D54C48DF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CD039-55A7-4827-9F1D-21AF5012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56DF8-B7F6-4488-BED1-C067CA6AB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81669-9200-4F7A-9F34-4805E592B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24BB2-2F87-4790-A5D4-27B8092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6060-5159-4A35-9A1F-939EB459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AFCC4-903B-49D8-A9D9-FDFE965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F799-FEBE-4326-B4CB-2B62BE77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A5CD-99D6-43A6-B60E-6850259B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BB702-BC46-4B5E-AB10-E008823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C19A-490A-4AC4-9359-67919C95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B9960-6B50-4B60-8FAF-285FB9F9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12DB3-44C7-4DC8-AA80-5D2028C2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39027-EEA2-4D2A-A28B-9A962E55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AFD4-B684-4143-8254-D6479192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E972-9D8B-451F-84C3-7CA725B3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6D7FB-E333-426F-A8C8-972C3B40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9CD84-602A-49CA-A945-9185C067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6E618-B293-4A65-8688-EB7886A9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091B-5291-4762-8B29-282186BE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064-11CB-4D14-8979-6FC69D96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E3531-6EF4-4DF3-8ADF-595AF84E2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5651-F1C0-419B-8A7B-56CDF6BD4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FC07-4CB4-49D2-845D-658FACAB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65072-1824-480C-94AC-4BAF5AFC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0955A-75BC-4682-BF0E-79E731F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2D498-D4B3-427F-9E8B-9E65894F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3A94-56F4-4D73-B5F2-D58312ED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6686-5E06-4748-BC92-DBA933FC1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66D9-2DEC-4E82-93C3-E5D69C09BC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A977-EE9B-4EBD-A8A1-CF5D60CE3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690F-EAB9-4AAE-B33D-A26A9E4A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E13-5772-4D96-BD83-07880C1D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5043-9AF4-4B7F-B19B-B76C0574B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Este é o !!!!!!!!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DA243-AB70-4C40-BCD0-8CA154A42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 dirty="0"/>
              <a:t> Off !!!!!!!!!!!!!!!!!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!!!!!!!!</dc:title>
  <dc:creator>Logon Aluno</dc:creator>
  <cp:lastModifiedBy>Logon Aluno</cp:lastModifiedBy>
  <cp:revision>1</cp:revision>
  <dcterms:created xsi:type="dcterms:W3CDTF">2024-03-26T23:04:04Z</dcterms:created>
  <dcterms:modified xsi:type="dcterms:W3CDTF">2024-03-26T23:04:24Z</dcterms:modified>
</cp:coreProperties>
</file>