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36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05792-7003-41D7-A08F-9B6D61F9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BB744A-D198-4704-8E04-3041B80A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E0AF6D-37F2-409B-AF55-C73BB915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9E2C73-810A-4FEB-A778-94FACFE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ECA997-DA14-4FF1-A709-1C77568F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5FDB1-C10B-46D6-B2B7-1BE3FE63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F68DDE-64B6-4589-8C3B-075CE526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6CE7B-C4ED-4525-868C-01273550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964FE6-9EE1-4BF1-B52D-6682D231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189314-FD2E-45AB-8F07-37688687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62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3700D1-3172-42C0-8D05-8E0BC950B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84F666-FD43-4FED-A661-EF82873C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08664-862F-47FF-B161-52B9869F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382D1-D776-4708-A2E4-C9D12DB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F7A146-FDC1-441E-A777-03E370A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63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C73B7-63F9-415F-BF60-448BA699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37DF1-F7AF-4581-A815-0AB8AFA3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1F331-D7AE-4775-A65F-24541604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6020F-C4E2-427A-AD2C-6D3072F2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A1D645-E726-4E45-8123-A91890AE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63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F5263-8F3D-4B0E-AC6E-46CFF433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64B242-8A4A-4476-83F5-9F41E8EC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6709A9-04FB-437F-A114-792F0BDA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11FEF-16F4-4B44-A8A9-8CB37E41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A4D2DA-941A-45A2-AC84-249434A6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34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874C2-D80A-48A5-BC35-2FEF78A1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7D87A-E625-46FD-BF65-2678A9694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8EDFDC-1B24-4521-802E-5AEA18AA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A4E8F0-6488-4D78-9592-E416FA42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4B61E7-86D2-4DC8-9670-ED96C964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B241CF-4B7B-4C4A-84B2-9CEBC1FE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77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70ADD-F9B1-476A-BBE6-A46E123B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C28AA9-4C0B-4E49-AF71-1FB570FD7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F4D763-E9DA-490E-ADD4-81CF66CCD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71D0F2-0412-4495-8BBB-93263AAAB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C652CF-80A4-4D32-9BA5-067D35BAB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2D1539-F36F-4551-B143-4D86463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660D0D-CEC7-4950-8B1F-B692838B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EB6A41-6C08-46E9-B5B2-8A905E2A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55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2D471-03A0-4DBA-876B-7395A5A9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12B9E2-0F1F-4657-96DB-AF7E7224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B72E48-6907-4716-AB48-C18A6C43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80A357-A835-4B60-802E-0500D295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3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1B778A-F8BE-4A34-9F45-3AFC5D0D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BB008E-12F2-4033-BF61-23B73D76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19063-CF19-4BDB-83EB-8508771C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5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58F35-F894-476C-A843-DA4B7230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8E729-5E36-47FA-92FA-D08621F0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67FD5-B72B-4751-8CA3-5161A3F3B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6D160E-2D9E-4729-8915-92E0EA6A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21F8B5-EFB5-4A4C-95D5-FDC33ABB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01F383-9AA9-4D59-9D0A-BBBF87DD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80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5881E-CA11-48E8-BF6F-D04A8B3D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71846-80D4-4FC6-947D-644970948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AB8491-A4CB-4F26-8441-DC17B9AA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7D4AF9-5A0B-4D31-9C45-7A64FFB0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1ED65F-D7C1-4CD1-A9F5-56492820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18DFCA-A608-487F-8B7D-76F2C2D3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29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03C464-90AF-4D49-9649-A6FF53EB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5EAA0B-3D97-479B-BF31-2BAE75FF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4C5A41-5B0A-4A60-9CC7-0F35CE2D7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029E-FE55-4181-B00F-1499D15A1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A532B-E446-485C-A3CB-A7C8F1960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BB302-D8A0-4AEB-81B8-152625E02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23C7-812A-4950-9305-7A5B8542A8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7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D0E04-4443-41AB-9B71-B5116BA63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Nordic Test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8AFBF9-F38C-4777-BE8F-874801A5A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3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E7F0E-34BA-47E1-9311-BCA22F67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AFD1B-1F7C-45BD-8BE6-D4144A5D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Burn</a:t>
            </a:r>
          </a:p>
          <a:p>
            <a:endParaRPr lang="en-US" altLang="zh-TW" dirty="0"/>
          </a:p>
          <a:p>
            <a:r>
              <a:rPr lang="en-US" altLang="zh-TW" dirty="0"/>
              <a:t>GPIO</a:t>
            </a:r>
          </a:p>
          <a:p>
            <a:endParaRPr lang="en-US" altLang="zh-TW" dirty="0"/>
          </a:p>
          <a:p>
            <a:r>
              <a:rPr lang="en-US" altLang="zh-TW" dirty="0"/>
              <a:t>BT(RX/TX)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22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16B65-2EBF-448E-95B0-BFDA7407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C8171-69D7-43F3-B960-A273F56E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Step 1</a:t>
            </a:r>
            <a:r>
              <a:rPr lang="zh-TW" altLang="en-US" sz="2400" dirty="0"/>
              <a:t>：安裝</a:t>
            </a:r>
            <a:r>
              <a:rPr lang="en-US" altLang="zh-TW" sz="2400" dirty="0" err="1"/>
              <a:t>nRF</a:t>
            </a:r>
            <a:r>
              <a:rPr lang="en-US" altLang="zh-TW" sz="2400" dirty="0"/>
              <a:t> Command Line Tools(</a:t>
            </a:r>
            <a:r>
              <a:rPr lang="zh-TW" altLang="en-US" sz="2400" dirty="0"/>
              <a:t>參考</a:t>
            </a:r>
            <a:r>
              <a:rPr lang="en-US" altLang="zh-TW" sz="2400" dirty="0"/>
              <a:t>1)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Step 2</a:t>
            </a:r>
            <a:r>
              <a:rPr lang="zh-TW" altLang="en-US" sz="2400" dirty="0"/>
              <a:t>：安裝</a:t>
            </a:r>
            <a:r>
              <a:rPr lang="en-US" altLang="zh-TW" sz="2400" dirty="0"/>
              <a:t>j-link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Step 3 </a:t>
            </a:r>
            <a:r>
              <a:rPr lang="zh-TW" altLang="en-US" sz="2400" dirty="0"/>
              <a:t>：</a:t>
            </a:r>
            <a:r>
              <a:rPr lang="en-US" altLang="zh-TW" sz="2400" dirty="0"/>
              <a:t>nrfjprog -e(</a:t>
            </a:r>
            <a:r>
              <a:rPr lang="zh-TW" altLang="en-US" sz="2400" dirty="0"/>
              <a:t>清除</a:t>
            </a:r>
            <a:r>
              <a:rPr lang="en-US" altLang="zh-TW" sz="2400" dirty="0"/>
              <a:t>)</a:t>
            </a:r>
            <a:endParaRPr lang="en-US" altLang="zh-TW" sz="2400" dirty="0">
              <a:solidFill>
                <a:srgbClr val="F33B45"/>
              </a:solidFill>
              <a:latin typeface="Consolas" panose="020B0609020204030204" pitchFamily="49" charset="0"/>
            </a:endParaRPr>
          </a:p>
          <a:p>
            <a:endParaRPr lang="en-US" altLang="zh-TW" sz="2400" dirty="0">
              <a:solidFill>
                <a:srgbClr val="F33B45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/>
              <a:t>Step 4 </a:t>
            </a:r>
            <a:r>
              <a:rPr lang="zh-TW" altLang="en-US" sz="2400" dirty="0"/>
              <a:t>：</a:t>
            </a:r>
            <a:r>
              <a:rPr lang="en-US" altLang="zh-TW" sz="2400" dirty="0"/>
              <a:t>nrfjprog -f </a:t>
            </a:r>
            <a:r>
              <a:rPr lang="en-US" altLang="zh-TW" sz="2400" dirty="0">
                <a:solidFill>
                  <a:srgbClr val="FF0000"/>
                </a:solidFill>
              </a:rPr>
              <a:t>NRF52</a:t>
            </a:r>
            <a:r>
              <a:rPr lang="en-US" altLang="zh-TW" sz="2400" dirty="0"/>
              <a:t>(</a:t>
            </a:r>
            <a:r>
              <a:rPr lang="zh-TW" altLang="en-US" sz="2400" dirty="0"/>
              <a:t>依據</a:t>
            </a:r>
            <a:r>
              <a:rPr lang="en-US" altLang="zh-TW" sz="2400" dirty="0"/>
              <a:t>IC) --program &lt;</a:t>
            </a:r>
            <a:r>
              <a:rPr lang="en-US" altLang="zh-TW" sz="2400" dirty="0">
                <a:solidFill>
                  <a:srgbClr val="FF0000"/>
                </a:solidFill>
              </a:rPr>
              <a:t>FW</a:t>
            </a:r>
            <a:r>
              <a:rPr lang="zh-TW" altLang="en-US" sz="2400" dirty="0">
                <a:solidFill>
                  <a:srgbClr val="FF0000"/>
                </a:solidFill>
              </a:rPr>
              <a:t>路徑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en-US" altLang="zh-TW" sz="2400" dirty="0" err="1">
                <a:solidFill>
                  <a:srgbClr val="FF0000"/>
                </a:solidFill>
              </a:rPr>
              <a:t>XXX.hex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en-US" altLang="zh-TW" sz="2400" dirty="0"/>
              <a:t>--verify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Step 5 </a:t>
            </a:r>
            <a:r>
              <a:rPr lang="zh-TW" altLang="en-US" sz="2400" dirty="0"/>
              <a:t>：</a:t>
            </a:r>
            <a:r>
              <a:rPr lang="en-US" altLang="zh-TW" sz="2400" dirty="0"/>
              <a:t>nrfjprog -r(</a:t>
            </a:r>
            <a:r>
              <a:rPr lang="zh-TW" altLang="en-US" sz="2400" dirty="0"/>
              <a:t>重啟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15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74B9B35-2A95-44A1-A0E2-8C0D10CB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21" y="1667943"/>
            <a:ext cx="7886758" cy="39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7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10415-7A23-4D7E-91C2-3658B0C6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GPIO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E357D5-F3FC-4D00-A1E1-017FA0C12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750" y="2318540"/>
            <a:ext cx="7191736" cy="369175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5579DD7-A9FC-4243-A569-500F87801DE1}"/>
              </a:ext>
            </a:extLst>
          </p:cNvPr>
          <p:cNvSpPr txBox="1"/>
          <p:nvPr/>
        </p:nvSpPr>
        <p:spPr>
          <a:xfrm>
            <a:off x="1440871" y="1690688"/>
            <a:ext cx="19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Tab *2</a:t>
            </a:r>
            <a:r>
              <a:rPr lang="zh-TW" altLang="en-US" dirty="0"/>
              <a:t>可看到 </a:t>
            </a:r>
            <a:r>
              <a:rPr lang="en-US" altLang="zh-TW" dirty="0" err="1"/>
              <a:t>cmd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35102F-B83C-4F07-8089-3A3EF4981F2B}"/>
              </a:ext>
            </a:extLst>
          </p:cNvPr>
          <p:cNvSpPr/>
          <p:nvPr/>
        </p:nvSpPr>
        <p:spPr>
          <a:xfrm>
            <a:off x="1740131" y="3347258"/>
            <a:ext cx="1956262" cy="459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B7C596-7F5A-473D-8AFE-8B38C0279238}"/>
              </a:ext>
            </a:extLst>
          </p:cNvPr>
          <p:cNvSpPr/>
          <p:nvPr/>
        </p:nvSpPr>
        <p:spPr>
          <a:xfrm>
            <a:off x="5688676" y="3347258"/>
            <a:ext cx="1956262" cy="459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B086B-FC6B-4C84-A279-E8F14F55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GPIO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0BE6A4-73A8-4BFC-A2C1-BD35ADF0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82444"/>
              </p:ext>
            </p:extLst>
          </p:nvPr>
        </p:nvGraphicFramePr>
        <p:xfrm>
          <a:off x="5096549" y="365125"/>
          <a:ext cx="6458140" cy="6384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628">
                  <a:extLst>
                    <a:ext uri="{9D8B030D-6E8A-4147-A177-3AD203B41FA5}">
                      <a16:colId xmlns:a16="http://schemas.microsoft.com/office/drawing/2014/main" val="1684957422"/>
                    </a:ext>
                  </a:extLst>
                </a:gridCol>
                <a:gridCol w="1291628">
                  <a:extLst>
                    <a:ext uri="{9D8B030D-6E8A-4147-A177-3AD203B41FA5}">
                      <a16:colId xmlns:a16="http://schemas.microsoft.com/office/drawing/2014/main" val="4119605240"/>
                    </a:ext>
                  </a:extLst>
                </a:gridCol>
                <a:gridCol w="1291628">
                  <a:extLst>
                    <a:ext uri="{9D8B030D-6E8A-4147-A177-3AD203B41FA5}">
                      <a16:colId xmlns:a16="http://schemas.microsoft.com/office/drawing/2014/main" val="1085013905"/>
                    </a:ext>
                  </a:extLst>
                </a:gridCol>
                <a:gridCol w="1291628">
                  <a:extLst>
                    <a:ext uri="{9D8B030D-6E8A-4147-A177-3AD203B41FA5}">
                      <a16:colId xmlns:a16="http://schemas.microsoft.com/office/drawing/2014/main" val="2775775513"/>
                    </a:ext>
                  </a:extLst>
                </a:gridCol>
                <a:gridCol w="1291628">
                  <a:extLst>
                    <a:ext uri="{9D8B030D-6E8A-4147-A177-3AD203B41FA5}">
                      <a16:colId xmlns:a16="http://schemas.microsoft.com/office/drawing/2014/main" val="1927524133"/>
                    </a:ext>
                  </a:extLst>
                </a:gridCol>
              </a:tblGrid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358839681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3794272659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904624459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178285315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984417341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1262368263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376238866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740953205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2.973V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4280034585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455224943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1927291527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4169046317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3466876724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3418552023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667834348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4013077462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P1.16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1765516331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982897157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531828343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1226029872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4289459833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1433489380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1694081092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3861258758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677953131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076660646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814152975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961859869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062113974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640959883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624502725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1742956011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P0.32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297" marR="3297" marT="3297" marB="0" anchor="b"/>
                </a:tc>
                <a:extLst>
                  <a:ext uri="{0D108BD9-81ED-4DB2-BD59-A6C34878D82A}">
                    <a16:rowId xmlns:a16="http://schemas.microsoft.com/office/drawing/2014/main" val="286380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20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34634-227C-48C4-8411-C405DE26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BT(RX/TX)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43989-B3B3-4A12-9D62-F6C2A105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FW</a:t>
            </a:r>
            <a:r>
              <a:rPr lang="zh-TW" altLang="en-US" dirty="0"/>
              <a:t>：</a:t>
            </a:r>
            <a:r>
              <a:rPr lang="en-US" altLang="zh-TW" dirty="0"/>
              <a:t> direct_test_mode_pca10056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.hex</a:t>
            </a:r>
          </a:p>
          <a:p>
            <a:endParaRPr lang="en-US" altLang="zh-TW" dirty="0"/>
          </a:p>
          <a:p>
            <a:r>
              <a:rPr lang="en-US" altLang="zh-TW" dirty="0"/>
              <a:t>Mod</a:t>
            </a:r>
            <a:r>
              <a:rPr lang="zh-TW" altLang="en-US" dirty="0"/>
              <a:t>：</a:t>
            </a:r>
            <a:r>
              <a:rPr lang="en-US" altLang="zh-TW" dirty="0"/>
              <a:t>DTM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04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C9FAEB2-C487-425C-932D-244764975B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5" y="844925"/>
            <a:ext cx="11486452" cy="5168150"/>
          </a:xfrm>
        </p:spPr>
      </p:pic>
    </p:spTree>
    <p:extLst>
      <p:ext uri="{BB962C8B-B14F-4D97-AF65-F5344CB8AC3E}">
        <p14:creationId xmlns:p14="http://schemas.microsoft.com/office/powerpoint/2010/main" val="221915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6061B-07C4-4103-85D2-E7D59D36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42E8E-CBD7-4BE1-A304-83759787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https://www.nordicsemi.com/Products/Development-tools/nRF-Command-Line-Tools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04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197</Words>
  <Application>Microsoft Office PowerPoint</Application>
  <PresentationFormat>寬螢幕</PresentationFormat>
  <Paragraphs>110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Consolas</vt:lpstr>
      <vt:lpstr>Office 佈景主題</vt:lpstr>
      <vt:lpstr>Nordic Test</vt:lpstr>
      <vt:lpstr>目錄</vt:lpstr>
      <vt:lpstr>Burn</vt:lpstr>
      <vt:lpstr>PowerPoint 簡報</vt:lpstr>
      <vt:lpstr>GPIO</vt:lpstr>
      <vt:lpstr>GPIO</vt:lpstr>
      <vt:lpstr>BT(RX/TX)</vt:lpstr>
      <vt:lpstr>PowerPoint 簡報</vt:lpstr>
      <vt:lpstr>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Nordic Test</dc:title>
  <dc:creator>之瑋 鄭</dc:creator>
  <cp:lastModifiedBy>之瑋 鄭</cp:lastModifiedBy>
  <cp:revision>6</cp:revision>
  <dcterms:created xsi:type="dcterms:W3CDTF">2022-02-23T08:10:00Z</dcterms:created>
  <dcterms:modified xsi:type="dcterms:W3CDTF">2022-03-04T08:45:48Z</dcterms:modified>
</cp:coreProperties>
</file>