
<file path=[Content_Types].xml><?xml version="1.0" encoding="utf-8"?>
<Types xmlns="http://schemas.openxmlformats.org/package/2006/content-types">
  <Default Extension="fntdata" ContentType="application/x-fontdata"/>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7"/>
  </p:notesMasterIdLst>
  <p:sldIdLst>
    <p:sldId id="256" r:id="rId2"/>
    <p:sldId id="258" r:id="rId3"/>
    <p:sldId id="259" r:id="rId4"/>
    <p:sldId id="260" r:id="rId5"/>
    <p:sldId id="300" r:id="rId6"/>
    <p:sldId id="261" r:id="rId7"/>
    <p:sldId id="301" r:id="rId8"/>
    <p:sldId id="263" r:id="rId9"/>
    <p:sldId id="262" r:id="rId10"/>
    <p:sldId id="271" r:id="rId11"/>
    <p:sldId id="264" r:id="rId12"/>
    <p:sldId id="276" r:id="rId13"/>
    <p:sldId id="265" r:id="rId14"/>
    <p:sldId id="278" r:id="rId15"/>
    <p:sldId id="281" r:id="rId16"/>
  </p:sldIdLst>
  <p:sldSz cx="9144000" cy="5143500" type="screen16x9"/>
  <p:notesSz cx="6858000" cy="9144000"/>
  <p:embeddedFontLst>
    <p:embeddedFont>
      <p:font typeface="Fira Code" panose="020B0809050000020004" pitchFamily="49" charset="0"/>
      <p:regular r:id="rId18"/>
      <p:bold r:id="rId19"/>
    </p:embeddedFont>
    <p:embeddedFont>
      <p:font typeface="Montserrat"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CA25"/>
    <a:srgbClr val="FF5858"/>
    <a:srgbClr val="DBA0DB"/>
    <a:srgbClr val="FCC641"/>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1B6774-5725-4101-AD44-DEE4160EA661}">
  <a:tblStyle styleId="{851B6774-5725-4101-AD44-DEE4160EA6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29"/>
    <p:restoredTop sz="94707"/>
  </p:normalViewPr>
  <p:slideViewPr>
    <p:cSldViewPr snapToGrid="0" snapToObjects="1">
      <p:cViewPr>
        <p:scale>
          <a:sx n="109" d="100"/>
          <a:sy n="109" d="100"/>
        </p:scale>
        <p:origin x="1312"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0:35:09.786"/>
    </inkml:context>
    <inkml:brush xml:id="br0">
      <inkml:brushProperty name="width" value="0.3" units="cm"/>
      <inkml:brushProperty name="height" value="0.6" units="cm"/>
      <inkml:brushProperty name="color" value="#2D323B"/>
      <inkml:brushProperty name="tip" value="rectangle"/>
      <inkml:brushProperty name="rasterOp" value="maskPen"/>
    </inkml:brush>
  </inkml:definitions>
  <inkml:trace contextRef="#ctx0" brushRef="#br0">1 1 16383,'0'0'0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0:35:33.010"/>
    </inkml:context>
    <inkml:brush xml:id="br0">
      <inkml:brushProperty name="width" value="0.5" units="cm"/>
      <inkml:brushProperty name="height" value="1" units="cm"/>
      <inkml:brushProperty name="color" value="#2D323B"/>
      <inkml:brushProperty name="tip" value="rectangle"/>
      <inkml:brushProperty name="rasterOp" value="maskPen"/>
    </inkml:brush>
  </inkml:definitions>
  <inkml:trace contextRef="#ctx0" brushRef="#br0">7392 1105 16383,'96'0'0,"0"0"0,1 0 0,-21 0 0,4 0 0,5 0 0,3-1 0,3 0 0,1-1 0,-6 0 0,3-1 0,3-1 0,1 0 0,2 0 0,0-1 0,0 1 0,0-1 0,2 0 0,1-1 0,1 1 0,0-1 0,0 0 0,-1-1 0,-1 0 0,-2 0 0,4-2 0,1 0 0,-1 0 0,-2-1 0,-1 0 0,-5 0 0,-2-1 0,8-1 0,-3-2 0,-3 1 0,-6 0 0,-6 1 0,12-1 0,-9 1 0,-8 1 0,8-1 0,-22 8 0,-42 14 0,-86 10 0,2-8 0,-14-3 0,-6-7 0,-11-4 0,-7-1 0,23-1 0,-3-1 0,-4-1 0,-5 1 0,-4 1 0,17 1 0,-5 1 0,-3-1 0,-2 1 0,-2 1 0,-2 1 0,0 1 0,-1 1 0,9 1 0,-2 1 0,-1 0 0,-1 2 0,-1 0 0,-1 1 0,0 1 0,0 1 0,0 1 0,0 1 0,-3 2 0,-1 1 0,-1 1 0,0 2 0,0 0 0,0 1 0,1 1 0,0 0 0,1 1 0,2 1 0,-6 1 0,0 0 0,0 2 0,1 1 0,1 0 0,2 0 0,2 1 0,2 0 0,4 0 0,-5 3 0,3 1 0,2 1 0,3 0 0,2-1 0,3-1 0,3-1 0,-8 2 0,3-1 0,3 0 0,5-3 0,5-3 0,-7 1 0,7-2 0,7-5 0,0 0 0,10-6 0,0-3 0,32-8 0,110 0 0,-16-5 0,13-2 0,-8 0 0,11-1 0,6-1 0,2-2 0,-5-1 0,4-1 0,2-1 0,2-1 0,-1-1 0,-13 2 0,1-1 0,1-1 0,0 0 0,-1-1 0,-1 0 0,-2 1 0,0-1 0,-1 0 0,0-1 0,-3 0 0,-3 0 0,21-6 0,-2-1 0,-5 0 0,-7 0 0,-6 0 0,-6 0 0,-7 1 0,8-4 0,-13 2 0,-15-4 0,-102 21 0,-38 7 0,3-1 0,-13 1 0,15 1 0,-12 1 0,-4 0 0,-2 0 0,15-1 0,-2 0 0,-2 0 0,-2 0 0,-2 0 0,5 0 0,-3 0 0,-1 0 0,-1 0 0,-1-1 0,-1 1 0,7 0 0,-1 0 0,-1 0 0,-1 0 0,0 0 0,0 1 0,1-1 0,1 1 0,-1-1 0,0 1 0,0 0 0,2 0 0,0 1 0,3-1 0,-5 2 0,0 0 0,2 0 0,2 1 0,2 0 0,2 0 0,0 0 0,2 0 0,2 1 0,4 0 0,4 0 0,-17 2 0,7 0 0,9-1 0,1 1 0,14-2 0,10-2 0,111-2 0,47 0 0,-17 0 0,10 0 0,11 0 0,-24 0 0,6 0 0,6 0 0,3 0 0,1 0 0,0 0 0,-9 0 0,3 0 0,0 0 0,1 0 0,0 0 0,0 0 0,0 0 0,1 0 0,1 0 0,1 0 0,-1 0 0,-1 0 0,-1 0 0,-2 0 0,5 0 0,0 0 0,-1 0 0,-2 0 0,-3 0 0,-4-1 0,-2 1 0,-3-1 0,-3 1 0,-4-1 0,-5 0 0,17-1 0,-8 0 0,-8 0 0,-2-1 0,-11-1 0,-6-3 0,-53-2 0,-92-2 0,27 5 0,-11 1 0,-7-1 0,-7 2 0,-9 0 0,-4 0 0,-3 1 0,24 0 0,-3 1 0,-1 0 0,-2 1 0,1-1 0,0 1 0,0-1 0,0 1 0,0 0 0,0 0 0,1 0 0,2 1 0,-9-1 0,1 1 0,1 0 0,3 0 0,4 0 0,1-1 0,3 1 0,4-1 0,5 0 0,-32-2 0,12-2 0,30 0 0,11-1 0,11-4 0,80 8 0,35 3 0,-12 2 0,8 2 0,7-1 0,-8-1 0,6 0 0,5 0 0,1 0 0,0 0 0,6 0 0,2-1 0,2 1 0,-1 0 0,0-1 0,0-1 0,0 1 0,0-1 0,-1 0 0,-3-1 0,8 1 0,-1-1 0,-3 0 0,-5-1 0,9 0 0,-5-1 0,-9-1 0,-2 0 0,-12-3 0,15-7 0,-46-7 0,-25-6 0,-13-10 0,-41 2 0,-10 19 0,-12 5 0,-1 6 0,-8 3 0,-6 4 0,-4 4 0,-6 4 0,-4 3 0,-1 0 0,8 0 0,-2 1 0,-2 1 0,0 2 0,-2 0 0,8 0 0,-1 0 0,0 1 0,-2 1 0,1 0 0,1 1 0,-1-1 0,0 1 0,0 0 0,1 1 0,1-2 0,1 0 0,-6 2 0,0-2 0,2 1 0,1-2 0,3 1 0,-8 1 0,1-1 0,5 0 0,4-2 0,2-1 0,4-2 0,8-1 0,0-1 0,13-3 0,17-2 0,104-7 0,53-5 0,-31 2 0,7-1 0,10-1 0,-26 3 0,7-1 0,4 0 0,4 1 0,-1-1 0,0 0 0,-12 0 0,1 1 0,0-1 0,1 0 0,0 0 0,1 0 0,0 0 0,6 0 0,0 0 0,0-1 0,2 1 0,-1-1 0,2-1 0,-1 0 0,-6 0 0,0-1 0,0 1 0,1-2 0,1 0 0,-1 0 0,-1-1 0,0 0 0,10-3 0,0 1 0,0-2 0,-1 0 0,0-1 0,-1 0 0,-2-1 0,-4 0 0,-1-1 0,0 0 0,-1 0 0,-1-1 0,-3-1 0,-1 0 0,19-5 0,-1-1 0,-3-1 0,-5-1 0,-5 1 0,-6-1 0,-4-1 0,-6 1 0,-3 1 0,0-2 0,-4 1 0,-7 2 0,-1-1 0,-13 4 0,-20 5 0,-91 25 0,-11 4 0,-17 1 0,21-6 0,-7 0 0,-6 0 0,-3-1 0,-3-1 0,-4-1 0,-4 1 0,-3-2 0,-1 0 0,18-2 0,-2-1 0,-2 0 0,0 0 0,-3-1 0,0 0 0,-1 0 0,4 0 0,-2-2 0,-1 1 0,0-1 0,-2 1 0,0-1 0,0 1 0,0 0 0,7 1 0,0-1 0,-1 1 0,-1-1 0,1 1 0,-1 0 0,1 1 0,0 0 0,0 1 0,-8 0 0,0 1 0,0 1 0,0 0 0,1 1 0,1 1 0,1-1 0,0 2 0,-4 1 0,0 0 0,1 1 0,2 1 0,1 0 0,2 1 0,2 1 0,-1 0 0,1 2 0,2 0 0,3 0 0,3 0 0,3 0 0,-13 4 0,4 0 0,6 0 0,4-2 0,2 0 0,6-2 0,8-1 0,2-2 0,13 1 0,17 3 0,93-2 0,47-4 0,-25-6 0,7-2 0,12 0 0,-20 1 0,7-1 0,6 1 0,5 0 0,3-2 0,2-1 0,-19-2 0,2 0 0,3-1 0,2-1 0,2 0 0,1-1 0,2-1 0,2-1 0,0 0 0,-12 0 0,1 0 0,3-1 0,0-1 0,1 0 0,2 0 0,0-1 0,1-1 0,0 0 0,0-1 0,1 0 0,-1-1 0,-2 0 0,1 0 0,0-1 0,1-1 0,0 0 0,0 0 0,1-1 0,0-1 0,0 0 0,-1-1 0,1 0 0,-1-1 0,0 0 0,-5 0 0,-1-1 0,2 0 0,-1 0 0,0-2 0,1 1 0,-1-2 0,0 1 0,-1-1 0,-1 0 0,0 0 0,-2-1 0,-1 0 0,-1 1 0,10-5 0,0 0 0,-2 0 0,0-1 0,-2 0 0,0 0 0,-2-1 0,-2 0 0,-1 1 0,-1 0 0,-3-1 0,14-4 0,-3 0 0,-1-1 0,-2 1 0,-3-1 0,-2 1 0,-3 1 0,-3 0 0,4-2 0,-1 0 0,-4 1 0,-3 0 0,-6 2 0,-6 2 0,14-9 0,-9 3 0,-13 2 0,13-27 0,-155 38 0,16 19 0,-14 6 0,-8 2 0,17 0 0,-5 2 0,-4 2 0,-4 1 0,-1 1 0,-3 2 0,-4 0 0,-2 2 0,-3 2 0,-1 0 0,-3 1 0,13-1 0,-1 0 0,-1 2 0,-3 0 0,-1 1 0,-1 1 0,-2 0 0,-2 1 0,16-2 0,-2 0 0,-1 1 0,-2 0 0,-1 1 0,0 0 0,-1 1 0,-1 0 0,0 1 0,-1-1 0,1 1 0,2 0 0,-1-1 0,-1 2 0,0-1 0,-1 1 0,0 0 0,0 0 0,0 1 0,-1 0 0,1 0 0,0 0 0,0 0 0,-1 1 0,0 1 0,-1-1 0,0 1 0,-1 1 0,1-1 0,1 1 0,0-1 0,0 1 0,2-1 0,0 0 0,2 0 0,1 0 0,-1 0 0,1 0 0,1 0 0,0 0 0,2 0 0,0 0 0,2-1 0,2 0 0,1 0 0,3-1 0,-22 7 0,2 0 0,2 0 0,3-2 0,4 0 0,2-1 0,3-2 0,-7 2 0,3 0 0,3-2 0,7-3 0,5-2 0,-4 0 0,7-3 0,8-3 0,-3-1 0,13-3 0,18-5 0,91-6 0,43-3 0,-19 0 0,7-2 0,8 0 0,-11 0 0,7-1 0,4 0 0,2-1 0,1 0 0,-8-1 0,1-1 0,2 0 0,1-1 0,0 0 0,1 0 0,4-1 0,1-1 0,1 1 0,0-1 0,-1 0 0,-1 0 0,-7 0 0,0 0 0,-1 1 0,-1-1 0,-1 0 0,-1 1 0,9-1 0,1 1 0,-3-1 0,-3 2 0,-5 0 0,-2 0 0,-5 2 0,-3 0 0,-5 0 0,34-1 0,-13 1 0,-33 3 0,-10 1 0,-7 2 0,-86 0 0,-37 0 0,0 0 0,-13 0 0,-11 1 0,21 1 0,-9-1 0,-5 1 0,-5 1 0,-2 0 0,0 2 0,13-1 0,-2 2 0,-1 0 0,-3 0 0,0 1 0,-2 1 0,0 0 0,1 0 0,4 0 0,-1 1 0,-2 0 0,0 0 0,0 1 0,1 0 0,-1 1 0,2-1 0,2 1 0,-5 1 0,0 0 0,1 1 0,1 0 0,1 0 0,1 1 0,2-1 0,3 0 0,-15 2 0,2 1 0,2 0 0,3-1 0,4 0 0,4-2 0,-11 2 0,5-1 0,6-1 0,6-2 0,5-1 0,5-2 0,8-2 0,2 0 0,11-3 0,12-3 0,25-6 0,45-42 0,13 7 0,-6 5 0,4 0 0,45-8 0,-32 25 0,5 4 0,16 3 0,6 4 0,-10 3 0,4 2 0,2 1 0,9 0 0,2 0 0,-1 2 0,1 0 0,-1 1 0,-3 1 0,-9 0 0,-3 1 0,-4 1 0,7 1 0,-8 2 0,18 5 0,-57-5 0,-63-16 0,-47-11 0,-4-3 0,15 3 0,-3-1 0,-5-1 0,-8-1 0,2 2 0,-7-1 0,-6 0 0,-3-1 0,0 2 0,0 0 0,11 3 0,-2 1 0,-1-1 0,0 2 0,0 0 0,0 2 0,1 0 0,3 2 0,-1 0 0,1 2 0,0 0 0,1 1 0,1 1 0,1 1 0,-5 0 0,0 2 0,1 0 0,2 2 0,2 0 0,3 2 0,-20 1 0,3 1 0,5 3 0,5 0 0,-5 4 0,6 1 0,12 0 0,5 0 0,23-3 0,40-6 0,44-8 0,44-6 0,8 1 0,-5 2 0,8 1 0,5 1 0,2 0 0,-4 1 0,3 1 0,2 0 0,2 1 0,-1 0 0,-13 3 0,2 0 0,0 0 0,-1 1 0,0 1 0,-2-1 0,9 1 0,-1 1 0,-2-1 0,-1 1 0,-2 0 0,13 0 0,-2 1 0,-5-1 0,-8-1 0,21 1 0,-13-5 0,-9-1 0,-21-14 0,-44-43 0,-32 5 0,-14-10 0,-6 3 0,-16-12 0,-12 2 0,0 6 0,-9-1 0,-2 12 0,7 24 0,-2 11 0,-1 4 0,-25-3 0,0 16 0,27 17 0,-1 10 0,7 0 0,5 0 0,4 4 0,-8 18 0,11 3 0,22 3 0,4 17 0,11 8 0,3-16 0,4 5 0,4 5 0,14-1 0,36 6 0,16-9 0,-13-18 0,6-10 0,32-5 0,3-16 0,-31-18 0,-6-7 0,32-16 0,-37-19 0,-73-22 0,-29-9 0,10 29 0,-7 2 0,-13-1 0,-2 5 0,-12-3 0,-9-1 0,-2 1 0,1 3 0,6 5 0,-11 0 0,3 5 0,-1 4 0,-4-1 0,1 2 0,-7-2 0,-1 3 0,6 3 0,10 8 0,3 5 0,8 6 0,7 7 0,-8 10 0,11 8 0,-2 14 0,24 43 0,25-8 0,5 16 0,0-1 0,2-10 0,1 0 0,-1 5 0,-2 5 0,-2 7 0,2 1 0,4-7 0,0 3 0,4-5 0,17-9 0,22-13 0,15-8 0,4-12 0,21-8 0,10-20 0,0-16 0,8-12 0,-2-10 0,-23-5 0,-1-8 0,-2-4 0,-4 0 0,3-5 0,-4-2 0,-1-4 0,11-11 0,-1-5 0,-6-12 0,-28 13 0,-3-7 0,-5-5 0,-1 0 0,-3 5 0,1 0 0,-3 3 0,-3-1 0,-2-3 0,5-20 0,1-7 0,-13 5 0,-23 16 0,-41 14 0,-25 16 0,-3 12 0,14 14 0,-3 11 0,-5 7 0,-1 3 0,-6 5 0,-2 9 0,1 11 0,5 14 0,-1 13 0,1 8 0,2 3 0,3 0 0,7-4 0,4 0 0,2 3 0,-3 5 0,-4 8 0,13-12 0,-5 6 0,-2 5 0,-3 3 0,0 3 0,0 1 0,1-1 0,3-2 0,3-3 0,5-6 0,-7 12 0,4-5 0,4-3 0,1 0 0,1 2 0,-3 3 0,-2 4 0,-5 6 0,-1 2 0,2 0 0,6-4 0,7-9 0,12-12 0,-2 20 0,23-16 0,48 19 0,45-95 0,17-24 0,-27 18 0,4-10 0,-2-14 0,9-14 0,1-7 0,-5-2 0,-10 2 0,-5-2 0,1-7 0,5-9 0,-19 20 0,4-7 0,3-5 0,1-3 0,1-3 0,-1 0 0,-1 2 0,-3 3 0,-4 4 0,7-9 0,-4 4 0,-3 2 0,-1 0 0,1-2 0,0-3 0,2-3 0,2-7 0,2-3 0,-2 1 0,-4 4 0,-6 8 0,-9 12 0,13-27 0,-26 17 0,-54-13 0,-31 127 0,-9 12 0,2 4 0,17 2 0,-8 14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0:35:33.696"/>
    </inkml:context>
    <inkml:brush xml:id="br0">
      <inkml:brushProperty name="width" value="0.5" units="cm"/>
      <inkml:brushProperty name="height" value="1" units="cm"/>
      <inkml:brushProperty name="color" value="#2D323B"/>
      <inkml:brushProperty name="tip" value="rectangle"/>
      <inkml:brushProperty name="rasterOp" value="maskPen"/>
    </inkml:brush>
  </inkml:definitions>
  <inkml:trace contextRef="#ctx0" brushRef="#br0">1737 223 16383,'-80'2'0,"0"1"0,0 0 0,0-1 0,-4 2 0,-1 1 0,0 0 0,-2 1 0,-7-1 0,-1 0 0,-1 0 0,3 1 0,9-1 0,0 0 0,4-1 0,5 0 0,-29 0 0,12-1 0,27-3 0,11 0 0,7-2 0,34-2 0,61-35 0,-21 18 0,35-23 0,-37 30 0,-3 3 0,6 2 0,22-2 0,42-3 0,-16 3 0,9 1 0,-10 0 0,6-1 0,2 0 0,15-1 0,3 0 0,-8 0 0,2 0 0,-8 1 0,-13 2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0:35:34.178"/>
    </inkml:context>
    <inkml:brush xml:id="br0">
      <inkml:brushProperty name="width" value="0.5" units="cm"/>
      <inkml:brushProperty name="height" value="1" units="cm"/>
      <inkml:brushProperty name="color" value="#2D323B"/>
      <inkml:brushProperty name="tip" value="rectangle"/>
      <inkml:brushProperty name="rasterOp" value="maskPen"/>
    </inkml:brush>
  </inkml:definitions>
  <inkml:trace contextRef="#ctx0" brushRef="#br0">1075 102 16383,'-95'0'0,"0"0"0,-3 0 0,-4 0 0,28 0 0,-3 0 0,3 0 0,-25 0 0,6 0 0,21 0 0,8 0 0,-12 0 0,48-3 0,17-10 0,4-23 0,3 16 0,-2-10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0:35:41.714"/>
    </inkml:context>
    <inkml:brush xml:id="br0">
      <inkml:brushProperty name="width" value="0.35" units="cm"/>
      <inkml:brushProperty name="height" value="0.35" units="cm"/>
      <inkml:brushProperty name="color" value="#2D323B"/>
    </inkml:brush>
  </inkml:definitions>
  <inkml:trace contextRef="#ctx0" brushRef="#br0">0 1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0:35:48.785"/>
    </inkml:context>
    <inkml:brush xml:id="br0">
      <inkml:brushProperty name="width" value="0.35" units="cm"/>
      <inkml:brushProperty name="height" value="0.35" units="cm"/>
      <inkml:brushProperty name="color" value="#2D323B"/>
    </inkml:brush>
  </inkml:definitions>
  <inkml:trace contextRef="#ctx0" brushRef="#br0">3053 601 24575,'-84'-5'0,"26"3"0,-4 0 0,-18 2 0,-5 0 0,17 0 0,-2 0 0,-3 0-328,-8 0 0,-3 0 0,-2 0 0,-7 0 0,-2 0 0,1 0 264,1 0 1,0 0 0,2 0 63,7 0 0,1 0 0,4 0 346,-16 0 1,9 0-347,25 0 0,7 0 356,-19 0-356,34 0 0,16 0 0,8 0 983,-2 0-857,-6-2-126,-8-1 0,-5-2 0,0-1 0,2-1 0,8-1 0,6-1 0,8 3 0,11 2 0,21 2 0,34 1 0,35 1 0,-29 1 0,4 1 0,11 1 0,4 1 0,12 1 0,6 1-328,-11-2 0,6 0 0,5-1 82,-8-1 0,5 0 0,2 0 0,3-1 49,-10 1 0,2-2 1,1 1-1,2-1 0,-1 1 0,5-1 0,1 0 1,0 0-1,0 0 0,-2 0 23,-5 0 0,-1 0 0,-1 0 1,-1 0-1,-3 0-36,8 0 1,-2 0 0,-3 0 0,-4 0 209,7 0 0,-4 0 0,-5 0 0,15-1 0,-9 2 0,-23 0 0,-5 1 983,38 7-312,-17 7 312,-21 4 0,-23 2 0,-21 1 0,-57 5-955,-22-11 0,-19-2-28,14-3 0,-8 1 0,-6 0 0,-3 2-164,9-2 0,-3 1 0,-4 1 0,-2 1 0,-2 0 0,-2 2 23,-1 0 1,-2 1-1,-3 1 1,-1 1-1,-2 1 1,0 1-1,0 0 18,5 1 0,-1 1 0,-1 0 0,-1 1 0,0 2 0,0-1 0,2 1 0,0 0 0,4 0 0,-1 0 0,1 1 0,0 0 0,2 1 0,0 0 0,2-1 0,1 0-18,-1 1 1,1 1-1,1-1 1,2 1-1,1-1 1,4-1-1,2 1-56,-8 3 0,3 1 1,4-2-1,3 0 0,7-2-131,-9 6 0,7-2 0,8-2-164,5 0 0,11 0-492,5 13 1967,30-13 0,8-5 0,0-9 0,2-7 0,13-10 0,35-31-492,11-12 1,14-11-247,-14 11 1,5-5 0,6-4 0,4-2-410,-5 5 0,5-4 0,3-2 0,3-1 0,2-1 0,2 0 41,-10 6 0,3 0 0,2-2 0,2 0 0,1 0 0,0 0 0,0 0 0,-1 1 0,1 0 0,1 0 0,0 0 0,0 0 0,1 0 0,-2 1 0,0 1 0,-1 1-18,6-2 1,0-1-1,-1 1 1,-1 1-1,-1 2 1,-3 2-1,-3 2-56,9-4 0,-2 2 1,-3 2-1,-5 4 0,-4 4 72,8-4 0,-6 6 0,-7 4 125,1 2 0,-12 11 0,-13 19 0,-55 21 0,-58 14 0,4-15 0,-10-3 0,6-4 0,-5-3 0,-4 0 327,-16 0 1,-5-1 0,-3 1-83,14-2 1,-2 0 0,-3 1 0,0 1-255,11-1 0,-2 2 0,0 0 1,-1 1-1,-1 2 9,-4 2 0,-2 2 0,0 2 0,0 0 0,2 1 0,4 1 0,1 0 0,0 1 0,2 0 0,3 0-173,-9 4 0,2 1-1,3-1 1,4 0 173,-3 3 0,4-2 0,8-2 0,5-1 0,6-3 0,10-2 0,3 0 491,-6 7 1,-3 2-239,-18 13 1,-6 3-254,17-10 0,-3 0 0,0 0 327,2-2 1,1 0 0,1-3 163,-13 6 1,6-5 230,-13 3 158,53-23-880,56-11 0,16-2 0,11-2 0,35 0 0,16 2-246,-31 3 0,7 1 0,4 2 0,2 0 49,-3 0 0,4 2 1,2-1-1,1 1 0,1 0 62,-12-1 1,2 1 0,1-1 0,0 0 0,-1 0 0,0 0 134,13 2 0,0 0 0,0-1 0,-2 0 0,-3-2 0,10-2 0,-3-1 0,-3-1 0,-5-3-96,8-2 1,-6-2 0,-7-3 95,10-4 0,-10-4 0,-28 1 0,-10-5 0,-3-24 0,-37-10 0,-51-21 0,-3 27 0,-12 1 0,-19-2 0,-8 6 0,19 15 0,-4 3 0,-1 4 327,-1 2 1,-2 5 0,1 2-1,-3 4 1,0 2 0,-1 4-263,-1 3 0,0 3 0,0 4-65,-2 3 0,-1 3 0,1 2 0,1 1 0,1 3 0,1 1 0,5 0 0,2 2 0,3-1 161,-22 5 0,6-3-161,21-6 0,7-2 0,-15 9 0,38-7 0,21-1 0,8 1 576,8 4-576,16 1 0,36-1 0,-5-14 0,9-3 0,26-1 0,12-2 0,-30-2 0,5-1 0,4 1 0,2-1-246,13 0 0,4 0 0,3 0 0,0 0 49,-12 0 0,2 0 1,1 0-1,-1 0 0,0 0 62,-3 0 0,0 0 0,0 0 1,-2-1-1,-3-1-74,8 0 0,-3-1 1,-2-1-1,-4-2 209,7-1 0,-4-1 0,-7-3 0,4-3 0,-9-4 0,-18 1 0,-5-1 0,33-9 0,11 6 491,-35 13 1,2 3-1,1 1 1,0 4-1,-9 4 1,-3 7 36,21 29-528,-38 29 0,-47 27 0,-13-45 0,-14-5 0,-31-3 0,-20-10 0,24-16 0,-7-5 0,-6-2 0,-5-2-164,11-2 0,-4-2 0,-3-1 0,-3-1 0,-1 0 0,-1 0 23,3 0 1,-2-1-1,-2-1 1,-1 1-1,-1-1 1,1 0-1,1 0 0,-1 1 1,0-1-1,0 0 1,0 0-1,1-1 1,0 1-1,3 0-23,-6 0 0,1 0 0,0 0 0,3 0 0,3 0 0,4 0-82,-14 0 0,4 0 0,5 0 0,6 0-82,3 0 0,6 0 0,9 0 326,-34 0 2,90 0 0,81 0 0,-6 0 0,10 0 0,1 1 0,7 1 0,6 0 245,-5 0 1,6 0 0,2 1 0,4 0-237,-5-1 1,3 0 0,2 1-1,2-1 1,0 0-174,-11 0 0,1 0 0,1 0 0,0 0 0,1-1 0,-1 1 91,3-1 1,0 0-1,0 0 1,0 0 0,-1-1-1,-1 1 73,-6-1 0,-1 0 0,-1 0 0,0 0 0,-3 0 0,-1 0-197,4 0 0,-1 0 1,-2 0-1,-3 0 0,-2 0 189,3 0 0,-2 0 1,-4 0-1,-5 0 8,26 0 0,-12 1 0,-26 0 0,-9 1 983,-3 6 0,-29 4 0,-45 9-492,-17-8 1,-15-3-165,-16-2 1,-13-2 0,-7-1-489,22-2 0,-4 0 0,-4-1 0,-2 1 0,-1-1 161,3 0 0,-3-1 0,-1 0 0,-1 0 0,-1 1 0,0 0 0,-5 0 0,-1 1 0,-1 0 0,0 1 0,1-1 0,3 2 0,-9 0 0,3 1 0,1 0 0,1 1 0,3 0 0,8 0 0,2 1 0,2 1 0,2-1 0,3 1-110,-25 3 1,5 0-1,7 0 110,-9 0 0,7-1 0,16-2 0,4 0 0,10-1 0,3 0 0,4 2 0,1 0 0,-41 13-984,22-1 0,31-6 0,24-7 832,54-6 0,28-6 152,9 2 0,11 0 0,-16 0 0,7-1 0,4 1 0,0 0-246,3 2 0,2 0 0,0 1 0,0 2 192,2 0 1,1 1 0,-1 2-1,-1-1 54,-7 2 0,-2-1 0,-1 2 0,-3 0-3,8 2 1,-2 2-1,-7 0 3,11 2 0,-9-2 983,24 3 0,-45-7 0,-23-4 0,-9 1 0,-20-3 0,-35 2-492,-17-5 1,-11-2-165,-1 0 1,-7 1 0,-4 0-656,-20-1 0,-6 1 0,-4-1 165,17 1 1,-3-1-1,-1 1 1,-2 1-84,-4 1 0,-2 1 0,-1 1 0,1 2 0,-2 1 0,0 2 0,0 1 0,3 2 215,8-1 0,0 2 0,3 1 0,2 0-75,-14 4 0,4 1 0,5 0 106,-11 4 0,10 0 0,28-7 0,10-1 0,-2 2 0,26 3 983,28-7-433,0 4 433,10 0 0,28-3-312,45-6-671,-14-8 0,8-2 0,-9-1 0,5 0 0,3 0-328,14 0 0,4-1 0,2 1 199,-16 1 1,1 0 0,1 0 0,-1 2 128,-1 0 0,-1 1 0,0 0 0,-1 1 0,15 2 0,-2 0 0,-4 2 0,17 3 0,-9 2 0,-28-1 0,-7 1 0,17 3 0,-36-7 0,-18-5 0,-5-1 983,-1 0-469,6 0-514,15 0 0,32 0 0,-20 0 0,2-1 0,9 0 0,1-1 0,-1 1 0,-1-1 0,32-2 0,-32 2 0,-26 2 0,-17 2 0,-8 3 0,-4 6 0,-4 8 0,-14 12 0,-49 5 0,-1-19 0,-11-3 0,4-6 0,-7-2 0,-3-2-246,6-3 0,-4-1 0,-1-2 0,-2 1 38,-6-1 1,-2-1 0,0 1 0,-1-1 207,-2 0 0,-1 1 0,0-1 0,1 2 0,4 0 0,1 2 0,2 0 0,2 2-163,-15 2 1,4 2-1,4 1 163,15 0 0,4 1 0,5 1 0,-6 3 0,6 0 0,-23 1 0,18-1 0,-3 11 491,28-4 1,-3 3-101,-3 3 1,-1 2-125,4-2 1,3-2-268,-29 10 0,31-18 0,26-10 0,28-4 0,33-2 0,33 0 0,-26-1 0,3-1 0,5-1 0,1 0 0,2-2 0,-1 0 0,-2 0 0,1 0 0,3 0 0,3 0 0,12-1 0,4-2 0,-14 0 0,4-1 0,2-1 0,9-2 0,4-3 0,6 0 0,1-2 0,8-1 0,0 0 0,-6 1 0,0 0 0,-4 1 0,3 0-199,-9 2 1,4 1-1,-2 0 1,-8 3 198,20 1 0,-7 3 0,2 2 0,-2 0 0,-4 1 0,-3-1 0,-4 0 0,-3 1 0,-12 1 0,-4 0 0,32-1 0,-32 3 0,-20 0 794,11 0-794,26-4 0,-29-4 0,2-3 0,8-4 0,1-2 0,-5-3 0,-2 0 0,34-16 0,-12 12 0,-8 11 0,24 8 0,-34 3 0,3 2 0,10 0 0,1 0 0,2 0 0,-1 0 0,-5 0 0,-2 0 0,-6 0 0,-3 1 0,-6 2 0,-1 2 0,2 1 0,3 2 0,8 3 0,4 0 0,9 1 0,3 0 0,3-3 0,0-1 0,-7-1 0,-3-1 0,-13-3 0,-3 0 0,33 4 0,-16 3 0,1 2 0,2 4 0,6 1 0,2 1 0,-12-1 0,-10-1 0,-10-3 0,-7-1 0,3-1 0,0 1 0,-3 1 0,-10-2 0,-11 2 0,-12 1 0,-18 1 0,-53-4 0,-11-5 0,-14-4 0,2-5 0,-9-1 0,-6-3-246,5 1 0,-6-1 0,-4-2 0,0 1 49,11 0 0,-2 0 1,-2-1-1,1 0 0,0 1 14,-1 0 1,-1-1 0,1 1 0,1 0 0,3 1 182,-13 1 0,2 0 0,3 1 0,5 1-229,-7 1 1,6 0 0,2 1 228,11 2 0,1 1 0,4 1 0,-24 2 0,4 3 0,3 4 0,3 2 0,9 0 0,7 4 0,-17 14 0,30-10 983,14-10 0,-23-6 0,-27-5-676,40 0 1,-2 0-308,0 0 0,3 0 0,-18 0 0,36 0 0,39 0 0,41 0 0,33-2 0,-19-1 0,5 0 0,10-1 0,6 1 0,15-2 0,8 0-328,-19 1 0,5 0 0,5 1 85,-2-1 1,5 1 0,4-1-1,1 0 46,-9-1 0,2 0 1,1 0-1,2-1 0,1 0 33,-9 1 0,2-1 0,1 0 0,0 0 0,1 0 0,0-1 0,3 1 0,1-1 0,1 0 0,-1 0 0,0 0 0,-1 0 147,-6 0 1,0-1 0,0 0-1,-2 1 1,1-1 0,-2 2 16,13-2 0,0 1 0,-1 0 0,-2 1 0,-1 0-197,-10 1 0,-1 0 1,-1 0-1,-2 1 0,-1 1 88,10-1 0,-2 1 0,-2 0 0,0 1 109,-4 1 0,0 0 0,-2 1 0,-1 0-180,20 0 0,-2 0 0,-3 0 180,-8-1 0,-2 1 0,-4-1 491,18-1 1,-9 0-271,-27 1 1,-6-1-222,14-1 0,-41 3 0,-14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0:36:01.525"/>
    </inkml:context>
    <inkml:brush xml:id="br0">
      <inkml:brushProperty name="width" value="0.35" units="cm"/>
      <inkml:brushProperty name="height" value="0.35" units="cm"/>
      <inkml:brushProperty name="color" value="#2D323B"/>
    </inkml:brush>
  </inkml:definitions>
  <inkml:trace contextRef="#ctx0" brushRef="#br0">5297 3804 24575,'78'0'0,"-16"0"0,7 0 0,-5 0 0,4 0 0,5 0-328,17 0 0,6 0 0,1 0 82,-18 0 0,2 0 0,0 0 0,1-1 26,5 0 0,0-2 0,1 1 0,0-1 220,-3 0 0,0 0 0,-1 0 0,-2-1 0,17-1 0,-2 0 0,-5 0 301,-14 0 0,-3 1 0,-6-1-301,6 2 0,-10 1 468,9-1-468,-38 3 0,-22 4 0,-9 0 0,-1 7 0,-36-7 983,-54 3-736,6-7 0,-10-4-247,15 0 0,-4-2 0,-2-1-328,-8-3 0,-2-1 0,-1 0 263,-2-1 0,-2-1 1,0 1 64,21 2 0,-1 1 0,-1 0 0,0 2-246,-2 1 0,-2 1 0,0 0 0,0 2 113,-1 0 1,-2 1 0,1 0 0,1 1 132,2 0 0,0 0 0,2 0 0,1 1-121,-14 0 0,2-1 1,4 0 120,13 0 0,4-2 0,3 0 0,-9-2 0,7-1 0,-24-8 983,22 2-903,16 7 903,7 2-393,9 1-173,12-4-417,13 2 0,5-4 0,29 6 0,32 4 0,39 8 0,-31-5 0,2 0 0,6 0 0,1-1 0,0-1 0,-1-2 0,-3 0 0,0-2 0,4 1 0,3 0 0,13 1 0,6-3-328,-8-1 0,5-2 0,5-2 90,-9 0 0,5-1 0,2 0 0,1-1 41,-10 0 0,2 0 1,0 0-1,1-1 0,0 0 0,-2 0 0,1-1 1,-1 0-1,-1 0 0,-2 0 115,7 0 1,-2 0 0,-3 0 0,-4 1 81,4 0 0,-4 0 0,-9 2 0,-2-1 0,-9 2 0,15 1 0,-2 3 983,14-3-626,-6-1 0,9-2-357,-23 2 0,2 0 0,-1 1 0,30-4 0,-2 1 491,-7 1 1,-8 1 491,7 2-417,-31 2-566,-20 1 0,1 2 0,7 0 0,3 0 0,-4 0 0,-12 0 0,3 0 0,10 0 0,31 0 0,18 0 0,5 0 0,-6 3 0,-25 5 0,-16 5 0,-16 5 0,-13-2 0,-7-2 0,1-5 0,10-2 0,14-2 0,9-2 0,2 2 0,-8-3 0,-12 1 0,-9-1 0,-7-2 0,3 0 0,4 0 0,3 2 0,0 4 0,-7 5 0,-5 4 0,-2 2 0,0-1 0,1-2 0,0-1 0,-2 0 0,-3 6 0,-6 7 0,-13 4 0,-19 2 0,-30-5 0,-31-10 0,36-12 0,-2-3 0,-5-6 0,-2-3 0,1-5 0,-2-1 0,-10-3 0,-2 0 0,2 0 0,-1 3 0,6 4 0,-3 3 0,-16 1 0,-3 4 0,2 0 0,-1 2 0,-8 0 0,-2 2 0,4 1 0,2 1 0,10 0 0,2 0 0,-3 0 0,1-1 0,4-1 0,-1-2 0,15-1 0,-4 0 0,1 0 0,1 1 0,0-2 0,1 1 0,0 0 0,0 0 0,1 0 0,-28 0 0,7 0 0,31 0 0,7 0 0,-11 0 0,35 0 0,20 0 0,52-46 0,7-25 0,-17 19 0,4-9 0,3-4-246,-3 2 0,2-3 0,1-3 0,3-3 49,1 0 0,2-4 1,2-1-1,1-2 0,2 0 33,-5 8 0,2-2 0,1 0 0,1 0 0,-1 1 0,1 0 0,-3 3 0,2-1 0,-1 2 0,0 0 0,-1 1 0,-1 2-33,4-5 0,-1 2 1,-2 2-1,-1 1 0,-3 5-23,12-18 0,-4 6 0,-6 4 220,2-4 0,-7 8 0,2-8 0,-29 42 0,-10 24 0,-6 44 983,4 41-492,0-11 1,3 7-354,6 16 1,4 5 188,-1-21 1,1 3 0,2 0-1,1 3 1,2-1 0,0 1-201,0 0 1,0 0-1,-2-2-127,-2-5 0,-1-1 0,-2-3 41,2 17 1,-4-6-42,-5-16 0,-2-6 0,-1 16 0,-12-36 0,-14-20 0,-14-11 906,-12-5-906,0-10 0,10-11 0,10-33 0,18 6 0,4-9 0,1-34 0,6-11 0,4 16 0,3-7 0,2-2-246,1 12 0,2-3 0,1-2 0,2 1 43,0-1 1,2-2-1,0 2 1,1 2 202,5-15 0,2 4 0,-2 3 0,-5 15 0,-1 4 0,-1 7 0,0-1 0,-1 9 0,7-7 0,-7 39 0,-1 20 0,1 13 983,4 16-172,2 36-811,-10-9 0,0 7 0,2 26 0,0 8 0,-2-14 0,-1 4 0,1 3-246,-3-12 0,0 1 0,1 2 0,-1 0 132,0 1 1,0 1-1,0-1 1,-1 0 113,1 20 0,-1-1 0,-1-3-56,-3-12 1,0-2 0,-1-5 55,0 15 0,-3-8 0,-3-19 0,-3-6 0,-13 12 0,-21-36 0,-27-25 983,-22-34-762,35 1 0,1-6-132,-2-8 1,2-4-90,0-5 0,4-2 0,3 1 0,4-1 0,5-5 0,6-4 0,5-5 0,7-5 0,7-11 0,9-4 0,8-8 0,8-1 0,9 1 0,7 2 0,3 9 0,5 6 0,-2 19 0,2 7 0,21-9 0,-13 35 0,-8 22 0,2 14 0,8 12 0,6 13 0,1 11 0,-8 5 0,-9-1 0,-17-9 0,-11-8 0,-11-20 0,-30 0 0,-36-7 0,14-2 0,-8 2 0,-2 2 0,-8 1 0,-5 3-246,1 2 0,-4 2 0,-5 3 0,-3 3 82,13-1 0,-3 3 0,-3 1 0,-2 3 0,-1 0 0,-1 2 23,2-1 1,-2 2-1,-2 2 1,0 0-1,-1 1 1,1 1-1,2 0 0,0 0 1,1 0-1,0 2 1,0 0-1,1 0 1,1 0-1,2-1-23,-7 4 0,1 0 0,1 0 0,1 0 0,4-2 0,3-3-82,-13 8 0,3-3 0,6-2 0,5-4-82,6-2 0,6-4 0,6-4 123,-4 1 0,12-9 205,11-14 983,24-19 0,42-16 0,53-18-492,-2 15 1,17 1-247,-23 10 1,8-1 0,5 1 0,3-1-410,-13 3 0,3 1 0,3-1 0,1-1 0,2 1 0,0-1 57,9-2 1,1 0-1,2-1 1,0 1 0,0-1-1,-2 0 107,-1 1 0,-1-1 0,1-1 0,-2 1 0,-1 0 0,-4 1-197,4-2 0,-1 0 1,-3 0-1,-4 1 0,-5 1 138,19-8 1,-8 2 0,-8 1 58,2-1 0,-15 4 0,-9 0 0,-82 16 0,-24 8 0,-16 4 0,-2 0 0,-8 1 0,-6 2 201,-3 3 0,-5 1 1,-4 1-1,-4 3-201,16-1 0,-3 1 0,-2 1 0,-2 1 0,-2 1 0,0 1-141,4-1 1,-1 1-1,-1 1 1,-2 0-1,0 0 1,-1 1-1,-1-1 18,4 0 0,0 0 0,-2 1 0,-1-1 0,0 1 0,1-1 0,0 0 0,1-1-4,-8 2 0,-1-1 0,1 1 1,0-2-1,2 1 0,0-2 0,3-1-37,-3 0 0,1-1 0,1-1 0,2 0 0,3-2 0,2-1 42,-21 3 0,3-3 1,5-1-1,10-2 122,-20-2 0,15-3 0,35-2 0,11 0 0,9 1 0,28 3 983,57 5 0,35-4-927,-22-2 0,11 0 1,4-1-57,-6-2 0,5 0 0,2 0 0,2 0 245,10 0 1,3 0 0,2 0 0,0 0-1,5 0 1,1 0 0,0 0 0,-4 0-127,-10 0 1,-2 0 0,-3 0 0,-3 0 207,7 0 1,-4 0 0,-6 0 163,7 0 1,-10-1-416,4-4-76,-40-4 0,-23-4 0,-26 1 983,-58 5-492,0 6 1,-14 3-459,-4 4 0,-11 2 0,-6 1-230,26-2 0,-4 0 1,-3 1-1,-1 0 0,-1 0 33,7-1 0,0 1 0,-2 0 0,0 0 0,-2 0 0,-1 0 23,3 0 1,-1 0-1,-1-1 1,-1 1-1,-1-1 1,1 1-1,1-2-23,-13 1 0,-1-1 0,1 0 0,0 0 0,2-1 0,0 1 0,6-2 0,1 1 0,1-1 0,0 0 0,2 0 0,1-1-33,-7 1 0,0-1 1,2 0-1,3-1 0,5-1-131,-21 1 0,6-2 0,7-1-133,-11-1 1,12-4 460,29 0 0,8-2 983,-4-11 0,30-2 0,15 3 0,9 3 0,15 5 0,43 4-492,-2 4 1,10 0-183,2 0 0,7-1 1,7-2-556,5-1 0,7-1 0,6-2 0,6-3 105,-24 1 1,5-1-1,2-1 1,4-2-1,2 0 1,1-1-1,3-1 31,-8 1 1,4-1 0,1 0 0,1-1-1,3-1 1,0-1 0,2 1 0,0-2-1,0 1 20,-8 1 1,1 0-1,2-2 1,0 1 0,1-1-1,1 0 1,0 0 0,-1 0-1,0 0 1,-1 0-1,0 0-9,5-1 1,0-1 0,1 1-1,-1-1 1,0 0 0,-1 1-1,-1 0 1,-1 0 0,-1 1-1,-2 0-24,9-1 0,0 0 0,-2 0 0,-1 1 0,-2 0 0,-2 1 0,-2 1 0,-3 1-41,7-1 0,-2 0 0,-2 1 0,-4 2 0,-4 1 0,-6 2-164,27-3 0,-10 4 0,-8 2-164,6-1 0,-16 5-492,-13 6 1967,-50 12 0,-11 5 0,-5 6 0,-19 5 0,-46 2-492,-5-13 1,-14-4-247,18-5 1,-7-1 0,-5-2 0,-7-1-410,3-2 0,-7-2 0,-4 0 0,-4-1 0,-3-1 0,-1 0 54,19-1 1,-2 0 0,-2 0 0,-2-1-1,-1-1 1,-2 1 0,-1-1 0,-1 0-1,-1 1 20,5-1 1,-2 1-1,-1-1 1,-2 0 0,0 0-1,-2 0 1,0 0 0,-1 0-1,0 0 1,-1 0-1,1 1 8,0-1 0,0 1 0,-1-1 0,-1 1 0,-1-1 0,0 1 0,0 0 0,0-1 0,1 1 0,0 1 0,1-1 0,1 0-8,-4 1 1,1 0-1,0 0 1,0-1 0,1 2-1,0-1 1,1 0 0,1 1-1,0 0 1,2 1-1,1-1-9,1 1 1,-1 1 0,1-1-1,1 1 1,1 0 0,2 1-1,0-1 1,3 1 0,2 0-1,2 0-42,-12 1 1,1-1-1,3 2 1,3-1-1,2 1 1,5 0-1,4 0-105,-18 2 0,7 1 0,5 0 0,8 1-246,-26 5 0,16 1 187,-3 5 1288,59-5 0,23-4 0,19-2 0,40-2-492,-3-5 1,9-1-165,6-1 1,7-1 0,6 0-83,-2 0 1,6-1 0,3 1 0,4-1-50,-2 1 1,3 0-1,4 0 1,2 0 0,3 1-338,-17 0 1,3 0-1,2 1 1,1-1-1,2 1 1,0 0-1,1 0 18,-4 0 0,1 0 0,1 1 0,1 0 0,0-1 0,2 1 0,0-1 0,0 0 13,-4 0 1,2 0 0,0 0 0,0 0-1,1-1 1,0 0 0,1 0 0,-1 0-1,0-1 0,1-1 1,1 0 0,0 0 0,0-1-1,0 0 1,0 0 0,-2-1 0,0 0-1,-1 0-13,3-1 0,1 0 0,-2-1 0,0 0 0,-2 0 0,-1-1 0,-1-1 0,-1 0-41,14-2 0,0-2 0,-2 0 0,-3-1 0,-3 0 0,-4 0-82,16-3 0,-4-2 0,-6 1 0,-7 1 344,-5 1 1,-8 0 0,-6 2-99,2-2 0,-11 3 983,-7 4 0,-40 10 0,-104 37-492,38-20 1,-7 1-165,-15 4 1,-11 1 0,-4-2-83,14-5 1,-3-2 0,-4-1 0,-4 0-50,-1-1 1,-3 0-1,-5-1 1,-3 1 0,-3 0-338,11-2 1,-2 0-1,-3 0 1,-3 0-1,-1 0 1,-2 1-1,-1 0 31,12-1 1,-2 1 0,-2-1 0,0 1-1,-2 0 1,0 0 0,-1 1 0,1-1-1,0 1 11,7-1 1,0 0 0,-1 0-1,0 1 1,0-1 0,-1 1-1,2 0 1,0 0 0,1 0-1,1 0-11,-4 0 1,1 1 0,0 0 0,1 0-1,0 0 1,2 0 0,2 1 0,1-1-1,2 0-54,-21 3 0,1 1 0,2 0 0,4-1 0,5 0 0,4 0 9,-8 1 0,5 1 0,7-2 0,6 0 155,-27 7 0,15-1 0,-2 7 983,61-4-173,22-12 173,10 2 0,22-11 0,45 0-492,-4-2 1,9 0-165,-7 0 1,5 0 0,2 1-1,13-1 1,4 1 0,1 0-188,-17-1 0,0 0 0,2 0 0,0 0-140,4 0 0,1-1 0,0 0 0,2 0-246,6 0 0,1-1 0,2 0 0,2-2 49,-8 0 0,3-2 1,1 0-1,1-1 0,0-2 101,5 0 1,2-2 0,1-2-1,-1 0 1,-1-2 95,-3 0 0,0-2 0,0-1 0,-2-1 0,-3-1 0,11-5 0,-2-1 0,-4-1 0,-6-1-10,-1-2 0,-7-1 0,-8 0 10,3-5 0,-11 2 0,7-9 0,-47 21 0,-28 12 983,-38 12-872,-53 12-111,27-3 0,-6 2 0,-15 4 0,-5 0 0,26-5 0,-3-1 0,-2 0 326,-10 0 1,-3 0 0,-4-2-327,10-1 0,-3-1 0,-2 0 0,-3 0-197,4-1 0,-2 1 1,-2 0-1,-1 0 0,-1 0 0,-4 1 0,-1 0 1,-2 0-1,2 1 0,0-1 36,3 0 1,0 1-1,1 0 1,1-1 0,3 1-46,-12 1 0,3 0 0,2 0 0,7-1 206,1-1 0,6 0 0,5-2 0,-6 0 0,11-2 0,-9-2 983,63-4-820,61-4 1,33-2-164,5-3 0,12-1 0,-14 1 0,9-1 0,6 0 0,1 0-184,-11 1 1,0-1-1,3 0 1,2 0-1,3 1 184,-12 1 0,2 1 0,2-1 0,2 1 0,1-1 0,2 1 0,1 0-123,0-1 0,2 1 0,1 0 0,1 0 0,1 0 0,2-1 0,0 1 0,1 0 13,-5-1 1,3 1 0,0 0 0,1-1-1,1 1 1,-1-1 0,1 0 0,-1 0-1,-1 0 0,-1 0 1,1 0 0,-1-1 0,1 1-1,-1-1 1,-1 0 0,-1 0 0,-1 0-1,-2 0-13,0-1 0,0 0 0,-1 0 0,-1 0 0,-2 0 0,-1-1 0,-3 0 0,-2 1-41,9-3 0,-3 1 0,-2-1 0,-3 0 0,-4 1 0,-4-1 100,30-6 0,-8 0 0,-10 0 64,0-1 0,-12 1 0,13-4 983,-62 16 0,-33 10 0,-38 5 0,-38-1-492,25-4 1,-3-1-1,-9-2 1,-1-1-1,-3-3 1,-1-3-1,-4-3 1,-2-2-1,-5 0 1,-2-1-1,-9 1 1,-2 2-422,1 4 1,2 2-71,9 3 0,5 1 0,16-1 0,7 2 0,-14-1 0,35 0 0,26 0 0,79 0 0,30 0 0,-30-3 0,10-2 0,5-2-246,-7-2 0,3-2 0,3-1 0,1-1 0,12-3 0,4-2 0,0-1 0,1-1 193,-16 2 0,0 0 1,1-1-1,-1-1 1,-3 1 52,12-3 0,-2-1 0,-2 0 0,-5 2-11,5-2 1,-5 0 0,-7 3 10,6-3 0,-11 3 0,10-2 0,-51 14 0,-13 3 0,-12-1 983,2-5 0,-2 3-687,1-2-296,-4 2 0,-2-6 0,-8-5 0,-10-4 0,-16 1 0,-25 7 0,-33 8 0,33 7 0,-4 2 0,-8 3 0,-2 4 0,1 2 0,1 1 0,8 3 0,1 0 0,4-1 0,0-2 0,2-3 0,-1-3 0,-7-2 0,-1-1 0,-5-2 0,-1-1 0,2 0 0,3 0 0,10 0 0,4 0 0,-26 0 0,41 0 0,13 0 0,20 0 0,-4 0 0,-13 0 0,-26 0 0,-2 0 0,-8 0 0,-16 0 0,-4 0 0,-11 0 0,0 0 0,3 0 0,5 0 0,19-1 0,5-1 0,-32-2 0,17-2 0,-8 2 0,23 3 0,-4 1 0,-4 2 0,-1 0 0,1 2 0,0 2 0,4 0 0,2 2 0,-37 8 0,0 0 0,5-5 0,35-5 0,-3 0 0,-3 1 0,-4 0 0,-18 3 0,-7 3 0,9-1 0,-5 2 0,0 1-328,-3 0 0,-1 1 0,-2 1 239,15-4 0,-2 1 1,-1 0-1,2 0 89,2-1 0,1 0 0,0 0 0,2-2 0,-15 1 0,1-1 0,3-1-26,5-1 0,1-2 1,5-1 25,-13 0 0,7-2 0,15-3 0,6-2 0,-24-6 0,12-1 0,2-1 983,-7 4-633,2 5-267,7-2-83,19-5 0,22-5 0,12-2 0,18-4 0,34-7 0,46-7 0,-16 11 0,10 1 0,-5 4 0,8 1 0,4 2-246,-6 3 0,4 1 0,4 1 0,3 1 49,-2 2 0,2 0 1,3 1-1,3 0 0,2 1 56,-16 1 1,1 0-1,2 0 1,2 1-1,1 0 1,1 1-1,1-1 18,-4 1 0,1 1 0,0-1 0,2 1 0,1 0 0,0-1 0,1 1 0,0 0 0,6 1 0,0-1 0,2 0 0,0 1 0,1-1 0,-1 1 0,0 0 0,-1-1 0,-2 1 0,1-1 0,-1 1 0,1 0 0,-2-1 0,0 1 0,-2 0 0,-1-1-18,3 1 1,-1 0-1,-1-1 1,-2 1-1,-1 0 1,-1 0-1,-4-1-56,18 0 0,-3 1 1,-3-1-1,-4 0 0,-5-1-49,-4 0 0,-5 0 0,-4 0 0,-6 0-246,30 0 0,-14 0 287,-29 0 0,-11 0 1188,-14-2 0,-71-6-492,-34-3 1,-21-1-405,20 4 0,-8 0 0,-6 1 0,-7 0-175,19 2 0,-5 0 0,-4 1 0,-4 0 0,-2 0 0,-2 1 0,-2 0 88,3 1 0,-2 0 0,-3 0 0,-2 1 0,-2 0 0,-2 0 0,0 1 0,-1 1 0,0 1-90,11-1 1,-2 2-1,0 0 1,-1 0 0,-1 1-1,0 1 1,-1 0 0,-1 0-1,1 0 1,-1 1-1,0 1 8,3-1 0,-1 1 0,0 0 0,-1 1 0,0 0 0,-1 0 0,1 1 0,0 0 0,0 0 0,1 0 0,1 1 0,0-1-8,-2 1 1,-1 1-1,0 0 1,1-1 0,1 2-1,0-1 1,0 0 0,2 1-1,1 0 1,1 0-1,1-1-20,-7 3 1,0-1 0,1 1 0,2 1-1,1-1 1,1 0 0,2-1 0,1 0-1,2-1-31,-8 1 1,0 0-1,2-1 1,2 0-1,3-1 1,3-1-1,4-1-56,-5 0 0,4-1 1,4-1-1,4 0 0,4-2 524,-16 2 1,8-1 0,9-2-233,3-3 1,11-1 887,0 0 0,36-2 0,15-4 0,18-9 0,33-14 0,40-12-492,-25 16 1,6-1-1,22-6 1,9-4-165,-15 5 1,5-2 0,6-4-132,-20 9 1,2-3-1,4-1 1,2-1 0,3-2-361,2-1 0,3-1 0,4-2 0,1 0 0,1-1 0,1-1 23,-7 4 1,1-2-1,1 1 1,1-2-1,0 1 1,0 1-1,-1 0 0,-2 1 1,0 1-1,0-1 1,-1 1-1,0 1 1,-2 0-1,-1 2-23,3-1 0,-1 0 0,-1 2 0,-2 0 0,-3 3 0,-3 1-82,12-3 0,-4 2 0,-4 3 0,-5 3 4,-2 2 1,-6 4 0,-3 3 241,14-2 0,-6 5 491,-15 3 1,-2 2-161,-2-1 1,-3 1 651,38-5 0,-32 4 0,-27 5 0,-20 2 0,-83-6 0,-25-10-699,9 3 1,-10 0-285,32 3 0,-2 1 0,-1 0-298,-6 1 0,-2 1 0,-2 1 298,-8 1 0,-1 2 0,-3 1-246,16 0 0,-1 1 0,-1 1 0,-1 0 72,-7 2 0,-1 1 1,-1 1-1,1 1 174,2 2 0,1 1 0,0 1 0,2 1-175,-19 5 1,2 2 0,5 3 174,19-2 0,3 2 0,7 1 0,-1 3 0,6 1 0,5 4 0,4 2 396,4 1 1,3 2-397,-4 6 0,1 0 491,-1 3 1,2-3 230,-14 20-124,25-16-598,18-16 0,3 9 0,-12 36 0,8-12 0,1 8 0,-2 24 0,5 6-247,7-26 1,3 2-1,11-1 247,11 5 0,12-1 0,12-4-246,4-16 0,11-3 0,7-4 0,7-4 49,5-6 0,9-4 1,5-4-1,6-3 0,4-1 74,-22-8 0,3-2 0,4-1 0,2-2 0,2-1 0,1 0 0,2-2 0,0 0 24,-7-2 1,1 0 0,1-2-1,2 0 1,0-1 0,2-1-1,0 0 1,1 0 0,0-1-1,0 0 9,-3-1 1,1 1-1,1-2 1,1 0 0,0 0-1,0 0 1,1-1 0,-1 0-1,1 0 1,-1-1-1,0 1 0,-1 0 1,1-1-1,1 0 1,-1 0 0,0 0-1,1 0 1,-2-1 0,1 0-1,-1 0 1,-1 0-1,-1 0-9,4-1 1,-1 0 0,0 0-1,-1 0 1,0-1 0,-1 1-1,-1-1 1,0 0 0,-1-1-1,-1 0-24,13 0 0,0-1 0,-1 0 0,-1 0 0,-1-1 0,-1 0 0,-3 0 0,-1-1-18,-1 0 1,-1 0-1,-2 0 1,-2-1-1,-1 0 1,-3 0-1,-2-1-56,14-1 0,-3-1 1,-4-1-1,-3 1 0,-4-1-131,22-2 0,-7-1 0,-11 1 819,-8-1 1,-14 0-376,-5-4 867,-102 1-656,-14 5 1,-20 2 0,-8 0-132,9 0 1,-7 0-1,-6-1 1,-4 1 0,-4-1-188,18 3 1,-3-1 0,-3 0-1,-3-1 1,-1 1 0,-3 0-1,-1 0 1,0 1-10,5 0 0,-2 1 0,-1-1 0,-1 1 0,-2-1 0,0 1 0,-2 1 0,-2-1 0,1 1 0,-2 0-82,6 0 0,-2 0 0,0 1 0,-2 0 0,-1 0 0,0 0 0,-1 0 0,0 1 0,-1 0 0,0 1 0,0 0 0,0 0 6,4 1 0,0 1 1,-1-1-1,0 1 0,-1 0 1,0 0-1,0 1 1,0 0-1,0 1 0,0 1 1,0 0-1,0 1 0,0 0 0,0 1 0,-1 1 1,0 0-1,0 1 0,0 0 1,0 1-1,0 1 1,0 0-1,1 1 0,-1 0 1,2 1-1,0 0 0,0 1 0,4 1 0,0-1 1,0 1-1,0 1 0,1 1 1,-1-1-1,2 2 1,0 0-1,1 0 0,1 1 1,1 0-1,1 1 0,2 0-23,-13 4 1,1 1 0,2 1-1,1 1 1,2 0 0,0 1-1,2 0 1,1 0 0,1 0-1,2-1-24,-8 4 0,0-1 0,2 2 0,2-1 0,2 0 0,2-1 0,3 0 0,2-1-48,-18 6 1,3 1 0,5-2 0,5-2 0,5-1 170,-11 3 0,7-2 0,11-3 491,5 0 1,13-4 491,9-1 0,42-8 0,44-12-492,12-4 1,15-2-165,10-1 1,11-3 0,8 0-132,-15 1 1,5-1-1,4 0 1,4-1 0,2-1-57,-11 0 0,4 1 1,2-2-1,2 0 1,1 0-1,3-1 1,0-1-251,-10 1 1,2 0 0,1-1 0,2 0-1,0 0 1,1-2 0,1 0 0,0 0-1,0-1 11,-3 0 1,1-1 0,1 0-1,0-1 1,1 0 0,-1-1-1,1-1 1,-1 0 0,0 0-1,-1-2 0,-2 0 1,1 0 0,0-1-1,0 0 1,-1-2 0,-1 1-1,0-2 1,-1 1 0,-1-1-1,-2-1-24,12-4 0,-1-1 0,0-1 0,-3 0 0,0-1 0,-3-1 0,-2-1 0,-3 0-41,11-7 0,-3-2 0,-2 0 0,-4-2 0,-4-1 0,-5-1-59,11-12 1,-5-3 0,-9-1 0,-11-3 222,-3-11 0,-12-3 0,-23-1 0,-28 1 0,-21 0 0,-17 5 0,-14 13 0,-16 5 0,-11 4 0,-6 2-51,12 13 0,-6 2 0,-5 2 0,-4 3 1,-2 1-1,-1 2 51,15 6 0,-3 2 0,-2 1 0,-1 2 0,-1 0 0,-1 2 0,1 1 0,-1 0 0,-1 2 0,-2 0 0,0 2 0,-1 1 0,0 1 0,1 1 0,1 1 0,2 2 0,-6 1 0,0 1 0,1 2 0,1 1 0,2 2 0,2 1 0,2 1 196,-16 3 1,3 3-1,3 2 1,4 1 0,4 3 48,1 1 1,4 2 0,5 2 0,5 3 81,0 6 1,6 3 0,5 2 163,-10 12 1,8 2-1,13-5 1,7 2-1,5 3 1,6 4-1,3 3 1,6 4-1,1 10 1,6 4-1,1 9 1,12 4-1,17 9 1,20-1-508,11-23 1,14-3 0,14-4 15,-4-18 0,10-3 0,8-2 0,7-4 0,5-1-110,-24-11 1,5-1 0,3-2 0,4-1-1,2-1 1,3 0 0,1-2 0,1 0-1,1-1 20,-4-2 1,1 0-1,3-2 1,0 0 0,2 0-1,2-2 1,1 0 0,0-1-1,2 0 1,1 0-1,0-2 19,-10 0 1,0-1 0,2-1 0,1 1-1,1-2 1,1 0 0,0 0 0,1 0 0,0-2-1,1 1 1,0-1 0,-1-1 0,1 0-1,-1 0 5,-2-2 0,0 1 1,0-1-1,2-1 1,-1 0-1,1 0 1,0-1-1,-1-1 1,1 1-1,-1-2 1,0 1-1,0-1 1,-1 0-1,-1-1 0,-1 1-10,8-2 0,0-1 1,0 1-1,-1-2 0,0 1 1,-1-1-1,0-1 1,-1 0-1,-1 0 0,0-1 1,-2 0-1,0 0 0,-2 0-14,6-2 1,-1 1-1,0-2 1,-1 1 0,-1-1-1,-1 0 1,-2-1 0,-2 0-1,-2 0 1,-2-2-1,-3 1-51,20-6 1,-3 0-1,-3-2 1,-4 0-1,-3-1 1,-5 0-1,-4-1-105,21-9 0,-8-1 0,-7-2 0,-7-3-82,-1-7 0,-9-2 0,-11-6-164,5-24 0,-24-8 374,-31-5 0,-29-3 118,-17 26 0,-18 2 0,-12 6 245,-1 12 1,-10 5 0,-9 3 0,-6 5-108,7 9 0,-6 2 0,-5 3 1,-4 3-1,-3 4 0,-2 2-138,20 5 0,-3 3 0,-1 1 0,-2 3 0,-2 1 0,-2 2 0,-1 2 0,0 2 0,-1 1 0,4 2 0,-1 2 0,-1 2 0,-1 1 0,-2 2 0,0 2 0,-1 0 0,0 2 0,0 1 0,0 0 0,0 2-82,4-1 0,-2 2 0,0 1 0,-1 0 0,0 2 0,0 1 0,0 1 0,0 0 0,1 1 0,1 1 0,0 0 0,1 1 0,4 0 0,-1 0 0,1 2 0,0 1 0,1 0 0,0 0 0,1 1 0,1 0 0,0 1 0,2-1 0,0 0 0,2-1 64,-6 4 0,0 0 1,2 0-1,0 1 1,1-1-1,2 0 1,1 0-1,2-1 1,3 0-1,1-1-93,-11 5 0,3 0 0,2 0 0,3-2 1,2 0-1,3-2 0,3-2 111,-21 12 0,4-3 0,7-3 0,7-2 491,-19 11 1,16-6-70,0 7 561,57-28 0,39-5 0,38 8-492,-2-9 1,10 1-165,-4-3 1,6 0 0,5-1-83,1-1 1,6-1 0,4-1 0,4 0-50,-1-3 1,5 0-1,3-1 1,3-1 0,2-1-338,-17-2 1,3-1-1,1 0 1,2-1-1,1 0 1,1-2-1,1-1 87,-4-1 0,3-1 0,0-1 0,2 0 0,0-2 0,0 0 0,0-1 0,-1-1 54,3-2 0,-1 0 0,2-1 0,-1-1 0,0-1 0,-1 0 0,0-1 0,-2-1 0,9-2 0,-1-1 0,0 0 0,-2-2 0,-1 0 0,-1-1 0,-3 1-164,3-3 0,-1 0 0,-2-1 0,-2 0 0,-3 1 0,-3 1 17,17-6 1,-4 2-1,-5 0 1,-6 3 146,-4 1 0,-6 2 0,-7 4 0,-1 1 0,-11 5 983,0 3-137,-48 9 137,-56 1-492,-8-1 1,-13-1-165,-6 0 1,-10 0 0,-7 0-217,0-1 1,-6 0-1,-4 0 1,-3 0-112,22 1 0,-3-1 0,-1 1 0,-2 0 0,-1 1 0,-1-1-141,6 1 1,0 0-1,-2 1 1,-1 0-1,0 0 1,0 0-1,1 1 0,-3 0 1,0 1-1,0 0 1,0 1-1,0 0 1,1 0-1,1 0-23,-7 2 0,-1 0 0,2 0 0,1 0 0,2 1 0,3-1-33,-5 1 0,2 0 1,2-1-1,3 1 0,4-1 37,-1-1 1,4 1 0,4-1 0,6-2 159,-21 1 0,14-3 0,-9-2 0,55-5 0,23 0 0,9 0 0,0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0:35:11.234"/>
    </inkml:context>
    <inkml:brush xml:id="br0">
      <inkml:brushProperty name="width" value="0.3" units="cm"/>
      <inkml:brushProperty name="height" value="0.6" units="cm"/>
      <inkml:brushProperty name="color" value="#2D323B"/>
      <inkml:brushProperty name="tip" value="rectangle"/>
      <inkml:brushProperty name="rasterOp" value="maskPen"/>
    </inkml:brush>
  </inkml:definitions>
  <inkml:trace contextRef="#ctx0" brushRef="#br0">3535 510 16383,'-80'0'0,"1"0"0,-1 0 0,-10 0 0,-2 0 0,-3 0 0,15 0 0,-2 0 0,-2 0 0,-2 0 0,-9 0 0,-2 0 0,-1 0 0,1 0 0,3 0 0,0 0 0,1 0 0,0 0 0,2 0 0,0 0 0,1 0 0,4 0 0,-16 0 0,3 0 0,8 0 0,-10 0 0,11 0 0,28 0 0,9 0 0,-5 0 0,33 0 0,15-3 0,-22-2 0,-47 1 0,13 4 0,-7 1 0,-14 3 0,-3 2 0,0 0 0,4-1 0,16 1 0,6-2 0,-23 1 0,49-4 0,24 3 0,70 11 0,30 0 0,-10-5 0,10-2 0,-19-4 0,3-1 0,5-1 0,-4-1 0,3 0 0,3-1 0,4 1 0,-3-1 0,3 0 0,3 0 0,3 0 0,2 0 0,2 0 0,2 0 0,2 0 0,3 0 0,2 0 0,2 0 0,-14-1 0,2 1 0,2 0 0,1 0 0,2-1 0,1 1 0,0-1 0,1-1 0,-2 0 0,1 0 0,1-1 0,1 0 0,1 0 0,0 0 0,0-1 0,0 0 0,0-1 0,-8 1 0,0 0 0,0-1 0,1 0 0,-1-1 0,1 1 0,0-1 0,-1-1 0,0 1 0,0-2 0,9 0 0,0-1 0,0-1 0,0 0 0,0 0 0,-1-1 0,-1 0 0,-1 0 0,-2 0 0,2-1 0,-1 0 0,-1-1 0,-1 0 0,-1 0 0,-2 0 0,-2 0 0,-1 0 0,11-2 0,-2 0 0,-3 0 0,-1 0 0,-4 0 0,-2 1 0,19-3 0,-4 0 0,-5 2 0,-9 1 0,-10 3 0,-8 2 0,-8 1 0,-1 0 0,-10 3 0,-5 6 0,-31 8 0,-10 9 0,-9 4 0,-25 7 0,-45-7 0,9-12 0,-10-7 0,-4-7 0,-8-7 0,-6-2 0,2-1 0,-4-3 0,-5-1 0,-3 1 0,22 5 0,-2 0 0,-2 0 0,-1 0 0,-2 1 0,-1 0 0,6 1 0,-2 0 0,-1 0 0,-1 1 0,-1 1 0,1 0 0,0 3 0,1 0 0,-1 1 0,0 2 0,1 0 0,-1 1 0,1 1 0,0 2 0,-13 0 0,1 2 0,1 2 0,-1 0 0,1 1 0,0 0 0,3 1 0,-1 1 0,1 0 0,0 1 0,1 0 0,0 2 0,2-1 0,1 1 0,0 1 0,0 0 0,0 1 0,1 0 0,0 0 0,0 1 0,1 0 0,0 1 0,0 0 0,1 0 0,3-1 0,0 0 0,1 1 0,0-1 0,2 1 0,2-1 0,-7 3 0,3-1 0,1 1 0,2 0 0,2-1 0,-4 2 0,3 1 0,2-1 0,6-1 0,-3 1 0,6-1 0,6-2 0,3 0 0,8-3 0,-8 2 0,36-13 0,15-12 0,6-4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0:35:12.184"/>
    </inkml:context>
    <inkml:brush xml:id="br0">
      <inkml:brushProperty name="width" value="0.3" units="cm"/>
      <inkml:brushProperty name="height" value="0.6" units="cm"/>
      <inkml:brushProperty name="color" value="#2D323B"/>
      <inkml:brushProperty name="tip" value="rectangle"/>
      <inkml:brushProperty name="rasterOp" value="maskPen"/>
    </inkml:brush>
  </inkml:definitions>
  <inkml:trace contextRef="#ctx0" brushRef="#br0">1509 98 16383,'82'0'0,"-1"0"0,1 0 0,-1 0 0,6 0 0,6 0 0,5 0 0,4 0 0,2 0 0,2 0 0,-22 0 0,3 0 0,2 0 0,1 0 0,2 0 0,1 0 0,-1 0 0,1 0 0,0 0 0,4 0 0,2 0 0,0 0 0,1 0 0,0 0 0,0 0 0,-2 0 0,0 0 0,-2 0 0,5 0 0,-1 0 0,1 0 0,-2 0 0,-1 0 0,-3 0 0,-3 0 0,-5 0 0,19 0 0,-4 0 0,-5 0 0,-5 0 0,-5 0 0,19 0 0,-8 0 0,-12 0 0,-7 0 0,-14 0 0,-4 3 0,-45 4 0,-92-2 0,23-11 0,-7-3 0,-5-1 0,-8-2 0,-3 1 0,-13-3 0,-4 0 0,-3 2 0,18 3 0,-1 2 0,-2 1 0,0 3 0,-5 4 0,-1 2 0,0 3 0,-1 1 0,-4 2 0,-1 3 0,0 1 0,-1 0 0,1 1 0,-1 2 0,0-1 0,-2 0 0,14-3 0,0 0 0,-2 0 0,0-1 0,-1-1 0,-5 0 0,-2-1 0,0-1 0,-1 0 0,-1 0 0,-3 0 0,-2-1 0,0 1 0,0-1 0,0 0 0,1 0 0,-1 0 0,0-1 0,1 1 0,1 1 0,5 0 0,0 0 0,1 1 0,2 0 0,1 1 0,-12 1 0,2 1 0,2 0 0,2 0 0,11 0 0,0 0 0,3 1 0,3 0 0,-13 2 0,3 1 0,3 0 0,12-3 0,2-1 0,4 0 0,-12 1 0,7-1 0,-27 1 0,53-8 0,35-5 0,73-19 0,-11-1 0,29-18 0,-51 19 0,-11 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0:35:13.140"/>
    </inkml:context>
    <inkml:brush xml:id="br0">
      <inkml:brushProperty name="width" value="0.3" units="cm"/>
      <inkml:brushProperty name="height" value="0.6" units="cm"/>
      <inkml:brushProperty name="color" value="#2D323B"/>
      <inkml:brushProperty name="tip" value="rectangle"/>
      <inkml:brushProperty name="rasterOp" value="maskPen"/>
    </inkml:brush>
  </inkml:definitions>
  <inkml:trace contextRef="#ctx0" brushRef="#br0">1506 227 16383,'90'0'0,"0"0"0,0 0 0,-3 0 0,6 0 0,6 0 0,4 0 0,3 0 0,-25 0 0,1 0 0,3 0 0,2 0 0,2 0 0,1 0 0,3 0 0,1 0 0,-2 0 0,2 0 0,3 0 0,1 0 0,2 0 0,1 0 0,0 0 0,1 0 0,-1 0 0,0 0 0,-5 0 0,1 0 0,1 0 0,0 0 0,0 0 0,0 0 0,0 0 0,0 0 0,0 0 0,-1 0 0,-1 0 0,5 0 0,-1 0 0,1 0 0,-1 0 0,0 0 0,-1 0 0,-1 0 0,0 0 0,-2 0 0,-1 0 0,1 0 0,1 0 0,-2 0 0,0 0 0,-1 0 0,-2 0 0,-3 0 0,-3 0 0,-4 0 0,11 0 0,-3 0 0,-4 0 0,-3 0 0,-4 0 0,-4 0 0,33 0 0,-9 0 0,-11 0 0,-11-1 0,-12 2 0,0 1 0,-41 4 0,-29 3 0,-32-1 0,-54-11 0,20-7 0,-8-6 0,6 1 0,-6-3 0,-4 0 0,5 1 0,-4 0 0,-2 1 0,-5 1 0,3 2 0,-2 1 0,-4 0 0,-3 2 0,-3 1 0,14 2 0,-2 1 0,-3 1 0,-1 0 0,-2 0 0,-1 2 0,-1-1 0,2 1 0,-2 1 0,-1 0 0,-2 0 0,0 1 0,-1 0 0,-1 0 0,-1 1 0,5-1 0,-1 0 0,-1 0 0,-1 1 0,0-1 0,-1 1 0,1 0 0,0 1 0,1 0 0,1 1 0,0-1 0,0 1 0,1 0 0,-1 1 0,1 0 0,0 0 0,0 1 0,1 0 0,3 1 0,0 0 0,0 0 0,0 1 0,1 0 0,0 1 0,1 0 0,1 0 0,1 1 0,-5 2 0,0 0 0,1 0 0,0 1 0,2 1 0,1 0 0,1 0 0,2 1 0,-14 2 0,1 2 0,3 1 0,1-1 0,1 0 0,2-1 0,-6 1 0,1-1 0,2 0 0,3-1 0,5-1 0,4 0 0,3-1 0,4-2 0,4-2 0,-31 2 0,9-4 0,20-3 0,7-2 0,-25-2 0,27 0 0,23 0 0,21-2 0,9-2 0,35-21 0,-10 12 0,22-12 0,-26 22 0,-1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0:35:15.353"/>
    </inkml:context>
    <inkml:brush xml:id="br0">
      <inkml:brushProperty name="width" value="0.3" units="cm"/>
      <inkml:brushProperty name="height" value="0.6" units="cm"/>
      <inkml:brushProperty name="color" value="#2D323B"/>
      <inkml:brushProperty name="tip" value="rectangle"/>
      <inkml:brushProperty name="rasterOp" value="maskPen"/>
    </inkml:brush>
  </inkml:definitions>
  <inkml:trace contextRef="#ctx0" brushRef="#br0">2808 1547 16383,'92'0'0,"0"0"0,0 0 0,0 0 0,-13 0 0,3 0 0,2 0 0,2 0 0,2 0 0,2 0 0,-7 0 0,1 0 0,3 0 0,2 0 0,0 0 0,2 0 0,0 0 0,1 0 0,-2 0 0,0 0 0,2 0 0,1 0 0,0 0 0,1 0 0,-1 0 0,0 0 0,-1 0 0,-1 0 0,0 0 0,0 0 0,0 0 0,0 0 0,-1 0 0,-1 0 0,0 0 0,-2 0 0,14 0 0,1 0 0,-2 0 0,-1 0 0,-3 0 0,-1 0 0,-3 0 0,14 0 0,-2 0 0,-3 0 0,-5 0 0,-5 0 0,-6 0 0,-6 0 0,-3 0 0,-4 0 0,3 0 0,-5 0 0,-11 0 0,12 0 0,-30 0 0,-43 0 0,-73 0 0,10 0 0,-10 0 0,-8-1 0,-10-1 0,-4 1 0,10-1 0,-3 1 0,-4-1 0,-3 1 0,3-1 0,-3 0 0,-4-1 0,-1 1 0,-2 0 0,20 1 0,-1-1 0,-1 0 0,-2 0 0,-2 1 0,-1 0 0,-3 0 0,7 0 0,-1 0 0,-3 1 0,-1-1 0,-1 1 0,-1 0 0,-1 0 0,-1 1 0,1 1 0,3-1 0,-1 1 0,-1 1 0,0-1 0,-1 2 0,0-1 0,-1 1 0,0 1 0,-1 0 0,-1 1 0,4 0 0,-2 1 0,-1 1 0,0 0 0,0 1 0,-1 0 0,0 1 0,1 0 0,-1 0 0,2 0 0,0 1 0,3-1 0,0 1 0,0 1 0,0-1 0,0 1 0,1 0 0,1 1 0,0-1 0,2 1 0,1 0 0,1 1 0,-6 0 0,1 2 0,2 0 0,0 0 0,2 0 0,1 1 0,2-1 0,0-1 0,3 0 0,-11 2 0,1 0 0,1-1 0,2 0 0,4-1 0,3 0 0,5-2 0,-16 2 0,6 0 0,5-2 0,6-2 0,-2-1 0,7-1 0,11-2 0,-11 1 0,114-15 0,31-4 0,7 0 0,13-2 0,-11 2 0,10-2 0,7 0 0,-1-1 0,-12 2 0,1 0 0,2-1 0,4-1 0,3 0 0,-7 1 0,2-1 0,3 0 0,3 0 0,2-2 0,2 0 0,3 0 0,-17 1 0,2 1 0,2-2 0,1 1 0,2-1 0,1-1 0,2 1 0,1-2 0,0 1 0,2-1 0,-13 3 0,1-1 0,1 0 0,1-1 0,1 0 0,0 0 0,2 0 0,0 0 0,1-1 0,1 0 0,0 0 0,1 0 0,1-1 0,-10 3 0,1-1 0,1-1 0,1 1 0,1-1 0,1 0 0,-1 0 0,2 0 0,-1 0 0,1 0 0,0-1 0,-1 1 0,1-1 0,-1 1 0,1-1 0,-2 0 0,1 1 0,0-1 0,1 0 0,-1 0 0,1-1 0,0 1 0,-1 0 0,1-1 0,-1 1 0,0 0 0,0-1 0,0 1 0,-1-1 0,0 1 0,-1 0 0,0 0 0,6-2 0,1 0 0,0 1 0,-1-1 0,0 0 0,0 1 0,-1-1 0,0 0 0,-1 1 0,-1-1 0,-1 1 0,-1 0 0,-1 0 0,-2 0 0,11-2 0,-1-1 0,-1 1 0,-1 0 0,-1 0 0,-2 1 0,-1-1 0,-1 1 0,-3 0 0,-2 0 0,-2 1 0,19-6 0,-2 1 0,-4 0 0,-2 1 0,-4 0 0,-3 1 0,-3 2 0,5-2 0,-3 1 0,-4 1 0,-5 1 0,-6 1 0,8-2 0,-7 2 0,-10 3 0,-6 3 0,-13 4 0,-17 6 0,-115 8 0,32-1 0,-8 0 0,-13-1 0,-12-1 0,-3 0 0,14 0 0,-2-1 0,-4 0 0,-3 2 0,-1 0 0,-3 0 0,-4 1 0,-2 2 0,-4 2 0,15 0 0,-3 1 0,-2 2 0,-2 0 0,-2 2 0,0 1 0,0 2 0,3-1 0,-2 2 0,0 1 0,-1 2 0,-1 0 0,0 1 0,0 0 0,1 2 0,-3 1 0,0 1 0,0 0 0,-1 2 0,1 0 0,1 1 0,1 1 0,1-1 0,5 0 0,1 0 0,0 1 0,0 0 0,2 0 0,1 0 0,2 1 0,1-2 0,-13 6 0,1 0 0,3 1 0,1-2 0,2 0 0,3-1 0,-1 1 0,2-1 0,3-1 0,1 0 0,1-1 0,-8 3 0,1-2 0,3 0 0,1-2 0,9-3 0,1-1 0,1-1 0,2-1 0,-17 4 0,2-1 0,2-2 0,10-3 0,2-2 0,3-2 0,-8 0 0,8-3 0,-16-1 0,57-11 0,69-19 0,36-9 0,-6 2 0,8-1 0,12-2 0,-17 5 0,7-2 0,6-1 0,4 0 0,2-1 0,1 0 0,-13 4 0,3 0 0,1-1 0,2 0 0,1 0 0,1 0 0,0 0 0,-1 1 0,5-2 0,0 1 0,2-1 0,0 1 0,-1 0 0,0 0 0,0 1 0,-3 0 0,-4 1 0,-1 0 0,0 1 0,0 0 0,-2 0 0,-2 1 0,-1 0 0,-3 1 0,9-2 0,-1 1 0,-2 0 0,-4 1 0,-3 0 0,-5 2 0,31-6 0,-8 2 0,-9 2 0,7-1 0,-16 5 0,-13 3 0,-59 8 0,-69-4 0,1-2 0,-12-2 0,3 0 0,-6-3 0,-5 1 0,3 0 0,-4 0 0,-4 1 0,-1 0 0,6 2 0,-2 0 0,-1 2 0,-3 0 0,-1 0 0,5 2 0,-1 1 0,-2 0 0,-1 1 0,0 1 0,0 2 0,-4 0 0,0 2 0,-1 0 0,0 2 0,0 1 0,1 0 0,3 2 0,-1 0 0,1 2 0,1 0 0,1 1 0,1 0 0,-7 2 0,0 1 0,2 0 0,2 1 0,4 0 0,-2 2 0,3 1 0,4 0 0,4-2 0,-3 1 0,6 0 0,5-3 0,-1-1 0,7-1 0,-25 6 0,16 3 0,8 9 0,13 8 0,26-2 0,19-4 0,36-2 0,51 13 0,-27-16 0,8 4 0,5 2 0,-3-1 0,5 2 0,2 1 0,0 0 0,7 2 0,1 2 0,2-1 0,-1-1 0,3 0 0,2 0 0,-2-2 0,-2-2 0,13 2 0,-2-2 0,-5-4 0,-14-7 0,-3-2 0,-3-3 0,14 1 0,-7-4 0,18-3 0,-31-30 0,-35 0 0,-17-14 0,-35 15 0,-22 9 0,-24 9 0,-8 7 0,9 2 0,17 5 0,26-3 0,14-4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0:35:16.086"/>
    </inkml:context>
    <inkml:brush xml:id="br0">
      <inkml:brushProperty name="width" value="0.3" units="cm"/>
      <inkml:brushProperty name="height" value="0.6" units="cm"/>
      <inkml:brushProperty name="color" value="#2D323B"/>
      <inkml:brushProperty name="tip" value="rectangle"/>
      <inkml:brushProperty name="rasterOp" value="maskPen"/>
    </inkml:brush>
  </inkml:definitions>
  <inkml:trace contextRef="#ctx0" brushRef="#br0">1319 207 16383,'-57'0'0,"0"0"0,-23 0 0,-7 0 0,11 0 0,-4 0 0,-2 0 0,-4 0 0,-1 0 0,1 0 0,7 0 0,2 0 0,4 0 0,-16 0 0,10 0 0,-19 0 0,52 0 0,47-3 0,67-3 0,-16 0 0,6-3 0,16-3 0,3-2 0,5-1 0,0-1 0,-6 0 0,-2-1 0,-2 3 0,-3 0 0,-8 3 0,-2 1 0,-8 2 0,-2 1 0,28-4 0,-25 6 0,-18-1 0,-20 4 0,-5-2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0:35:22.939"/>
    </inkml:context>
    <inkml:brush xml:id="br0">
      <inkml:brushProperty name="width" value="0.5" units="cm"/>
      <inkml:brushProperty name="height" value="1" units="cm"/>
      <inkml:brushProperty name="color" value="#2D323B"/>
      <inkml:brushProperty name="tip" value="rectangle"/>
      <inkml:brushProperty name="rasterOp" value="maskPen"/>
    </inkml:brush>
  </inkml:definitions>
  <inkml:trace contextRef="#ctx0" brushRef="#br0">1 1 16383,'0'0'0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0:35:25.642"/>
    </inkml:context>
    <inkml:brush xml:id="br0">
      <inkml:brushProperty name="width" value="0.5" units="cm"/>
      <inkml:brushProperty name="height" value="1" units="cm"/>
      <inkml:brushProperty name="color" value="#2D323B"/>
      <inkml:brushProperty name="tip" value="rectangle"/>
      <inkml:brushProperty name="rasterOp" value="maskPen"/>
    </inkml:brush>
  </inkml:definitions>
  <inkml:trace contextRef="#ctx0" brushRef="#br0">3633 9 16383,'-89'0'0,"1"0"0,-1 0 0,5 1 0,-7 0 0,-5 1 0,-4 0 0,-2 1 0,14 1 0,-3-1 0,-3 1 0,-1 0 0,-2 1 0,0 0 0,1 1 0,8 0 0,-1 0 0,-2 1 0,1 0 0,0 1 0,0-1 0,1 1 0,2 0 0,-7 1 0,0 0 0,0 0 0,2 0 0,2 1 0,3-1 0,3 1 0,-7 1 0,3 0 0,4 0 0,3 0 0,4-1 0,-20 2 0,7-1 0,9-2 0,1-4 0,15-1 0,12-1 0,107 1 0,39-3 0,-8-6 0,11-3 0,-12 3 0,9 1 0,4-2 0,1 0 0,-17-2 0,1 0 0,1-1 0,2 0 0,1 0 0,9 0 0,3 0 0,1 0 0,1 1 0,1 0 0,-13 1 0,1 1 0,1 0 0,1 0 0,0 1 0,0-1 0,5 0 0,1 1 0,0-1 0,1 1 0,-1 0 0,-1 0 0,-3 1 0,1 0 0,-2 0 0,1 0 0,-1 0 0,0 0 0,-2 0 0,0 0 0,0-1 0,0 1 0,-2 0 0,0 0 0,9 0 0,-1 1 0,0 0 0,-3 0 0,-2 1 0,10-1 0,-2 1 0,-3 0 0,-4 1 0,8-1 0,-5 1 0,-5-1 0,-15 1 0,-5 0 0,-4 0 0,7 0 0,-6-1 0,26 0 0,-28 2 0,-30 6 0,-14 7 0,-69 20 0,-5-22 0,-14-7 0,-15 1 0,-12-2 0,-5-2 0,8-3 0,-5-4 0,-3 0 0,-2 1 0,7 0 0,-3 1 0,-2-1 0,-1 1 0,-1 0 0,13 1 0,-1 0 0,0 0 0,-1 1 0,0 0 0,2 1 0,3 1 0,1 1 0,0 0 0,1 1 0,0 1 0,1 1 0,-11 2 0,0 0 0,1 2 0,2 1 0,2 2 0,-11 3 0,4 3 0,1 1 0,3 3 0,6 2 0,2 2 0,2 1 0,3 2 0,-15 6 0,4 2 0,4 0 0,13-4 0,3 0 0,5 0 0,-10 5 0,8-2 0,-10 10 0,29-20 0,20-15 0,8-9 0,60-14 0,33-7 0,12 0 0,15-1 0,-28 7 0,8-1 0,7 0 0,2 0 0,1 2 0,-7 1 0,2 1 0,2 1 0,1 0 0,1 0 0,1 1 0,-5 2 0,1-1 0,1 1 0,1 1 0,-1-1 0,1 2 0,-2-1 0,11 1 0,1 0 0,-1 1 0,-1 0 0,-1 1 0,-2 0 0,8 0 0,-1 1 0,-2 0 0,-2 1 0,-4 0 0,5 0 0,-3 1 0,-4 0 0,-3 1 0,11 0 0,-5 1 0,-3 0 0,-13 1 0,-3 0 0,-3 2 0,16 1 0,-6 2 0,-12 1 0,-5 0 0,29 6 0,-29 0 0,-28 1 0,-21 2 0,-59 16 0,-32-21 0,-26-10 0,29-3 0,-9-2 0,-7-2 0,-4-1 0,-4-1 0,18 0 0,-5-1 0,-2-1 0,-3-1 0,-2 0 0,-1-1 0,0 0 0,-1 1 0,1 0 0,-2 0 0,-1-1 0,-1 0 0,-1 1 0,0-1 0,0 0 0,1 1 0,0 0 0,3 0 0,0 0 0,-1 0 0,1 0 0,0 0 0,0 0 0,2 1 0,0 1 0,2 1 0,-3-1 0,0 2 0,1 0 0,1 0 0,1 1 0,2 0 0,2 1 0,2 0 0,-7 0 0,2 1 0,2 0 0,3 1 0,2 0 0,3 0 0,-15 0 0,3 1 0,4 0 0,6 0 0,-2 0 0,5 0 0,11 0 0,-28 1 0,49 3 0,31 5 0,98 10 0,-29-13 0,10-2 0,17 1 0,12 0 0,3-2 0,-17-2 0,2-1 0,2-1 0,2 1 0,-4 0 0,2 1 0,2-1 0,2 1 0,-1 1 0,8 0 0,1 1 0,1 0 0,0 1 0,-2 1 0,-5 0 0,-1 0 0,0 0 0,-2 1 0,-3 0 0,9 2 0,-2 0 0,-3 1 0,-6 0 0,4 2 0,-5 0 0,-8 1 0,-2 0 0,-11 1 0,12 6 0,-33-5 0,-30-10 0,-9-3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00:35:27.591"/>
    </inkml:context>
    <inkml:brush xml:id="br0">
      <inkml:brushProperty name="width" value="0.5" units="cm"/>
      <inkml:brushProperty name="height" value="1" units="cm"/>
      <inkml:brushProperty name="color" value="#2D323B"/>
      <inkml:brushProperty name="tip" value="rectangle"/>
      <inkml:brushProperty name="rasterOp" value="maskPen"/>
    </inkml:brush>
  </inkml:definitions>
  <inkml:trace contextRef="#ctx0" brushRef="#br0">3031 0 16383,'-83'0'0,"1"0"0,-1 0 0,0 0 0,-1 0 0,-4 0 0,-2 0 0,-2 0 0,-3 0 0,1 0 0,-4 0 0,-1 0 0,-2 0 0,0 0 0,1 0 0,1 0 0,0 0 0,-1 0 0,1 0 0,1 0 0,3 0 0,-9 0 0,0 0 0,3 0 0,4 0 0,4 0 0,4 0 0,2 0 0,7 0 0,8 0 0,-15 0 0,14 0 0,-8 0 0,174 9 0,-10 3 0,14 3 0,-18-4 0,7 1 0,5 1 0,1 0 0,-10 0 0,2 1 0,1 1 0,3 0 0,0-1 0,-4-1 0,1 0 0,2 0 0,0 0 0,1-1 0,0 0 0,2-1 0,1 0 0,0-1 0,0 0 0,0 0 0,-2-1 0,-3-1 0,-1-1 0,0 0 0,-1-1 0,-2 0 0,-2-1 0,4 0 0,-1-1 0,-2-1 0,-3 0 0,-4-1 0,25 0 0,-6-1 0,-9-2 0,5-1 0,-13-2 0,14-8 0,-53-8 0,-25-4 0,-50 12 0,-25 5 0,-18 0 0,-15 4 0,14 5 0,-10 2 0,-6 3 0,-1 1 0,7-1 0,-3 3 0,-3 0 0,0 0 0,-1 1 0,12-1 0,0 1 0,-1 0 0,-1 0 0,0 1 0,1-1 0,-4 2 0,0-1 0,0 2 0,0-1 0,1 0 0,3-1 0,-5 1 0,1-1 0,1 0 0,3 0 0,2 0 0,-5 0 0,2 0 0,3 0 0,4 0 0,-7 0 0,6 0 0,7 0 0,5-1 0,11 0 0,-5 1 0,65-5 0,98-4 0,-27-2 0,13-1 0,8 0 0,-12 0 0,6 0 0,5 0 0,4 0 0,2 0 0,-10-1 0,3 1 0,3-1 0,2 0 0,1 0 0,1 0 0,-2 0 0,-7-1 0,0 1 0,2-1 0,-1 0 0,1 0 0,-1 0 0,-1-1 0,-1 1 0,6-1 0,-1 0 0,1-1 0,-2 1 0,-2-1 0,-1 0 0,-4 0 0,15-1 0,-2 0 0,-4-1 0,-4 0 0,-6 1 0,14-2 0,-9 0 0,-7 0 0,0 2 0,-14 0 0,-7 2 0,-124-7 0,-47-6 0,38 1 0,-3-3 0,-10-1 0,2 3 0,-10-1 0,-5-1 0,-1 0 0,1 1 0,3-2 0,-1 0 0,-1 0 0,0 1 0,-1 1 0,12 3 0,-2 1 0,0 1 0,0 0 0,0 2 0,1 0 0,-13-1 0,0 2 0,0 1 0,3 1 0,1 0 0,11 3 0,1 0 0,2 2 0,3-1 0,2 1 0,-3 0 0,2 1 0,5 0 0,4 1 0,-28-1 0,14 2 0,-14 4 0,81 8 0,74 6 0,43 2 0,-27-3 0,6 0 0,7 2 0,-9-5 0,6 2 0,5 0 0,1 0 0,-2-1 0,0 0 0,2 0 0,-1-1 0,1 0 0,-1-1 0,0 0 0,1 0 0,-1-1 0,0-1 0,-4-1 0,9 0 0,-2-1 0,-3-1 0,-3-1 0,10-1 0,-3-1 0,-9-2 0,5-2 0,-10-2 0,-24-2 0,-8-4 0,-1-16 0,-57-20 0,-26 12 0,-17 3 0,-3 7 0,-7 3 0,-6 1 0,-20 1 0,-6 3 0,-3 3 0,17 2 0,-2 3 0,-1 1 0,1 3 0,0 1 0,-1 2 0,1 1 0,1 2 0,4 1 0,1 1 0,2 1 0,0 2 0,-18 4 0,2 2 0,2 1 0,10 0 0,2 0 0,4 0 0,-22 5 0,6 0 0,20-5 0,6-2 0,-16 8 0,38-7 0,35-7 0,68-3 0,43-7 0,-22 1 0,7 1 0,9-2 0,-21 0 0,6-1 0,5 0 0,2 0 0,1-1 0,-1-1 0,5 0 0,1 0 0,1-1 0,0 0 0,2-1 0,0-1 0,-9 0 0,0 0 0,2 0 0,0-1 0,0 0 0,-1-1 0,0-1 0,-1 0 0,-1 0 0,1-2 0,-1 1 0,0-1 0,-1-1 0,-1 1 0,9-1 0,-1-2 0,-1 1 0,-1 0 0,-1-1 0,-2 1 0,9-2 0,-1 0 0,-2 0 0,-3 0 0,-3 1 0,4-2 0,-2 1 0,-5 0 0,-4 1 0,2-1 0,-5 1 0,-7 1 0,0-2 0,-9 2 0,16-4 0,-37 11 0,-8 4 0,5 2 0,5 0 0,-14 0 0,-12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5"/>
        <p:cNvGrpSpPr/>
        <p:nvPr/>
      </p:nvGrpSpPr>
      <p:grpSpPr>
        <a:xfrm>
          <a:off x="0" y="0"/>
          <a:ext cx="0" cy="0"/>
          <a:chOff x="0" y="0"/>
          <a:chExt cx="0" cy="0"/>
        </a:xfrm>
      </p:grpSpPr>
      <p:sp>
        <p:nvSpPr>
          <p:cNvPr id="2496" name="Google Shape;2496;ge7f9c668d6_0_10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7" name="Google Shape;2497;ge7f9c668d6_0_1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e7f9c668d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0"/>
        <p:cNvGrpSpPr/>
        <p:nvPr/>
      </p:nvGrpSpPr>
      <p:grpSpPr>
        <a:xfrm>
          <a:off x="0" y="0"/>
          <a:ext cx="0" cy="0"/>
          <a:chOff x="0" y="0"/>
          <a:chExt cx="0" cy="0"/>
        </a:xfrm>
      </p:grpSpPr>
      <p:sp>
        <p:nvSpPr>
          <p:cNvPr id="2541" name="Google Shape;2541;ge7b3cc9d3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2" name="Google Shape;2542;ge7b3cc9d3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4"/>
        <p:cNvGrpSpPr/>
        <p:nvPr/>
      </p:nvGrpSpPr>
      <p:grpSpPr>
        <a:xfrm>
          <a:off x="0" y="0"/>
          <a:ext cx="0" cy="0"/>
          <a:chOff x="0" y="0"/>
          <a:chExt cx="0" cy="0"/>
        </a:xfrm>
      </p:grpSpPr>
      <p:sp>
        <p:nvSpPr>
          <p:cNvPr id="3125" name="Google Shape;3125;ge6b9cfce84_3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6" name="Google Shape;3126;ge6b9cfce84_3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828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0652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e7f9c668d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e7f9c668d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txBox="1">
            <a:spLocks noGrp="1"/>
          </p:cNvSpPr>
          <p:nvPr>
            <p:ph type="subTitle" idx="1"/>
          </p:nvPr>
        </p:nvSpPr>
        <p:spPr>
          <a:xfrm>
            <a:off x="5596231" y="1767554"/>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8" name="Google Shape;258;p16"/>
          <p:cNvSpPr txBox="1">
            <a:spLocks noGrp="1"/>
          </p:cNvSpPr>
          <p:nvPr>
            <p:ph type="subTitle" idx="2"/>
          </p:nvPr>
        </p:nvSpPr>
        <p:spPr>
          <a:xfrm>
            <a:off x="2494725" y="1767558"/>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9" name="Google Shape;259;p16"/>
          <p:cNvSpPr txBox="1">
            <a:spLocks noGrp="1"/>
          </p:cNvSpPr>
          <p:nvPr>
            <p:ph type="subTitle" idx="3"/>
          </p:nvPr>
        </p:nvSpPr>
        <p:spPr>
          <a:xfrm>
            <a:off x="24947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0" name="Google Shape;260;p16"/>
          <p:cNvSpPr txBox="1">
            <a:spLocks noGrp="1"/>
          </p:cNvSpPr>
          <p:nvPr>
            <p:ph type="subTitle" idx="4"/>
          </p:nvPr>
        </p:nvSpPr>
        <p:spPr>
          <a:xfrm>
            <a:off x="55962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1" name="Google Shape;261;p16"/>
          <p:cNvSpPr txBox="1">
            <a:spLocks noGrp="1"/>
          </p:cNvSpPr>
          <p:nvPr>
            <p:ph type="subTitle" idx="5"/>
          </p:nvPr>
        </p:nvSpPr>
        <p:spPr>
          <a:xfrm>
            <a:off x="6030031" y="3371329"/>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2" name="Google Shape;262;p16"/>
          <p:cNvSpPr txBox="1">
            <a:spLocks noGrp="1"/>
          </p:cNvSpPr>
          <p:nvPr>
            <p:ph type="subTitle" idx="6"/>
          </p:nvPr>
        </p:nvSpPr>
        <p:spPr>
          <a:xfrm>
            <a:off x="2928525" y="3371333"/>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3" name="Google Shape;263;p16"/>
          <p:cNvSpPr txBox="1">
            <a:spLocks noGrp="1"/>
          </p:cNvSpPr>
          <p:nvPr>
            <p:ph type="subTitle" idx="7"/>
          </p:nvPr>
        </p:nvSpPr>
        <p:spPr>
          <a:xfrm>
            <a:off x="29285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4" name="Google Shape;264;p16"/>
          <p:cNvSpPr txBox="1">
            <a:spLocks noGrp="1"/>
          </p:cNvSpPr>
          <p:nvPr>
            <p:ph type="subTitle" idx="8"/>
          </p:nvPr>
        </p:nvSpPr>
        <p:spPr>
          <a:xfrm>
            <a:off x="60300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5" name="Google Shape;265;p1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280"/>
        <p:cNvGrpSpPr/>
        <p:nvPr/>
      </p:nvGrpSpPr>
      <p:grpSpPr>
        <a:xfrm>
          <a:off x="0" y="0"/>
          <a:ext cx="0" cy="0"/>
          <a:chOff x="0" y="0"/>
          <a:chExt cx="0" cy="0"/>
        </a:xfrm>
      </p:grpSpPr>
      <p:sp>
        <p:nvSpPr>
          <p:cNvPr id="281" name="Google Shape;281;p1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txBox="1">
            <a:spLocks noGrp="1"/>
          </p:cNvSpPr>
          <p:nvPr>
            <p:ph type="subTitle" idx="1"/>
          </p:nvPr>
        </p:nvSpPr>
        <p:spPr>
          <a:xfrm>
            <a:off x="1679425" y="1587644"/>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84" name="Google Shape;284;p17"/>
          <p:cNvSpPr txBox="1">
            <a:spLocks noGrp="1"/>
          </p:cNvSpPr>
          <p:nvPr>
            <p:ph type="subTitle" idx="2"/>
          </p:nvPr>
        </p:nvSpPr>
        <p:spPr>
          <a:xfrm>
            <a:off x="1679425" y="1269900"/>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85" name="Google Shape;285;p17"/>
          <p:cNvSpPr txBox="1">
            <a:spLocks noGrp="1"/>
          </p:cNvSpPr>
          <p:nvPr>
            <p:ph type="subTitle" idx="3"/>
          </p:nvPr>
        </p:nvSpPr>
        <p:spPr>
          <a:xfrm>
            <a:off x="2536285" y="3541351"/>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86" name="Google Shape;286;p17"/>
          <p:cNvSpPr txBox="1">
            <a:spLocks noGrp="1"/>
          </p:cNvSpPr>
          <p:nvPr>
            <p:ph type="subTitle" idx="4"/>
          </p:nvPr>
        </p:nvSpPr>
        <p:spPr>
          <a:xfrm>
            <a:off x="2536286" y="3221450"/>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87" name="Google Shape;287;p17"/>
          <p:cNvSpPr txBox="1">
            <a:spLocks noGrp="1"/>
          </p:cNvSpPr>
          <p:nvPr>
            <p:ph type="subTitle" idx="5"/>
          </p:nvPr>
        </p:nvSpPr>
        <p:spPr>
          <a:xfrm>
            <a:off x="4994100" y="1577676"/>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88" name="Google Shape;288;p17"/>
          <p:cNvSpPr txBox="1">
            <a:spLocks noGrp="1"/>
          </p:cNvSpPr>
          <p:nvPr>
            <p:ph type="subTitle" idx="6"/>
          </p:nvPr>
        </p:nvSpPr>
        <p:spPr>
          <a:xfrm>
            <a:off x="4994100" y="1257775"/>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89" name="Google Shape;289;p17"/>
          <p:cNvSpPr txBox="1">
            <a:spLocks noGrp="1"/>
          </p:cNvSpPr>
          <p:nvPr>
            <p:ph type="subTitle" idx="7"/>
          </p:nvPr>
        </p:nvSpPr>
        <p:spPr>
          <a:xfrm>
            <a:off x="2099975" y="256449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90" name="Google Shape;290;p17"/>
          <p:cNvSpPr txBox="1">
            <a:spLocks noGrp="1"/>
          </p:cNvSpPr>
          <p:nvPr>
            <p:ph type="subTitle" idx="8"/>
          </p:nvPr>
        </p:nvSpPr>
        <p:spPr>
          <a:xfrm>
            <a:off x="2099975" y="2244588"/>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91" name="Google Shape;291;p17"/>
          <p:cNvSpPr txBox="1">
            <a:spLocks noGrp="1"/>
          </p:cNvSpPr>
          <p:nvPr>
            <p:ph type="subTitle" idx="9"/>
          </p:nvPr>
        </p:nvSpPr>
        <p:spPr>
          <a:xfrm>
            <a:off x="5414650" y="256449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92" name="Google Shape;292;p17"/>
          <p:cNvSpPr txBox="1">
            <a:spLocks noGrp="1"/>
          </p:cNvSpPr>
          <p:nvPr>
            <p:ph type="subTitle" idx="13"/>
          </p:nvPr>
        </p:nvSpPr>
        <p:spPr>
          <a:xfrm>
            <a:off x="5414650" y="2244588"/>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93" name="Google Shape;293;p17"/>
          <p:cNvSpPr txBox="1">
            <a:spLocks noGrp="1"/>
          </p:cNvSpPr>
          <p:nvPr>
            <p:ph type="subTitle" idx="14"/>
          </p:nvPr>
        </p:nvSpPr>
        <p:spPr>
          <a:xfrm>
            <a:off x="5846735" y="355131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94" name="Google Shape;294;p17"/>
          <p:cNvSpPr txBox="1">
            <a:spLocks noGrp="1"/>
          </p:cNvSpPr>
          <p:nvPr>
            <p:ph type="subTitle" idx="15"/>
          </p:nvPr>
        </p:nvSpPr>
        <p:spPr>
          <a:xfrm>
            <a:off x="5846736" y="3233575"/>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95" name="Google Shape;295;p1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96" name="Google Shape;296;p1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97" name="Google Shape;297;p1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98" name="Google Shape;298;p1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99" name="Google Shape;299;p1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00" name="Google Shape;300;p1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01" name="Google Shape;301;p1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02" name="Google Shape;302;p1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03" name="Google Shape;303;p1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04" name="Google Shape;304;p1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05" name="Google Shape;305;p1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06" name="Google Shape;306;p1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07" name="Google Shape;307;p1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08" name="Google Shape;308;p1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09" name="Google Shape;309;p1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9_1_1">
    <p:spTree>
      <p:nvGrpSpPr>
        <p:cNvPr id="1" name="Shape 375"/>
        <p:cNvGrpSpPr/>
        <p:nvPr/>
      </p:nvGrpSpPr>
      <p:grpSpPr>
        <a:xfrm>
          <a:off x="0" y="0"/>
          <a:ext cx="0" cy="0"/>
          <a:chOff x="0" y="0"/>
          <a:chExt cx="0" cy="0"/>
        </a:xfrm>
      </p:grpSpPr>
      <p:sp>
        <p:nvSpPr>
          <p:cNvPr id="376" name="Google Shape;376;p2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9" name="Google Shape;379;p2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0" name="Google Shape;380;p2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1" name="Google Shape;381;p2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2" name="Google Shape;382;p2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3" name="Google Shape;383;p2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4" name="Google Shape;384;p2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5" name="Google Shape;385;p2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86" name="Google Shape;386;p2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87" name="Google Shape;387;p2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88" name="Google Shape;388;p2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89" name="Google Shape;389;p2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0" name="Google Shape;390;p2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1" name="Google Shape;391;p2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2" name="Google Shape;392;p21"/>
          <p:cNvSpPr txBox="1">
            <a:spLocks noGrp="1"/>
          </p:cNvSpPr>
          <p:nvPr>
            <p:ph type="body" idx="1"/>
          </p:nvPr>
        </p:nvSpPr>
        <p:spPr>
          <a:xfrm>
            <a:off x="2090500" y="1956600"/>
            <a:ext cx="5111400" cy="2109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3"/>
              </a:buClr>
              <a:buSzPts val="1400"/>
              <a:buChar char="∗"/>
              <a:defRPr sz="2000">
                <a:solidFill>
                  <a:schemeClr val="accent3"/>
                </a:solidFill>
              </a:defRPr>
            </a:lvl1pPr>
            <a:lvl2pPr marL="914400" lvl="1" indent="-330200" rtl="0">
              <a:lnSpc>
                <a:spcPct val="100000"/>
              </a:lnSpc>
              <a:spcBef>
                <a:spcPts val="0"/>
              </a:spcBef>
              <a:spcAft>
                <a:spcPts val="0"/>
              </a:spcAft>
              <a:buClr>
                <a:schemeClr val="accent3"/>
              </a:buClr>
              <a:buSzPts val="1600"/>
              <a:buFont typeface="Montserrat"/>
              <a:buChar char="○"/>
              <a:defRPr sz="1200">
                <a:solidFill>
                  <a:schemeClr val="accent3"/>
                </a:solidFill>
              </a:defRPr>
            </a:lvl2pPr>
            <a:lvl3pPr marL="1371600" lvl="2" indent="-330200" rtl="0">
              <a:spcBef>
                <a:spcPts val="0"/>
              </a:spcBef>
              <a:spcAft>
                <a:spcPts val="0"/>
              </a:spcAft>
              <a:buClr>
                <a:schemeClr val="accent3"/>
              </a:buClr>
              <a:buSzPts val="1600"/>
              <a:buFont typeface="Montserrat"/>
              <a:buChar char="■"/>
              <a:defRPr>
                <a:solidFill>
                  <a:schemeClr val="accent3"/>
                </a:solidFill>
              </a:defRPr>
            </a:lvl3pPr>
            <a:lvl4pPr marL="1828800" lvl="3" indent="-330200" rtl="0">
              <a:spcBef>
                <a:spcPts val="0"/>
              </a:spcBef>
              <a:spcAft>
                <a:spcPts val="0"/>
              </a:spcAft>
              <a:buClr>
                <a:schemeClr val="accent3"/>
              </a:buClr>
              <a:buSzPts val="1600"/>
              <a:buFont typeface="Montserrat"/>
              <a:buChar char="●"/>
              <a:defRPr>
                <a:solidFill>
                  <a:schemeClr val="accent3"/>
                </a:solidFill>
              </a:defRPr>
            </a:lvl4pPr>
            <a:lvl5pPr marL="2286000" lvl="4" indent="-330200" rtl="0">
              <a:spcBef>
                <a:spcPts val="0"/>
              </a:spcBef>
              <a:spcAft>
                <a:spcPts val="0"/>
              </a:spcAft>
              <a:buClr>
                <a:schemeClr val="accent3"/>
              </a:buClr>
              <a:buSzPts val="1600"/>
              <a:buFont typeface="Montserrat"/>
              <a:buChar char="○"/>
              <a:defRPr>
                <a:solidFill>
                  <a:schemeClr val="accent3"/>
                </a:solidFill>
              </a:defRPr>
            </a:lvl5pPr>
            <a:lvl6pPr marL="2743200" lvl="5" indent="-330200" rtl="0">
              <a:spcBef>
                <a:spcPts val="0"/>
              </a:spcBef>
              <a:spcAft>
                <a:spcPts val="0"/>
              </a:spcAft>
              <a:buClr>
                <a:schemeClr val="accent3"/>
              </a:buClr>
              <a:buSzPts val="1600"/>
              <a:buFont typeface="Montserrat"/>
              <a:buChar char="■"/>
              <a:defRPr>
                <a:solidFill>
                  <a:schemeClr val="accent3"/>
                </a:solidFill>
              </a:defRPr>
            </a:lvl6pPr>
            <a:lvl7pPr marL="3200400" lvl="6" indent="-330200" rtl="0">
              <a:spcBef>
                <a:spcPts val="0"/>
              </a:spcBef>
              <a:spcAft>
                <a:spcPts val="0"/>
              </a:spcAft>
              <a:buClr>
                <a:schemeClr val="accent3"/>
              </a:buClr>
              <a:buSzPts val="1600"/>
              <a:buFont typeface="Montserrat"/>
              <a:buChar char="●"/>
              <a:defRPr>
                <a:solidFill>
                  <a:schemeClr val="accent3"/>
                </a:solidFill>
              </a:defRPr>
            </a:lvl7pPr>
            <a:lvl8pPr marL="3657600" lvl="7" indent="-330200" rtl="0">
              <a:spcBef>
                <a:spcPts val="0"/>
              </a:spcBef>
              <a:spcAft>
                <a:spcPts val="0"/>
              </a:spcAft>
              <a:buClr>
                <a:schemeClr val="accent3"/>
              </a:buClr>
              <a:buSzPts val="1600"/>
              <a:buFont typeface="Montserrat"/>
              <a:buChar char="○"/>
              <a:defRPr>
                <a:solidFill>
                  <a:schemeClr val="accent3"/>
                </a:solidFill>
              </a:defRPr>
            </a:lvl8pPr>
            <a:lvl9pPr marL="4114800" lvl="8" indent="-330200" rtl="0">
              <a:spcBef>
                <a:spcPts val="0"/>
              </a:spcBef>
              <a:spcAft>
                <a:spcPts val="0"/>
              </a:spcAft>
              <a:buClr>
                <a:schemeClr val="accent3"/>
              </a:buClr>
              <a:buSzPts val="1600"/>
              <a:buFont typeface="Montserrat"/>
              <a:buChar char="■"/>
              <a:defRPr>
                <a:solidFill>
                  <a:schemeClr val="accent3"/>
                </a:solidFill>
              </a:defRPr>
            </a:lvl9pPr>
          </a:lstStyle>
          <a:p>
            <a:endParaRPr/>
          </a:p>
        </p:txBody>
      </p:sp>
      <p:sp>
        <p:nvSpPr>
          <p:cNvPr id="393" name="Google Shape;393;p21"/>
          <p:cNvSpPr txBox="1">
            <a:spLocks noGrp="1"/>
          </p:cNvSpPr>
          <p:nvPr>
            <p:ph type="subTitle" idx="2"/>
          </p:nvPr>
        </p:nvSpPr>
        <p:spPr>
          <a:xfrm>
            <a:off x="1676975" y="1309850"/>
            <a:ext cx="5450700" cy="46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algn="ctr" rtl="0">
              <a:lnSpc>
                <a:spcPct val="100000"/>
              </a:lnSpc>
              <a:spcBef>
                <a:spcPts val="0"/>
              </a:spcBef>
              <a:spcAft>
                <a:spcPts val="0"/>
              </a:spcAft>
              <a:buClr>
                <a:schemeClr val="accent3"/>
              </a:buClr>
              <a:buSzPts val="2000"/>
              <a:buNone/>
              <a:defRPr sz="2000" b="1">
                <a:solidFill>
                  <a:schemeClr val="accent3"/>
                </a:solidFill>
              </a:defRPr>
            </a:lvl2pPr>
            <a:lvl3pPr lvl="2" algn="ctr" rtl="0">
              <a:lnSpc>
                <a:spcPct val="100000"/>
              </a:lnSpc>
              <a:spcBef>
                <a:spcPts val="0"/>
              </a:spcBef>
              <a:spcAft>
                <a:spcPts val="0"/>
              </a:spcAft>
              <a:buClr>
                <a:schemeClr val="accent3"/>
              </a:buClr>
              <a:buSzPts val="2000"/>
              <a:buNone/>
              <a:defRPr sz="2000" b="1">
                <a:solidFill>
                  <a:schemeClr val="accent3"/>
                </a:solidFill>
              </a:defRPr>
            </a:lvl3pPr>
            <a:lvl4pPr lvl="3" algn="ctr" rtl="0">
              <a:lnSpc>
                <a:spcPct val="100000"/>
              </a:lnSpc>
              <a:spcBef>
                <a:spcPts val="0"/>
              </a:spcBef>
              <a:spcAft>
                <a:spcPts val="0"/>
              </a:spcAft>
              <a:buClr>
                <a:schemeClr val="accent3"/>
              </a:buClr>
              <a:buSzPts val="2000"/>
              <a:buNone/>
              <a:defRPr sz="2000" b="1">
                <a:solidFill>
                  <a:schemeClr val="accent3"/>
                </a:solidFill>
              </a:defRPr>
            </a:lvl4pPr>
            <a:lvl5pPr lvl="4" algn="ctr" rtl="0">
              <a:lnSpc>
                <a:spcPct val="100000"/>
              </a:lnSpc>
              <a:spcBef>
                <a:spcPts val="0"/>
              </a:spcBef>
              <a:spcAft>
                <a:spcPts val="0"/>
              </a:spcAft>
              <a:buClr>
                <a:schemeClr val="accent3"/>
              </a:buClr>
              <a:buSzPts val="2000"/>
              <a:buNone/>
              <a:defRPr sz="2000" b="1">
                <a:solidFill>
                  <a:schemeClr val="accent3"/>
                </a:solidFill>
              </a:defRPr>
            </a:lvl5pPr>
            <a:lvl6pPr lvl="5" algn="ctr" rtl="0">
              <a:lnSpc>
                <a:spcPct val="100000"/>
              </a:lnSpc>
              <a:spcBef>
                <a:spcPts val="0"/>
              </a:spcBef>
              <a:spcAft>
                <a:spcPts val="0"/>
              </a:spcAft>
              <a:buClr>
                <a:schemeClr val="accent3"/>
              </a:buClr>
              <a:buSzPts val="2000"/>
              <a:buNone/>
              <a:defRPr sz="2000" b="1">
                <a:solidFill>
                  <a:schemeClr val="accent3"/>
                </a:solidFill>
              </a:defRPr>
            </a:lvl6pPr>
            <a:lvl7pPr lvl="6" algn="ctr" rtl="0">
              <a:lnSpc>
                <a:spcPct val="100000"/>
              </a:lnSpc>
              <a:spcBef>
                <a:spcPts val="0"/>
              </a:spcBef>
              <a:spcAft>
                <a:spcPts val="0"/>
              </a:spcAft>
              <a:buClr>
                <a:schemeClr val="accent3"/>
              </a:buClr>
              <a:buSzPts val="2000"/>
              <a:buNone/>
              <a:defRPr sz="2000" b="1">
                <a:solidFill>
                  <a:schemeClr val="accent3"/>
                </a:solidFill>
              </a:defRPr>
            </a:lvl7pPr>
            <a:lvl8pPr lvl="7" algn="ctr" rtl="0">
              <a:lnSpc>
                <a:spcPct val="100000"/>
              </a:lnSpc>
              <a:spcBef>
                <a:spcPts val="0"/>
              </a:spcBef>
              <a:spcAft>
                <a:spcPts val="0"/>
              </a:spcAft>
              <a:buClr>
                <a:schemeClr val="accent3"/>
              </a:buClr>
              <a:buSzPts val="2000"/>
              <a:buNone/>
              <a:defRPr sz="2000" b="1">
                <a:solidFill>
                  <a:schemeClr val="accent3"/>
                </a:solidFill>
              </a:defRPr>
            </a:lvl8pPr>
            <a:lvl9pPr lvl="8" algn="ctr" rtl="0">
              <a:lnSpc>
                <a:spcPct val="100000"/>
              </a:lnSpc>
              <a:spcBef>
                <a:spcPts val="0"/>
              </a:spcBef>
              <a:spcAft>
                <a:spcPts val="0"/>
              </a:spcAft>
              <a:buClr>
                <a:schemeClr val="accent3"/>
              </a:buClr>
              <a:buSzPts val="2000"/>
              <a:buNone/>
              <a:defRPr sz="2000" b="1">
                <a:solidFill>
                  <a:schemeClr val="accent3"/>
                </a:solidFill>
              </a:defRPr>
            </a:lvl9pPr>
          </a:lstStyle>
          <a:p>
            <a:endParaRPr/>
          </a:p>
        </p:txBody>
      </p:sp>
      <p:sp>
        <p:nvSpPr>
          <p:cNvPr id="394" name="Google Shape;394;p21"/>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395"/>
        <p:cNvGrpSpPr/>
        <p:nvPr/>
      </p:nvGrpSpPr>
      <p:grpSpPr>
        <a:xfrm>
          <a:off x="0" y="0"/>
          <a:ext cx="0" cy="0"/>
          <a:chOff x="0" y="0"/>
          <a:chExt cx="0" cy="0"/>
        </a:xfrm>
      </p:grpSpPr>
      <p:sp>
        <p:nvSpPr>
          <p:cNvPr id="396" name="Google Shape;396;p22"/>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txBox="1">
            <a:spLocks noGrp="1"/>
          </p:cNvSpPr>
          <p:nvPr>
            <p:ph type="ctrTitle"/>
          </p:nvPr>
        </p:nvSpPr>
        <p:spPr>
          <a:xfrm>
            <a:off x="1139125" y="582056"/>
            <a:ext cx="3064500" cy="539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5200"/>
              <a:buN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9" name="Google Shape;399;p22"/>
          <p:cNvSpPr txBox="1">
            <a:spLocks noGrp="1"/>
          </p:cNvSpPr>
          <p:nvPr>
            <p:ph type="subTitle" idx="1"/>
          </p:nvPr>
        </p:nvSpPr>
        <p:spPr>
          <a:xfrm>
            <a:off x="2064825" y="1695725"/>
            <a:ext cx="3720600" cy="70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0" name="Google Shape;400;p22"/>
          <p:cNvSpPr txBox="1">
            <a:spLocks noGrp="1"/>
          </p:cNvSpPr>
          <p:nvPr>
            <p:ph type="subTitle" idx="2"/>
          </p:nvPr>
        </p:nvSpPr>
        <p:spPr>
          <a:xfrm>
            <a:off x="1570575" y="1261025"/>
            <a:ext cx="4572000" cy="43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2000">
                <a:solidFill>
                  <a:schemeClr val="accen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1" name="Google Shape;401;p2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2" name="Google Shape;402;p2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3" name="Google Shape;403;p2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4" name="Google Shape;404;p2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5" name="Google Shape;405;p2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06" name="Google Shape;406;p2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7" name="Google Shape;407;p2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8" name="Google Shape;408;p2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09" name="Google Shape;409;p2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0" name="Google Shape;410;p2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1" name="Google Shape;411;p2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2" name="Google Shape;412;p2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3" name="Google Shape;413;p2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4" name="Google Shape;414;p2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15" name="Google Shape;415;p22"/>
          <p:cNvSpPr txBox="1"/>
          <p:nvPr/>
        </p:nvSpPr>
        <p:spPr>
          <a:xfrm>
            <a:off x="2912425" y="3087263"/>
            <a:ext cx="4418100" cy="63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a:solidFill>
                  <a:schemeClr val="accent3"/>
                </a:solidFill>
                <a:latin typeface="Fira Code"/>
                <a:ea typeface="Fira Code"/>
                <a:cs typeface="Fira Code"/>
                <a:sym typeface="Fira Code"/>
              </a:rPr>
              <a:t>CREDITS: This presentation template was created by </a:t>
            </a:r>
            <a:r>
              <a:rPr lang="en" sz="1200" b="1">
                <a:solidFill>
                  <a:schemeClr val="accent3"/>
                </a:solidFill>
                <a:uFill>
                  <a:noFill/>
                </a:uFill>
                <a:latin typeface="Fira Code"/>
                <a:ea typeface="Fira Code"/>
                <a:cs typeface="Fira Code"/>
                <a:sym typeface="Fira Code"/>
                <a:hlinkClick r:id="rId2">
                  <a:extLst>
                    <a:ext uri="{A12FA001-AC4F-418D-AE19-62706E023703}">
                      <ahyp:hlinkClr xmlns:ahyp="http://schemas.microsoft.com/office/drawing/2018/hyperlinkcolor" val="tx"/>
                    </a:ext>
                  </a:extLst>
                </a:hlinkClick>
              </a:rPr>
              <a:t>Slidesgo</a:t>
            </a:r>
            <a:r>
              <a:rPr lang="en" sz="1200">
                <a:solidFill>
                  <a:schemeClr val="accent3"/>
                </a:solidFill>
                <a:latin typeface="Fira Code"/>
                <a:ea typeface="Fira Code"/>
                <a:cs typeface="Fira Code"/>
                <a:sym typeface="Fira Code"/>
              </a:rPr>
              <a:t>, including icons by </a:t>
            </a:r>
            <a:r>
              <a:rPr lang="en" sz="1200" b="1">
                <a:solidFill>
                  <a:schemeClr val="accent3"/>
                </a:solidFill>
                <a:uFill>
                  <a:noFill/>
                </a:uFill>
                <a:latin typeface="Fira Code"/>
                <a:ea typeface="Fira Code"/>
                <a:cs typeface="Fira Code"/>
                <a:sym typeface="Fira Code"/>
                <a:hlinkClick r:id="rId3">
                  <a:extLst>
                    <a:ext uri="{A12FA001-AC4F-418D-AE19-62706E023703}">
                      <ahyp:hlinkClr xmlns:ahyp="http://schemas.microsoft.com/office/drawing/2018/hyperlinkcolor" val="tx"/>
                    </a:ext>
                  </a:extLst>
                </a:hlinkClick>
              </a:rPr>
              <a:t>Flaticon</a:t>
            </a:r>
            <a:r>
              <a:rPr lang="en" sz="1200">
                <a:solidFill>
                  <a:schemeClr val="accent3"/>
                </a:solidFill>
                <a:latin typeface="Fira Code"/>
                <a:ea typeface="Fira Code"/>
                <a:cs typeface="Fira Code"/>
                <a:sym typeface="Fira Code"/>
              </a:rPr>
              <a:t>, and infographics &amp; images by </a:t>
            </a:r>
            <a:r>
              <a:rPr lang="en" sz="1200" b="1">
                <a:solidFill>
                  <a:schemeClr val="accent3"/>
                </a:solidFill>
                <a:uFill>
                  <a:noFill/>
                </a:uFill>
                <a:latin typeface="Fira Code"/>
                <a:ea typeface="Fira Code"/>
                <a:cs typeface="Fira Code"/>
                <a:sym typeface="Fira Code"/>
                <a:hlinkClick r:id="rId4">
                  <a:extLst>
                    <a:ext uri="{A12FA001-AC4F-418D-AE19-62706E023703}">
                      <ahyp:hlinkClr xmlns:ahyp="http://schemas.microsoft.com/office/drawing/2018/hyperlinkcolor" val="tx"/>
                    </a:ext>
                  </a:extLst>
                </a:hlinkClick>
              </a:rPr>
              <a:t>Freepik</a:t>
            </a:r>
            <a:endParaRPr sz="1200" b="1" u="sng">
              <a:solidFill>
                <a:schemeClr val="accent3"/>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1" name="Google Shape;71;p5"/>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2" name="Google Shape;72;p5"/>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3" name="Google Shape;73;p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10" name="Google Shape;110;p7"/>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47" name="Google Shape;147;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8" name="Google Shape;148;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4" name="Google Shape;234;p15"/>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5" name="Google Shape;235;p15"/>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6" name="Google Shape;236;p15"/>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7" name="Google Shape;237;p15"/>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8" name="Google Shape;238;p15"/>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9" name="Google Shape;239;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8" r:id="rId7"/>
    <p:sldLayoutId id="2147483659" r:id="rId8"/>
    <p:sldLayoutId id="2147483661" r:id="rId9"/>
    <p:sldLayoutId id="2147483662" r:id="rId10"/>
    <p:sldLayoutId id="2147483663" r:id="rId11"/>
    <p:sldLayoutId id="2147483667" r:id="rId12"/>
    <p:sldLayoutId id="2147483668" r:id="rId13"/>
    <p:sldLayoutId id="2147483669" r:id="rId14"/>
    <p:sldLayoutId id="214748367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video" Target="../media/media1.MOV"/><Relationship Id="rId1" Type="http://schemas.microsoft.com/office/2007/relationships/media" Target="../media/media1.MOV"/><Relationship Id="rId5" Type="http://schemas.openxmlformats.org/officeDocument/2006/relationships/image" Target="../media/image4.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6.xml"/><Relationship Id="rId18" Type="http://schemas.openxmlformats.org/officeDocument/2006/relationships/image" Target="../media/image12.png"/><Relationship Id="rId26" Type="http://schemas.openxmlformats.org/officeDocument/2006/relationships/image" Target="../media/image16.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9.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notesSlide" Target="../notesSlides/notesSlide14.xml"/><Relationship Id="rId16" Type="http://schemas.openxmlformats.org/officeDocument/2006/relationships/image" Target="../media/image11.png"/><Relationship Id="rId20" Type="http://schemas.openxmlformats.org/officeDocument/2006/relationships/image" Target="../media/image13.png"/><Relationship Id="rId29" Type="http://schemas.openxmlformats.org/officeDocument/2006/relationships/customXml" Target="../ink/ink14.xml"/><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customXml" Target="../ink/ink5.xml"/><Relationship Id="rId24" Type="http://schemas.openxmlformats.org/officeDocument/2006/relationships/image" Target="../media/image15.png"/><Relationship Id="rId32" Type="http://schemas.openxmlformats.org/officeDocument/2006/relationships/image" Target="../media/image19.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7.png"/><Relationship Id="rId10" Type="http://schemas.openxmlformats.org/officeDocument/2006/relationships/image" Target="../media/image8.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5.png"/><Relationship Id="rId9" Type="http://schemas.openxmlformats.org/officeDocument/2006/relationships/customXml" Target="../ink/ink4.xml"/><Relationship Id="rId14" Type="http://schemas.openxmlformats.org/officeDocument/2006/relationships/image" Target="../media/image10.png"/><Relationship Id="rId22" Type="http://schemas.openxmlformats.org/officeDocument/2006/relationships/image" Target="../media/image14.png"/><Relationship Id="rId27" Type="http://schemas.openxmlformats.org/officeDocument/2006/relationships/customXml" Target="../ink/ink13.xml"/><Relationship Id="rId30"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552225" y="1085399"/>
            <a:ext cx="7730476" cy="517500"/>
          </a:xfrm>
          <a:prstGeom prst="rect">
            <a:avLst/>
          </a:prstGeom>
        </p:spPr>
        <p:txBody>
          <a:bodyPr spcFirstLastPara="1" wrap="square" lIns="91425" tIns="91425" rIns="91425" bIns="91425" anchor="ctr" anchorCtr="0">
            <a:noAutofit/>
          </a:bodyPr>
          <a:lstStyle/>
          <a:p>
            <a:r>
              <a:rPr lang="en" sz="2400" dirty="0"/>
              <a:t>Median finding </a:t>
            </a:r>
            <a:r>
              <a:rPr lang="en" sz="2400" dirty="0">
                <a:solidFill>
                  <a:schemeClr val="accent2"/>
                </a:solidFill>
              </a:rPr>
              <a:t>‘</a:t>
            </a:r>
            <a:r>
              <a:rPr lang="en" sz="2400" dirty="0">
                <a:solidFill>
                  <a:srgbClr val="A0CA25"/>
                </a:solidFill>
              </a:rPr>
              <a:t>Order Statistics and Quick </a:t>
            </a:r>
            <a:r>
              <a:rPr lang="en" sz="2400" dirty="0" err="1">
                <a:solidFill>
                  <a:srgbClr val="A0CA25"/>
                </a:solidFill>
              </a:rPr>
              <a:t>SortMedian</a:t>
            </a:r>
            <a:r>
              <a:rPr lang="en" sz="2400" dirty="0">
                <a:solidFill>
                  <a:srgbClr val="A0CA25"/>
                </a:solidFill>
              </a:rPr>
              <a:t> finding</a:t>
            </a:r>
            <a:r>
              <a:rPr lang="en" sz="2400" dirty="0">
                <a:solidFill>
                  <a:schemeClr val="accent2"/>
                </a:solidFill>
              </a:rPr>
              <a:t>’ </a:t>
            </a:r>
            <a:r>
              <a:rPr lang="en" sz="2400" dirty="0">
                <a:solidFill>
                  <a:schemeClr val="accent3"/>
                </a:solidFill>
              </a:rPr>
              <a:t>{</a:t>
            </a:r>
            <a:endParaRPr sz="2400" dirty="0">
              <a:solidFill>
                <a:schemeClr val="accent3"/>
              </a:solidFill>
            </a:endParaRPr>
          </a:p>
        </p:txBody>
      </p:sp>
      <p:sp>
        <p:nvSpPr>
          <p:cNvPr id="459" name="Google Shape;459;p27"/>
          <p:cNvSpPr txBox="1">
            <a:spLocks noGrp="1"/>
          </p:cNvSpPr>
          <p:nvPr>
            <p:ph type="subTitle" idx="1"/>
          </p:nvPr>
        </p:nvSpPr>
        <p:spPr>
          <a:xfrm>
            <a:off x="2231025" y="2765300"/>
            <a:ext cx="6202800" cy="1051326"/>
          </a:xfrm>
          <a:prstGeom prst="rect">
            <a:avLst/>
          </a:prstGeom>
        </p:spPr>
        <p:txBody>
          <a:bodyPr spcFirstLastPara="1" wrap="square" lIns="91425" tIns="91425" rIns="91425" bIns="91425" anchor="ctr" anchorCtr="0">
            <a:noAutofit/>
          </a:bodyPr>
          <a:lstStyle/>
          <a:p>
            <a:pPr marL="0" marR="0" lvl="0" indent="0" algn="l" rtl="1">
              <a:lnSpc>
                <a:spcPct val="100000"/>
              </a:lnSpc>
              <a:spcBef>
                <a:spcPts val="0"/>
              </a:spcBef>
              <a:spcAft>
                <a:spcPts val="0"/>
              </a:spcAft>
              <a:buClr>
                <a:schemeClr val="dk2"/>
              </a:buClr>
              <a:buSzPts val="2800"/>
              <a:buFont typeface="Fira Code"/>
              <a:buNone/>
            </a:pPr>
            <a:endParaRPr dirty="0"/>
          </a:p>
        </p:txBody>
      </p:sp>
      <p:sp>
        <p:nvSpPr>
          <p:cNvPr id="460" name="Google Shape;460;p2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61" name="Google Shape;461;p27"/>
          <p:cNvSpPr txBox="1">
            <a:spLocks noGrp="1"/>
          </p:cNvSpPr>
          <p:nvPr>
            <p:ph type="subTitle" idx="2"/>
          </p:nvPr>
        </p:nvSpPr>
        <p:spPr>
          <a:xfrm>
            <a:off x="1666575" y="1773831"/>
            <a:ext cx="7267476" cy="460800"/>
          </a:xfrm>
          <a:prstGeom prst="rect">
            <a:avLst/>
          </a:prstGeom>
        </p:spPr>
        <p:txBody>
          <a:bodyPr spcFirstLastPara="1" wrap="square" lIns="91425" tIns="91425" rIns="91425" bIns="91425" anchor="ctr" anchorCtr="0">
            <a:noAutofit/>
          </a:bodyPr>
          <a:lstStyle/>
          <a:p>
            <a:pPr marL="0" indent="0"/>
            <a:r>
              <a:rPr lang="en" sz="2800" dirty="0">
                <a:solidFill>
                  <a:schemeClr val="accent6"/>
                </a:solidFill>
              </a:rPr>
              <a:t>[</a:t>
            </a:r>
            <a:r>
              <a:rPr lang="en" sz="2800" dirty="0">
                <a:solidFill>
                  <a:schemeClr val="accent1"/>
                </a:solidFill>
              </a:rPr>
              <a:t>Order Statistics </a:t>
            </a:r>
            <a:r>
              <a:rPr lang="en" sz="2800" dirty="0">
                <a:solidFill>
                  <a:srgbClr val="E7E7E7"/>
                </a:solidFill>
              </a:rPr>
              <a:t>and </a:t>
            </a:r>
            <a:r>
              <a:rPr lang="en" sz="2800" dirty="0">
                <a:solidFill>
                  <a:schemeClr val="lt2"/>
                </a:solidFill>
              </a:rPr>
              <a:t>Quick Sort</a:t>
            </a:r>
            <a:r>
              <a:rPr lang="en" sz="2800" dirty="0">
                <a:solidFill>
                  <a:schemeClr val="accent6"/>
                </a:solidFill>
              </a:rPr>
              <a:t>] </a:t>
            </a:r>
            <a:endParaRPr sz="2800" dirty="0">
              <a:solidFill>
                <a:schemeClr val="accent6"/>
              </a:solidFill>
            </a:endParaRPr>
          </a:p>
        </p:txBody>
      </p:sp>
      <p:grpSp>
        <p:nvGrpSpPr>
          <p:cNvPr id="462" name="Google Shape;462;p27"/>
          <p:cNvGrpSpPr/>
          <p:nvPr/>
        </p:nvGrpSpPr>
        <p:grpSpPr>
          <a:xfrm>
            <a:off x="1413525" y="1759900"/>
            <a:ext cx="506100" cy="2444350"/>
            <a:chOff x="1413525" y="1759900"/>
            <a:chExt cx="506100" cy="2444350"/>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0" y="108750"/>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err="1">
                <a:solidFill>
                  <a:schemeClr val="accent3"/>
                </a:solidFill>
              </a:rPr>
              <a:t>workshop.css</a:t>
            </a:r>
            <a:endParaRPr sz="1400"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4274" y="1137700"/>
            <a:ext cx="6461712" cy="1423500"/>
          </a:xfrm>
          <a:prstGeom prst="rect">
            <a:avLst/>
          </a:prstGeom>
        </p:spPr>
        <p:txBody>
          <a:bodyPr spcFirstLastPara="1" wrap="square" lIns="91425" tIns="91425" rIns="91425" bIns="91425" anchor="ctr" anchorCtr="0">
            <a:noAutofit/>
          </a:bodyPr>
          <a:lstStyle/>
          <a:p>
            <a:r>
              <a:rPr lang="en" dirty="0">
                <a:solidFill>
                  <a:schemeClr val="lt1"/>
                </a:solidFill>
              </a:rPr>
              <a:t>What is the </a:t>
            </a:r>
            <a:r>
              <a:rPr lang="en" dirty="0">
                <a:solidFill>
                  <a:srgbClr val="A0CA25"/>
                </a:solidFill>
              </a:rPr>
              <a:t>difference</a:t>
            </a:r>
            <a:r>
              <a:rPr lang="en" dirty="0">
                <a:solidFill>
                  <a:schemeClr val="lt1"/>
                </a:solidFill>
              </a:rPr>
              <a:t> between quicksort and </a:t>
            </a:r>
            <a:r>
              <a:rPr lang="en" dirty="0" err="1">
                <a:solidFill>
                  <a:schemeClr val="lt1"/>
                </a:solidFill>
              </a:rPr>
              <a:t>quickselect</a:t>
            </a:r>
            <a:r>
              <a:rPr lang="en" dirty="0">
                <a:solidFill>
                  <a:schemeClr val="lt1"/>
                </a:solidFill>
              </a:rPr>
              <a:t>?</a:t>
            </a:r>
            <a:br>
              <a:rPr lang="en" dirty="0">
                <a:solidFill>
                  <a:schemeClr val="lt1"/>
                </a:solidFill>
              </a:rPr>
            </a:br>
            <a:br>
              <a:rPr lang="en" dirty="0">
                <a:solidFill>
                  <a:schemeClr val="lt1"/>
                </a:solidFill>
              </a:rPr>
            </a:b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337875" y="2582075"/>
            <a:ext cx="6891982" cy="1017000"/>
          </a:xfrm>
          <a:prstGeom prst="rect">
            <a:avLst/>
          </a:prstGeom>
        </p:spPr>
        <p:txBody>
          <a:bodyPr spcFirstLastPara="1" wrap="square" lIns="91425" tIns="91425" rIns="91425" bIns="91425" anchor="ctr" anchorCtr="0">
            <a:noAutofit/>
          </a:bodyPr>
          <a:lstStyle/>
          <a:p>
            <a:r>
              <a:rPr lang="en" dirty="0"/>
              <a:t>&lt; </a:t>
            </a:r>
            <a:r>
              <a:rPr lang="en" dirty="0" err="1"/>
              <a:t>Quickselect</a:t>
            </a:r>
            <a:r>
              <a:rPr lang="en" dirty="0"/>
              <a:t> is a selection algorithm to find the k-</a:t>
            </a:r>
            <a:r>
              <a:rPr lang="en" dirty="0" err="1"/>
              <a:t>th</a:t>
            </a:r>
            <a:r>
              <a:rPr lang="en" dirty="0"/>
              <a:t> smallest element in an unordered list. The algorithm is similar to </a:t>
            </a:r>
            <a:r>
              <a:rPr lang="en" dirty="0" err="1"/>
              <a:t>QuickSort</a:t>
            </a:r>
            <a:r>
              <a:rPr lang="en" dirty="0"/>
              <a:t>. The difference is, instead of recurring for both sides (after finding pivot), it recurs only for the part that contains the k-</a:t>
            </a:r>
            <a:r>
              <a:rPr lang="en" dirty="0" err="1"/>
              <a:t>th</a:t>
            </a:r>
            <a:r>
              <a:rPr lang="en" dirty="0"/>
              <a:t> smallest element.&gt;</a:t>
            </a:r>
            <a:endParaRPr dirty="0"/>
          </a:p>
        </p:txBody>
      </p:sp>
      <p:sp>
        <p:nvSpPr>
          <p:cNvPr id="854" name="Google Shape;854;p42"/>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856" name="Google Shape;856;p42"/>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858" name="Google Shape;858;p42"/>
          <p:cNvGrpSpPr/>
          <p:nvPr/>
        </p:nvGrpSpPr>
        <p:grpSpPr>
          <a:xfrm>
            <a:off x="1084825" y="2556550"/>
            <a:ext cx="506100" cy="2013475"/>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r>
              <a:rPr lang="en" sz="2400" dirty="0"/>
              <a:t>Better Quick Sort Algorithm; </a:t>
            </a:r>
            <a:r>
              <a:rPr lang="en" sz="2400" dirty="0">
                <a:solidFill>
                  <a:schemeClr val="accent3"/>
                </a:solidFill>
              </a:rPr>
              <a:t>{</a:t>
            </a:r>
            <a:endParaRPr lang="en" sz="2400"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grpSp>
        <p:nvGrpSpPr>
          <p:cNvPr id="670" name="Google Shape;670;p35"/>
          <p:cNvGrpSpPr/>
          <p:nvPr/>
        </p:nvGrpSpPr>
        <p:grpSpPr>
          <a:xfrm>
            <a:off x="1877950" y="1628855"/>
            <a:ext cx="365774" cy="320040"/>
            <a:chOff x="5618463" y="1291725"/>
            <a:chExt cx="515175" cy="452225"/>
          </a:xfrm>
        </p:grpSpPr>
        <p:sp>
          <p:nvSpPr>
            <p:cNvPr id="671" name="Google Shape;671;p35"/>
            <p:cNvSpPr/>
            <p:nvPr/>
          </p:nvSpPr>
          <p:spPr>
            <a:xfrm>
              <a:off x="5977188" y="1594800"/>
              <a:ext cx="146500" cy="140500"/>
            </a:xfrm>
            <a:custGeom>
              <a:avLst/>
              <a:gdLst/>
              <a:ahLst/>
              <a:cxnLst/>
              <a:rect l="l" t="t" r="r" b="b"/>
              <a:pathLst>
                <a:path w="5860" h="5620" extrusionOk="0">
                  <a:moveTo>
                    <a:pt x="1384" y="0"/>
                  </a:moveTo>
                  <a:lnTo>
                    <a:pt x="0" y="1403"/>
                  </a:lnTo>
                  <a:cubicBezTo>
                    <a:pt x="531" y="2010"/>
                    <a:pt x="1024" y="2636"/>
                    <a:pt x="1460" y="3319"/>
                  </a:cubicBezTo>
                  <a:lnTo>
                    <a:pt x="2522" y="4968"/>
                  </a:lnTo>
                  <a:cubicBezTo>
                    <a:pt x="2874" y="5401"/>
                    <a:pt x="3381" y="5620"/>
                    <a:pt x="3887" y="5620"/>
                  </a:cubicBezTo>
                  <a:cubicBezTo>
                    <a:pt x="4334" y="5620"/>
                    <a:pt x="4781" y="5448"/>
                    <a:pt x="5120" y="5101"/>
                  </a:cubicBezTo>
                  <a:cubicBezTo>
                    <a:pt x="5859" y="4361"/>
                    <a:pt x="5802" y="3148"/>
                    <a:pt x="5006" y="2484"/>
                  </a:cubicBezTo>
                  <a:lnTo>
                    <a:pt x="3262" y="1403"/>
                  </a:lnTo>
                  <a:cubicBezTo>
                    <a:pt x="2617" y="967"/>
                    <a:pt x="1991" y="512"/>
                    <a:pt x="1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5937838" y="1555925"/>
              <a:ext cx="74450" cy="73500"/>
            </a:xfrm>
            <a:custGeom>
              <a:avLst/>
              <a:gdLst/>
              <a:ahLst/>
              <a:cxnLst/>
              <a:rect l="l" t="t" r="r" b="b"/>
              <a:pathLst>
                <a:path w="2978" h="2940" extrusionOk="0">
                  <a:moveTo>
                    <a:pt x="1271" y="0"/>
                  </a:moveTo>
                  <a:cubicBezTo>
                    <a:pt x="911" y="475"/>
                    <a:pt x="474" y="892"/>
                    <a:pt x="0" y="1252"/>
                  </a:cubicBezTo>
                  <a:cubicBezTo>
                    <a:pt x="493" y="1726"/>
                    <a:pt x="1043" y="2333"/>
                    <a:pt x="1574" y="2940"/>
                  </a:cubicBezTo>
                  <a:lnTo>
                    <a:pt x="2977" y="1555"/>
                  </a:lnTo>
                  <a:cubicBezTo>
                    <a:pt x="2352" y="1024"/>
                    <a:pt x="1745" y="475"/>
                    <a:pt x="1271"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5"/>
            <p:cNvSpPr/>
            <p:nvPr/>
          </p:nvSpPr>
          <p:spPr>
            <a:xfrm>
              <a:off x="5630188" y="1300900"/>
              <a:ext cx="371675" cy="317875"/>
            </a:xfrm>
            <a:custGeom>
              <a:avLst/>
              <a:gdLst/>
              <a:ahLst/>
              <a:cxnLst/>
              <a:rect l="l" t="t" r="r" b="b"/>
              <a:pathLst>
                <a:path w="14867" h="12715" extrusionOk="0">
                  <a:moveTo>
                    <a:pt x="8530" y="0"/>
                  </a:moveTo>
                  <a:cubicBezTo>
                    <a:pt x="8518" y="0"/>
                    <a:pt x="8507" y="0"/>
                    <a:pt x="8495" y="0"/>
                  </a:cubicBezTo>
                  <a:cubicBezTo>
                    <a:pt x="2826" y="0"/>
                    <a:pt x="0" y="6845"/>
                    <a:pt x="4001" y="10846"/>
                  </a:cubicBezTo>
                  <a:cubicBezTo>
                    <a:pt x="5220" y="12065"/>
                    <a:pt x="6855" y="12714"/>
                    <a:pt x="8515" y="12714"/>
                  </a:cubicBezTo>
                  <a:cubicBezTo>
                    <a:pt x="9333" y="12714"/>
                    <a:pt x="10158" y="12556"/>
                    <a:pt x="10941" y="12230"/>
                  </a:cubicBezTo>
                  <a:cubicBezTo>
                    <a:pt x="13311" y="11244"/>
                    <a:pt x="14866" y="8931"/>
                    <a:pt x="14866" y="6352"/>
                  </a:cubicBezTo>
                  <a:cubicBezTo>
                    <a:pt x="14866" y="2856"/>
                    <a:pt x="12041" y="0"/>
                    <a:pt x="85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5860088" y="1372000"/>
              <a:ext cx="53125" cy="158825"/>
            </a:xfrm>
            <a:custGeom>
              <a:avLst/>
              <a:gdLst/>
              <a:ahLst/>
              <a:cxnLst/>
              <a:rect l="l" t="t" r="r" b="b"/>
              <a:pathLst>
                <a:path w="2125" h="6353" extrusionOk="0">
                  <a:moveTo>
                    <a:pt x="1" y="0"/>
                  </a:moveTo>
                  <a:lnTo>
                    <a:pt x="1" y="6353"/>
                  </a:lnTo>
                  <a:lnTo>
                    <a:pt x="2124" y="6353"/>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5807463" y="1425100"/>
              <a:ext cx="52650" cy="105725"/>
            </a:xfrm>
            <a:custGeom>
              <a:avLst/>
              <a:gdLst/>
              <a:ahLst/>
              <a:cxnLst/>
              <a:rect l="l" t="t" r="r" b="b"/>
              <a:pathLst>
                <a:path w="2106" h="4229" extrusionOk="0">
                  <a:moveTo>
                    <a:pt x="1" y="0"/>
                  </a:moveTo>
                  <a:lnTo>
                    <a:pt x="1" y="4229"/>
                  </a:lnTo>
                  <a:lnTo>
                    <a:pt x="2106" y="4229"/>
                  </a:lnTo>
                  <a:lnTo>
                    <a:pt x="21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5"/>
            <p:cNvSpPr/>
            <p:nvPr/>
          </p:nvSpPr>
          <p:spPr>
            <a:xfrm>
              <a:off x="5754388" y="1478175"/>
              <a:ext cx="53100" cy="52650"/>
            </a:xfrm>
            <a:custGeom>
              <a:avLst/>
              <a:gdLst/>
              <a:ahLst/>
              <a:cxnLst/>
              <a:rect l="l" t="t" r="r" b="b"/>
              <a:pathLst>
                <a:path w="2124" h="2106" extrusionOk="0">
                  <a:moveTo>
                    <a:pt x="0" y="1"/>
                  </a:moveTo>
                  <a:lnTo>
                    <a:pt x="0" y="2106"/>
                  </a:lnTo>
                  <a:lnTo>
                    <a:pt x="2124" y="2106"/>
                  </a:lnTo>
                  <a:lnTo>
                    <a:pt x="21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a:off x="5720513" y="1326975"/>
              <a:ext cx="133925" cy="84575"/>
            </a:xfrm>
            <a:custGeom>
              <a:avLst/>
              <a:gdLst/>
              <a:ahLst/>
              <a:cxnLst/>
              <a:rect l="l" t="t" r="r" b="b"/>
              <a:pathLst>
                <a:path w="5357" h="3383" extrusionOk="0">
                  <a:moveTo>
                    <a:pt x="4882" y="0"/>
                  </a:moveTo>
                  <a:cubicBezTo>
                    <a:pt x="2891" y="0"/>
                    <a:pt x="1071" y="1119"/>
                    <a:pt x="161" y="2901"/>
                  </a:cubicBezTo>
                  <a:cubicBezTo>
                    <a:pt x="1" y="3128"/>
                    <a:pt x="299" y="3382"/>
                    <a:pt x="544" y="3382"/>
                  </a:cubicBezTo>
                  <a:cubicBezTo>
                    <a:pt x="647" y="3382"/>
                    <a:pt x="741" y="3336"/>
                    <a:pt x="786" y="3224"/>
                  </a:cubicBezTo>
                  <a:cubicBezTo>
                    <a:pt x="1556" y="1684"/>
                    <a:pt x="3126" y="720"/>
                    <a:pt x="4832" y="720"/>
                  </a:cubicBezTo>
                  <a:cubicBezTo>
                    <a:pt x="4849" y="720"/>
                    <a:pt x="4865" y="720"/>
                    <a:pt x="4882" y="721"/>
                  </a:cubicBezTo>
                  <a:cubicBezTo>
                    <a:pt x="5356" y="721"/>
                    <a:pt x="5356" y="0"/>
                    <a:pt x="4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5710288" y="1426975"/>
              <a:ext cx="15675" cy="13450"/>
            </a:xfrm>
            <a:custGeom>
              <a:avLst/>
              <a:gdLst/>
              <a:ahLst/>
              <a:cxnLst/>
              <a:rect l="l" t="t" r="r" b="b"/>
              <a:pathLst>
                <a:path w="627" h="538" extrusionOk="0">
                  <a:moveTo>
                    <a:pt x="361" y="1"/>
                  </a:moveTo>
                  <a:cubicBezTo>
                    <a:pt x="115" y="1"/>
                    <a:pt x="1" y="285"/>
                    <a:pt x="171" y="456"/>
                  </a:cubicBezTo>
                  <a:cubicBezTo>
                    <a:pt x="221" y="512"/>
                    <a:pt x="288" y="538"/>
                    <a:pt x="354" y="538"/>
                  </a:cubicBezTo>
                  <a:cubicBezTo>
                    <a:pt x="490" y="538"/>
                    <a:pt x="627" y="432"/>
                    <a:pt x="627" y="266"/>
                  </a:cubicBezTo>
                  <a:cubicBezTo>
                    <a:pt x="608" y="115"/>
                    <a:pt x="494" y="1"/>
                    <a:pt x="3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5"/>
            <p:cNvSpPr/>
            <p:nvPr/>
          </p:nvSpPr>
          <p:spPr>
            <a:xfrm>
              <a:off x="5618463" y="1291725"/>
              <a:ext cx="515175" cy="452225"/>
            </a:xfrm>
            <a:custGeom>
              <a:avLst/>
              <a:gdLst/>
              <a:ahLst/>
              <a:cxnLst/>
              <a:rect l="l" t="t" r="r" b="b"/>
              <a:pathLst>
                <a:path w="20607" h="18089" extrusionOk="0">
                  <a:moveTo>
                    <a:pt x="8963" y="714"/>
                  </a:moveTo>
                  <a:cubicBezTo>
                    <a:pt x="11160" y="714"/>
                    <a:pt x="13248" y="1913"/>
                    <a:pt x="14311" y="3951"/>
                  </a:cubicBezTo>
                  <a:cubicBezTo>
                    <a:pt x="15676" y="6568"/>
                    <a:pt x="14937" y="9772"/>
                    <a:pt x="12567" y="11536"/>
                  </a:cubicBezTo>
                  <a:cubicBezTo>
                    <a:pt x="11524" y="12313"/>
                    <a:pt x="10272" y="12730"/>
                    <a:pt x="8983" y="12730"/>
                  </a:cubicBezTo>
                  <a:cubicBezTo>
                    <a:pt x="6044" y="12730"/>
                    <a:pt x="3522" y="10587"/>
                    <a:pt x="3048" y="7667"/>
                  </a:cubicBezTo>
                  <a:cubicBezTo>
                    <a:pt x="2593" y="4766"/>
                    <a:pt x="4300" y="1941"/>
                    <a:pt x="7087" y="1012"/>
                  </a:cubicBezTo>
                  <a:cubicBezTo>
                    <a:pt x="7707" y="811"/>
                    <a:pt x="8340" y="714"/>
                    <a:pt x="8963" y="714"/>
                  </a:cubicBezTo>
                  <a:close/>
                  <a:moveTo>
                    <a:pt x="14065" y="11080"/>
                  </a:moveTo>
                  <a:cubicBezTo>
                    <a:pt x="14425" y="11422"/>
                    <a:pt x="14823" y="11782"/>
                    <a:pt x="15221" y="12123"/>
                  </a:cubicBezTo>
                  <a:lnTo>
                    <a:pt x="14368" y="12996"/>
                  </a:lnTo>
                  <a:cubicBezTo>
                    <a:pt x="14027" y="12597"/>
                    <a:pt x="13667" y="12199"/>
                    <a:pt x="13306" y="11839"/>
                  </a:cubicBezTo>
                  <a:cubicBezTo>
                    <a:pt x="13572" y="11611"/>
                    <a:pt x="13837" y="11346"/>
                    <a:pt x="14065" y="11080"/>
                  </a:cubicBezTo>
                  <a:close/>
                  <a:moveTo>
                    <a:pt x="15771" y="12578"/>
                  </a:moveTo>
                  <a:cubicBezTo>
                    <a:pt x="16302" y="13015"/>
                    <a:pt x="16852" y="13413"/>
                    <a:pt x="17440" y="13792"/>
                  </a:cubicBezTo>
                  <a:lnTo>
                    <a:pt x="19146" y="14892"/>
                  </a:lnTo>
                  <a:cubicBezTo>
                    <a:pt x="19696" y="15385"/>
                    <a:pt x="19772" y="16219"/>
                    <a:pt x="19336" y="16826"/>
                  </a:cubicBezTo>
                  <a:cubicBezTo>
                    <a:pt x="19051" y="17179"/>
                    <a:pt x="18630" y="17360"/>
                    <a:pt x="18207" y="17360"/>
                  </a:cubicBezTo>
                  <a:cubicBezTo>
                    <a:pt x="17814" y="17360"/>
                    <a:pt x="17420" y="17203"/>
                    <a:pt x="17137" y="16883"/>
                  </a:cubicBezTo>
                  <a:lnTo>
                    <a:pt x="16094" y="15233"/>
                  </a:lnTo>
                  <a:cubicBezTo>
                    <a:pt x="15714" y="14645"/>
                    <a:pt x="15278" y="14076"/>
                    <a:pt x="14823" y="13526"/>
                  </a:cubicBezTo>
                  <a:lnTo>
                    <a:pt x="15771" y="12578"/>
                  </a:lnTo>
                  <a:close/>
                  <a:moveTo>
                    <a:pt x="8922" y="0"/>
                  </a:moveTo>
                  <a:cubicBezTo>
                    <a:pt x="7272" y="0"/>
                    <a:pt x="5590" y="612"/>
                    <a:pt x="4224" y="1979"/>
                  </a:cubicBezTo>
                  <a:cubicBezTo>
                    <a:pt x="1" y="6202"/>
                    <a:pt x="2983" y="13432"/>
                    <a:pt x="8960" y="13432"/>
                  </a:cubicBezTo>
                  <a:cubicBezTo>
                    <a:pt x="8967" y="13432"/>
                    <a:pt x="8975" y="13432"/>
                    <a:pt x="8983" y="13432"/>
                  </a:cubicBezTo>
                  <a:cubicBezTo>
                    <a:pt x="9012" y="13432"/>
                    <a:pt x="9042" y="13432"/>
                    <a:pt x="9071" y="13432"/>
                  </a:cubicBezTo>
                  <a:cubicBezTo>
                    <a:pt x="10386" y="13432"/>
                    <a:pt x="11662" y="13017"/>
                    <a:pt x="12737" y="12294"/>
                  </a:cubicBezTo>
                  <a:cubicBezTo>
                    <a:pt x="13761" y="13318"/>
                    <a:pt x="14690" y="14437"/>
                    <a:pt x="15506" y="15631"/>
                  </a:cubicBezTo>
                  <a:lnTo>
                    <a:pt x="16568" y="17300"/>
                  </a:lnTo>
                  <a:cubicBezTo>
                    <a:pt x="16587" y="17300"/>
                    <a:pt x="16587" y="17319"/>
                    <a:pt x="16606" y="17338"/>
                  </a:cubicBezTo>
                  <a:cubicBezTo>
                    <a:pt x="17025" y="17836"/>
                    <a:pt x="17622" y="18089"/>
                    <a:pt x="18221" y="18089"/>
                  </a:cubicBezTo>
                  <a:cubicBezTo>
                    <a:pt x="18761" y="18089"/>
                    <a:pt x="19302" y="17884"/>
                    <a:pt x="19715" y="17470"/>
                  </a:cubicBezTo>
                  <a:cubicBezTo>
                    <a:pt x="20606" y="16579"/>
                    <a:pt x="20531" y="15138"/>
                    <a:pt x="19583" y="14342"/>
                  </a:cubicBezTo>
                  <a:lnTo>
                    <a:pt x="19545" y="14323"/>
                  </a:lnTo>
                  <a:lnTo>
                    <a:pt x="17800" y="13204"/>
                  </a:lnTo>
                  <a:cubicBezTo>
                    <a:pt x="16625" y="12408"/>
                    <a:pt x="15525" y="11517"/>
                    <a:pt x="14501" y="10531"/>
                  </a:cubicBezTo>
                  <a:cubicBezTo>
                    <a:pt x="15278" y="9412"/>
                    <a:pt x="15695" y="8085"/>
                    <a:pt x="15695" y="6738"/>
                  </a:cubicBezTo>
                  <a:cubicBezTo>
                    <a:pt x="15695" y="2683"/>
                    <a:pt x="12378" y="0"/>
                    <a:pt x="89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5"/>
            <p:cNvSpPr/>
            <p:nvPr/>
          </p:nvSpPr>
          <p:spPr>
            <a:xfrm>
              <a:off x="5724988" y="1363475"/>
              <a:ext cx="217600" cy="176350"/>
            </a:xfrm>
            <a:custGeom>
              <a:avLst/>
              <a:gdLst/>
              <a:ahLst/>
              <a:cxnLst/>
              <a:rect l="l" t="t" r="r" b="b"/>
              <a:pathLst>
                <a:path w="8704" h="7054" extrusionOk="0">
                  <a:moveTo>
                    <a:pt x="2940" y="4949"/>
                  </a:moveTo>
                  <a:lnTo>
                    <a:pt x="2940" y="6352"/>
                  </a:lnTo>
                  <a:lnTo>
                    <a:pt x="1518" y="6352"/>
                  </a:lnTo>
                  <a:lnTo>
                    <a:pt x="1518" y="4949"/>
                  </a:lnTo>
                  <a:close/>
                  <a:moveTo>
                    <a:pt x="5063" y="2825"/>
                  </a:moveTo>
                  <a:lnTo>
                    <a:pt x="5063" y="6352"/>
                  </a:lnTo>
                  <a:lnTo>
                    <a:pt x="3641" y="6352"/>
                  </a:lnTo>
                  <a:lnTo>
                    <a:pt x="3641" y="2825"/>
                  </a:lnTo>
                  <a:close/>
                  <a:moveTo>
                    <a:pt x="7187" y="702"/>
                  </a:moveTo>
                  <a:lnTo>
                    <a:pt x="7187" y="6352"/>
                  </a:lnTo>
                  <a:lnTo>
                    <a:pt x="5765" y="6352"/>
                  </a:lnTo>
                  <a:lnTo>
                    <a:pt x="5765" y="702"/>
                  </a:lnTo>
                  <a:close/>
                  <a:moveTo>
                    <a:pt x="5405" y="0"/>
                  </a:moveTo>
                  <a:cubicBezTo>
                    <a:pt x="5215" y="0"/>
                    <a:pt x="5063" y="152"/>
                    <a:pt x="5063" y="341"/>
                  </a:cubicBezTo>
                  <a:lnTo>
                    <a:pt x="5063" y="2105"/>
                  </a:lnTo>
                  <a:lnTo>
                    <a:pt x="3300" y="2105"/>
                  </a:lnTo>
                  <a:cubicBezTo>
                    <a:pt x="3091" y="2105"/>
                    <a:pt x="2940" y="2276"/>
                    <a:pt x="2940" y="2465"/>
                  </a:cubicBezTo>
                  <a:lnTo>
                    <a:pt x="2940" y="4229"/>
                  </a:lnTo>
                  <a:lnTo>
                    <a:pt x="1176" y="4229"/>
                  </a:lnTo>
                  <a:cubicBezTo>
                    <a:pt x="987" y="4229"/>
                    <a:pt x="816" y="4380"/>
                    <a:pt x="816" y="4589"/>
                  </a:cubicBezTo>
                  <a:lnTo>
                    <a:pt x="816" y="6352"/>
                  </a:lnTo>
                  <a:lnTo>
                    <a:pt x="475" y="6352"/>
                  </a:lnTo>
                  <a:cubicBezTo>
                    <a:pt x="1" y="6352"/>
                    <a:pt x="1" y="7054"/>
                    <a:pt x="475" y="7054"/>
                  </a:cubicBezTo>
                  <a:lnTo>
                    <a:pt x="8230" y="7054"/>
                  </a:lnTo>
                  <a:cubicBezTo>
                    <a:pt x="8704" y="7054"/>
                    <a:pt x="8704" y="6352"/>
                    <a:pt x="8230" y="6352"/>
                  </a:cubicBezTo>
                  <a:lnTo>
                    <a:pt x="7889" y="6352"/>
                  </a:lnTo>
                  <a:lnTo>
                    <a:pt x="7889" y="341"/>
                  </a:lnTo>
                  <a:cubicBezTo>
                    <a:pt x="7889" y="152"/>
                    <a:pt x="7718" y="0"/>
                    <a:pt x="75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35"/>
          <p:cNvGrpSpPr/>
          <p:nvPr/>
        </p:nvGrpSpPr>
        <p:grpSpPr>
          <a:xfrm>
            <a:off x="1771675" y="1545125"/>
            <a:ext cx="578325" cy="487500"/>
            <a:chOff x="4764875" y="1706700"/>
            <a:chExt cx="578325" cy="487500"/>
          </a:xfrm>
        </p:grpSpPr>
        <p:sp>
          <p:nvSpPr>
            <p:cNvPr id="697" name="Google Shape;697;p35"/>
            <p:cNvSpPr/>
            <p:nvPr/>
          </p:nvSpPr>
          <p:spPr>
            <a:xfrm flipH="1">
              <a:off x="5274500"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4764875"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63" name="مربع نص 62">
            <a:extLst>
              <a:ext uri="{FF2B5EF4-FFF2-40B4-BE49-F238E27FC236}">
                <a16:creationId xmlns:a16="http://schemas.microsoft.com/office/drawing/2014/main" id="{C3DE84A1-BE98-82EA-65BC-B9FD091B884A}"/>
              </a:ext>
            </a:extLst>
          </p:cNvPr>
          <p:cNvSpPr txBox="1"/>
          <p:nvPr/>
        </p:nvSpPr>
        <p:spPr>
          <a:xfrm>
            <a:off x="2502550" y="1626080"/>
            <a:ext cx="4572000" cy="400110"/>
          </a:xfrm>
          <a:prstGeom prst="rect">
            <a:avLst/>
          </a:prstGeom>
          <a:noFill/>
        </p:spPr>
        <p:txBody>
          <a:bodyPr wrap="square">
            <a:spAutoFit/>
          </a:bodyPr>
          <a:lstStyle/>
          <a:p>
            <a:pPr lvl="0"/>
            <a:r>
              <a:rPr lang="en" sz="2000" dirty="0">
                <a:solidFill>
                  <a:schemeClr val="accent1"/>
                </a:solidFill>
                <a:latin typeface="Fira Code"/>
                <a:ea typeface="Fira Code"/>
                <a:cs typeface="Fira Code"/>
                <a:sym typeface="Fira Code"/>
              </a:rPr>
              <a:t>randomized</a:t>
            </a:r>
          </a:p>
        </p:txBody>
      </p:sp>
      <p:sp>
        <p:nvSpPr>
          <p:cNvPr id="64" name="Google Shape;584;p33">
            <a:extLst>
              <a:ext uri="{FF2B5EF4-FFF2-40B4-BE49-F238E27FC236}">
                <a16:creationId xmlns:a16="http://schemas.microsoft.com/office/drawing/2014/main" id="{E4378C18-DAA5-A9EE-3A73-A4BC55E32312}"/>
              </a:ext>
            </a:extLst>
          </p:cNvPr>
          <p:cNvSpPr txBox="1"/>
          <p:nvPr/>
        </p:nvSpPr>
        <p:spPr>
          <a:xfrm>
            <a:off x="6668200" y="1639616"/>
            <a:ext cx="3531300" cy="338400"/>
          </a:xfrm>
          <a:prstGeom prst="rect">
            <a:avLst/>
          </a:prstGeom>
          <a:noFill/>
          <a:ln>
            <a:noFill/>
          </a:ln>
        </p:spPr>
        <p:txBody>
          <a:bodyPr spcFirstLastPara="1" wrap="square" lIns="91425" tIns="91425" rIns="91425" bIns="91425" anchor="ctr" anchorCtr="0">
            <a:noAutofit/>
          </a:bodyPr>
          <a:lstStyle/>
          <a:p>
            <a:pPr lvl="0"/>
            <a:r>
              <a:rPr lang="en" sz="2000" dirty="0">
                <a:solidFill>
                  <a:schemeClr val="accent1"/>
                </a:solidFill>
                <a:latin typeface="Fira Code"/>
                <a:ea typeface="Fira Code"/>
                <a:cs typeface="Fira Code"/>
                <a:sym typeface="Fira Code"/>
              </a:rPr>
              <a:t>linear time</a:t>
            </a:r>
            <a:endParaRPr sz="2000" dirty="0">
              <a:solidFill>
                <a:schemeClr val="accent1"/>
              </a:solidFill>
              <a:latin typeface="Fira Code"/>
              <a:ea typeface="Fira Code"/>
              <a:cs typeface="Fira Code"/>
              <a:sym typeface="Fira Code"/>
            </a:endParaRPr>
          </a:p>
        </p:txBody>
      </p:sp>
      <p:pic>
        <p:nvPicPr>
          <p:cNvPr id="16" name="صورة 15">
            <a:extLst>
              <a:ext uri="{FF2B5EF4-FFF2-40B4-BE49-F238E27FC236}">
                <a16:creationId xmlns:a16="http://schemas.microsoft.com/office/drawing/2014/main" id="{917D5671-ED9E-1EC3-DC3C-259BDE5EE1BE}"/>
              </a:ext>
            </a:extLst>
          </p:cNvPr>
          <p:cNvPicPr>
            <a:picLocks noChangeAspect="1"/>
          </p:cNvPicPr>
          <p:nvPr/>
        </p:nvPicPr>
        <p:blipFill>
          <a:blip r:embed="rId3"/>
          <a:stretch>
            <a:fillRect/>
          </a:stretch>
        </p:blipFill>
        <p:spPr>
          <a:xfrm>
            <a:off x="3502440" y="2102716"/>
            <a:ext cx="3796293" cy="24766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8"/>
        <p:cNvGrpSpPr/>
        <p:nvPr/>
      </p:nvGrpSpPr>
      <p:grpSpPr>
        <a:xfrm>
          <a:off x="0" y="0"/>
          <a:ext cx="0" cy="0"/>
          <a:chOff x="0" y="0"/>
          <a:chExt cx="0" cy="0"/>
        </a:xfrm>
      </p:grpSpPr>
      <p:sp>
        <p:nvSpPr>
          <p:cNvPr id="2499" name="Google Shape;2499;p4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r>
              <a:rPr lang="en" dirty="0" err="1"/>
              <a:t>interface</a:t>
            </a:r>
            <a:r>
              <a:rPr lang="en" dirty="0" err="1">
                <a:solidFill>
                  <a:schemeClr val="accent2"/>
                </a:solidFill>
              </a:rPr>
              <a:t>‘animation</a:t>
            </a:r>
            <a:r>
              <a:rPr lang="en" dirty="0">
                <a:solidFill>
                  <a:schemeClr val="accent2"/>
                </a:solidFill>
              </a:rPr>
              <a:t>’ </a:t>
            </a:r>
            <a:r>
              <a:rPr lang="en" dirty="0">
                <a:solidFill>
                  <a:schemeClr val="accent6"/>
                </a:solidFill>
              </a:rPr>
              <a:t>{</a:t>
            </a:r>
            <a:endParaRPr dirty="0">
              <a:solidFill>
                <a:schemeClr val="accent2"/>
              </a:solidFill>
            </a:endParaRPr>
          </a:p>
        </p:txBody>
      </p:sp>
      <p:sp>
        <p:nvSpPr>
          <p:cNvPr id="2512" name="Google Shape;2512;p4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2513" name="Google Shape;2513;p4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2514" name="Google Shape;2514;p4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2515" name="Google Shape;2515;p47"/>
          <p:cNvGrpSpPr/>
          <p:nvPr/>
        </p:nvGrpSpPr>
        <p:grpSpPr>
          <a:xfrm>
            <a:off x="1084825" y="1152525"/>
            <a:ext cx="506100" cy="3417500"/>
            <a:chOff x="1084825" y="1152525"/>
            <a:chExt cx="506100" cy="3417500"/>
          </a:xfrm>
        </p:grpSpPr>
        <p:sp>
          <p:nvSpPr>
            <p:cNvPr id="2516" name="Google Shape;2516;p47"/>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2517" name="Google Shape;2517;p47"/>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sp>
        <p:nvSpPr>
          <p:cNvPr id="23" name="عنوان فرعي 22">
            <a:extLst>
              <a:ext uri="{FF2B5EF4-FFF2-40B4-BE49-F238E27FC236}">
                <a16:creationId xmlns:a16="http://schemas.microsoft.com/office/drawing/2014/main" id="{A56DD657-9598-8075-A2D8-6F8E59CEF41D}"/>
              </a:ext>
            </a:extLst>
          </p:cNvPr>
          <p:cNvSpPr>
            <a:spLocks noGrp="1"/>
          </p:cNvSpPr>
          <p:nvPr>
            <p:ph type="subTitle" idx="14"/>
          </p:nvPr>
        </p:nvSpPr>
        <p:spPr>
          <a:xfrm>
            <a:off x="1758897" y="1434484"/>
            <a:ext cx="6521352" cy="2603820"/>
          </a:xfrm>
        </p:spPr>
        <p:txBody>
          <a:bodyPr/>
          <a:lstStyle/>
          <a:p>
            <a:pPr rtl="1"/>
            <a:r>
              <a:rPr lang="en" dirty="0"/>
              <a:t>&lt;Finally, we made a code for the interface and linked it to the Quick Sort with Linear median selection algorithms and Randomized Quick Sort. We used several sites for question and assistance, and this was the final result after linking the code to the </a:t>
            </a:r>
            <a:r>
              <a:rPr lang="en" dirty="0" err="1"/>
              <a:t>QuickSort</a:t>
            </a:r>
            <a:r>
              <a:rPr lang="en" dirty="0"/>
              <a:t> with the animation interface.</a:t>
            </a:r>
            <a:r>
              <a:rPr lang="en-US" dirty="0"/>
              <a:t>&gt;</a:t>
            </a:r>
            <a:endParaRPr lang="ar-SA" dirty="0"/>
          </a:p>
        </p:txBody>
      </p:sp>
      <p:grpSp>
        <p:nvGrpSpPr>
          <p:cNvPr id="49" name="Google Shape;729;p36">
            <a:extLst>
              <a:ext uri="{FF2B5EF4-FFF2-40B4-BE49-F238E27FC236}">
                <a16:creationId xmlns:a16="http://schemas.microsoft.com/office/drawing/2014/main" id="{231EC80F-D7D2-E0E9-0ED9-95AE03023556}"/>
              </a:ext>
            </a:extLst>
          </p:cNvPr>
          <p:cNvGrpSpPr/>
          <p:nvPr/>
        </p:nvGrpSpPr>
        <p:grpSpPr>
          <a:xfrm>
            <a:off x="1697207" y="1309474"/>
            <a:ext cx="365747" cy="365752"/>
            <a:chOff x="2036990" y="4249875"/>
            <a:chExt cx="525725" cy="524300"/>
          </a:xfrm>
        </p:grpSpPr>
        <p:sp>
          <p:nvSpPr>
            <p:cNvPr id="50" name="Google Shape;730;p36">
              <a:extLst>
                <a:ext uri="{FF2B5EF4-FFF2-40B4-BE49-F238E27FC236}">
                  <a16:creationId xmlns:a16="http://schemas.microsoft.com/office/drawing/2014/main" id="{60F223D5-695A-B654-DEEF-CEF0676E9663}"/>
                </a:ext>
              </a:extLst>
            </p:cNvPr>
            <p:cNvSpPr/>
            <p:nvPr/>
          </p:nvSpPr>
          <p:spPr>
            <a:xfrm>
              <a:off x="2046938" y="4393975"/>
              <a:ext cx="505350" cy="369774"/>
            </a:xfrm>
            <a:custGeom>
              <a:avLst/>
              <a:gdLst/>
              <a:ahLst/>
              <a:cxnLst/>
              <a:rect l="l" t="t" r="r" b="b"/>
              <a:pathLst>
                <a:path w="20214" h="14791" extrusionOk="0">
                  <a:moveTo>
                    <a:pt x="1650" y="1"/>
                  </a:moveTo>
                  <a:cubicBezTo>
                    <a:pt x="740" y="1"/>
                    <a:pt x="0" y="740"/>
                    <a:pt x="0" y="1650"/>
                  </a:cubicBezTo>
                  <a:lnTo>
                    <a:pt x="0" y="13141"/>
                  </a:lnTo>
                  <a:cubicBezTo>
                    <a:pt x="0" y="14051"/>
                    <a:pt x="740" y="14791"/>
                    <a:pt x="1650" y="14791"/>
                  </a:cubicBezTo>
                  <a:lnTo>
                    <a:pt x="18564" y="14791"/>
                  </a:lnTo>
                  <a:cubicBezTo>
                    <a:pt x="19474" y="14791"/>
                    <a:pt x="20213" y="14051"/>
                    <a:pt x="20213" y="13141"/>
                  </a:cubicBezTo>
                  <a:lnTo>
                    <a:pt x="20213" y="1650"/>
                  </a:lnTo>
                  <a:cubicBezTo>
                    <a:pt x="20213" y="740"/>
                    <a:pt x="19474" y="1"/>
                    <a:pt x="1856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51" name="Google Shape;731;p36">
              <a:extLst>
                <a:ext uri="{FF2B5EF4-FFF2-40B4-BE49-F238E27FC236}">
                  <a16:creationId xmlns:a16="http://schemas.microsoft.com/office/drawing/2014/main" id="{3486AEDC-FE14-DC63-52B4-99A5E055FD8B}"/>
                </a:ext>
              </a:extLst>
            </p:cNvPr>
            <p:cNvSpPr/>
            <p:nvPr/>
          </p:nvSpPr>
          <p:spPr>
            <a:xfrm>
              <a:off x="2129415" y="4435223"/>
              <a:ext cx="382100" cy="287300"/>
            </a:xfrm>
            <a:custGeom>
              <a:avLst/>
              <a:gdLst/>
              <a:ahLst/>
              <a:cxnLst/>
              <a:rect l="l" t="t" r="r" b="b"/>
              <a:pathLst>
                <a:path w="15284" h="11492" extrusionOk="0">
                  <a:moveTo>
                    <a:pt x="1" y="0"/>
                  </a:moveTo>
                  <a:lnTo>
                    <a:pt x="1" y="11491"/>
                  </a:lnTo>
                  <a:lnTo>
                    <a:pt x="15284" y="11491"/>
                  </a:lnTo>
                  <a:lnTo>
                    <a:pt x="1528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52" name="Google Shape;732;p36">
              <a:extLst>
                <a:ext uri="{FF2B5EF4-FFF2-40B4-BE49-F238E27FC236}">
                  <a16:creationId xmlns:a16="http://schemas.microsoft.com/office/drawing/2014/main" id="{92347065-C89A-A943-EE2E-0D46D64231E8}"/>
                </a:ext>
              </a:extLst>
            </p:cNvPr>
            <p:cNvSpPr/>
            <p:nvPr/>
          </p:nvSpPr>
          <p:spPr>
            <a:xfrm>
              <a:off x="2310012" y="4548051"/>
              <a:ext cx="61650" cy="72076"/>
            </a:xfrm>
            <a:custGeom>
              <a:avLst/>
              <a:gdLst/>
              <a:ahLst/>
              <a:cxnLst/>
              <a:rect l="l" t="t" r="r" b="b"/>
              <a:pathLst>
                <a:path w="2466" h="2883" extrusionOk="0">
                  <a:moveTo>
                    <a:pt x="1" y="0"/>
                  </a:moveTo>
                  <a:lnTo>
                    <a:pt x="1" y="133"/>
                  </a:lnTo>
                  <a:cubicBezTo>
                    <a:pt x="1" y="323"/>
                    <a:pt x="39" y="493"/>
                    <a:pt x="134" y="683"/>
                  </a:cubicBezTo>
                  <a:lnTo>
                    <a:pt x="1233" y="2882"/>
                  </a:lnTo>
                  <a:lnTo>
                    <a:pt x="2333" y="683"/>
                  </a:lnTo>
                  <a:cubicBezTo>
                    <a:pt x="2409" y="512"/>
                    <a:pt x="2466" y="323"/>
                    <a:pt x="2466" y="133"/>
                  </a:cubicBezTo>
                  <a:lnTo>
                    <a:pt x="2466" y="0"/>
                  </a:lnTo>
                  <a:close/>
                </a:path>
              </a:pathLst>
            </a:custGeom>
            <a:solidFill>
              <a:schemeClr val="dk2"/>
            </a:solidFill>
            <a:ln>
              <a:noFill/>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53" name="Google Shape;733;p36">
              <a:extLst>
                <a:ext uri="{FF2B5EF4-FFF2-40B4-BE49-F238E27FC236}">
                  <a16:creationId xmlns:a16="http://schemas.microsoft.com/office/drawing/2014/main" id="{1F73783A-DDD5-3C88-5266-06B6263D000E}"/>
                </a:ext>
              </a:extLst>
            </p:cNvPr>
            <p:cNvSpPr/>
            <p:nvPr/>
          </p:nvSpPr>
          <p:spPr>
            <a:xfrm>
              <a:off x="2310013" y="4310075"/>
              <a:ext cx="61650" cy="238000"/>
            </a:xfrm>
            <a:custGeom>
              <a:avLst/>
              <a:gdLst/>
              <a:ahLst/>
              <a:cxnLst/>
              <a:rect l="l" t="t" r="r" b="b"/>
              <a:pathLst>
                <a:path w="2466" h="9520" extrusionOk="0">
                  <a:moveTo>
                    <a:pt x="1" y="1"/>
                  </a:moveTo>
                  <a:lnTo>
                    <a:pt x="1" y="9519"/>
                  </a:lnTo>
                  <a:lnTo>
                    <a:pt x="2466" y="9519"/>
                  </a:lnTo>
                  <a:lnTo>
                    <a:pt x="246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54" name="Google Shape;734;p36">
              <a:extLst>
                <a:ext uri="{FF2B5EF4-FFF2-40B4-BE49-F238E27FC236}">
                  <a16:creationId xmlns:a16="http://schemas.microsoft.com/office/drawing/2014/main" id="{82D7B508-54CD-0D96-25E4-972D48BAA6BF}"/>
                </a:ext>
              </a:extLst>
            </p:cNvPr>
            <p:cNvSpPr/>
            <p:nvPr/>
          </p:nvSpPr>
          <p:spPr>
            <a:xfrm>
              <a:off x="2310013" y="4258300"/>
              <a:ext cx="61650" cy="51800"/>
            </a:xfrm>
            <a:custGeom>
              <a:avLst/>
              <a:gdLst/>
              <a:ahLst/>
              <a:cxnLst/>
              <a:rect l="l" t="t" r="r" b="b"/>
              <a:pathLst>
                <a:path w="2466" h="2072" extrusionOk="0">
                  <a:moveTo>
                    <a:pt x="1233" y="0"/>
                  </a:moveTo>
                  <a:cubicBezTo>
                    <a:pt x="617" y="0"/>
                    <a:pt x="1" y="412"/>
                    <a:pt x="1" y="1237"/>
                  </a:cubicBezTo>
                  <a:lnTo>
                    <a:pt x="1" y="2072"/>
                  </a:lnTo>
                  <a:lnTo>
                    <a:pt x="2466" y="2072"/>
                  </a:lnTo>
                  <a:lnTo>
                    <a:pt x="2466" y="1237"/>
                  </a:lnTo>
                  <a:cubicBezTo>
                    <a:pt x="2466" y="412"/>
                    <a:pt x="1850" y="0"/>
                    <a:pt x="1233"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35;p36">
              <a:extLst>
                <a:ext uri="{FF2B5EF4-FFF2-40B4-BE49-F238E27FC236}">
                  <a16:creationId xmlns:a16="http://schemas.microsoft.com/office/drawing/2014/main" id="{95D553B1-8826-4E19-EE2F-9C5B98914984}"/>
                </a:ext>
              </a:extLst>
            </p:cNvPr>
            <p:cNvSpPr/>
            <p:nvPr/>
          </p:nvSpPr>
          <p:spPr>
            <a:xfrm>
              <a:off x="2197688" y="4609675"/>
              <a:ext cx="24200" cy="20675"/>
            </a:xfrm>
            <a:custGeom>
              <a:avLst/>
              <a:gdLst/>
              <a:ahLst/>
              <a:cxnLst/>
              <a:rect l="l" t="t" r="r" b="b"/>
              <a:pathLst>
                <a:path w="968" h="827" extrusionOk="0">
                  <a:moveTo>
                    <a:pt x="550" y="0"/>
                  </a:moveTo>
                  <a:cubicBezTo>
                    <a:pt x="171" y="0"/>
                    <a:pt x="0" y="436"/>
                    <a:pt x="247" y="702"/>
                  </a:cubicBezTo>
                  <a:cubicBezTo>
                    <a:pt x="333" y="788"/>
                    <a:pt x="439" y="826"/>
                    <a:pt x="543" y="826"/>
                  </a:cubicBezTo>
                  <a:cubicBezTo>
                    <a:pt x="759" y="826"/>
                    <a:pt x="967" y="661"/>
                    <a:pt x="967" y="417"/>
                  </a:cubicBezTo>
                  <a:cubicBezTo>
                    <a:pt x="948" y="190"/>
                    <a:pt x="777" y="0"/>
                    <a:pt x="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36;p36">
              <a:extLst>
                <a:ext uri="{FF2B5EF4-FFF2-40B4-BE49-F238E27FC236}">
                  <a16:creationId xmlns:a16="http://schemas.microsoft.com/office/drawing/2014/main" id="{F32647A3-050C-CC34-AF22-A605E82ED470}"/>
                </a:ext>
              </a:extLst>
            </p:cNvPr>
            <p:cNvSpPr/>
            <p:nvPr/>
          </p:nvSpPr>
          <p:spPr>
            <a:xfrm>
              <a:off x="2074438" y="4568900"/>
              <a:ext cx="23725" cy="20200"/>
            </a:xfrm>
            <a:custGeom>
              <a:avLst/>
              <a:gdLst/>
              <a:ahLst/>
              <a:cxnLst/>
              <a:rect l="l" t="t" r="r" b="b"/>
              <a:pathLst>
                <a:path w="949" h="808" extrusionOk="0">
                  <a:moveTo>
                    <a:pt x="550" y="1"/>
                  </a:moveTo>
                  <a:cubicBezTo>
                    <a:pt x="190" y="1"/>
                    <a:pt x="0" y="437"/>
                    <a:pt x="265" y="683"/>
                  </a:cubicBezTo>
                  <a:cubicBezTo>
                    <a:pt x="346" y="769"/>
                    <a:pt x="445" y="808"/>
                    <a:pt x="544" y="808"/>
                  </a:cubicBezTo>
                  <a:cubicBezTo>
                    <a:pt x="749" y="808"/>
                    <a:pt x="948" y="642"/>
                    <a:pt x="948" y="399"/>
                  </a:cubicBezTo>
                  <a:cubicBezTo>
                    <a:pt x="948" y="171"/>
                    <a:pt x="777" y="1"/>
                    <a:pt x="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37;p36">
              <a:extLst>
                <a:ext uri="{FF2B5EF4-FFF2-40B4-BE49-F238E27FC236}">
                  <a16:creationId xmlns:a16="http://schemas.microsoft.com/office/drawing/2014/main" id="{5BBA6128-E6C0-E9F3-1DB3-60A67756D161}"/>
                </a:ext>
              </a:extLst>
            </p:cNvPr>
            <p:cNvSpPr/>
            <p:nvPr/>
          </p:nvSpPr>
          <p:spPr>
            <a:xfrm>
              <a:off x="2036990" y="4249875"/>
              <a:ext cx="525725" cy="524300"/>
            </a:xfrm>
            <a:custGeom>
              <a:avLst/>
              <a:gdLst/>
              <a:ahLst/>
              <a:cxnLst/>
              <a:rect l="l" t="t" r="r" b="b"/>
              <a:pathLst>
                <a:path w="21029" h="20972" extrusionOk="0">
                  <a:moveTo>
                    <a:pt x="12147" y="792"/>
                  </a:moveTo>
                  <a:cubicBezTo>
                    <a:pt x="12543" y="792"/>
                    <a:pt x="12941" y="1053"/>
                    <a:pt x="12970" y="1574"/>
                  </a:cubicBezTo>
                  <a:lnTo>
                    <a:pt x="12970" y="1991"/>
                  </a:lnTo>
                  <a:lnTo>
                    <a:pt x="11339" y="1991"/>
                  </a:lnTo>
                  <a:lnTo>
                    <a:pt x="11339" y="1574"/>
                  </a:lnTo>
                  <a:cubicBezTo>
                    <a:pt x="11358" y="1053"/>
                    <a:pt x="11751" y="792"/>
                    <a:pt x="12147" y="792"/>
                  </a:cubicBezTo>
                  <a:close/>
                  <a:moveTo>
                    <a:pt x="10505" y="6182"/>
                  </a:moveTo>
                  <a:lnTo>
                    <a:pt x="10505" y="6997"/>
                  </a:lnTo>
                  <a:lnTo>
                    <a:pt x="4096" y="6997"/>
                  </a:lnTo>
                  <a:lnTo>
                    <a:pt x="4096" y="6182"/>
                  </a:lnTo>
                  <a:close/>
                  <a:moveTo>
                    <a:pt x="12970" y="2807"/>
                  </a:moveTo>
                  <a:lnTo>
                    <a:pt x="12970" y="11529"/>
                  </a:lnTo>
                  <a:lnTo>
                    <a:pt x="11339" y="11529"/>
                  </a:lnTo>
                  <a:lnTo>
                    <a:pt x="11339" y="2807"/>
                  </a:lnTo>
                  <a:close/>
                  <a:moveTo>
                    <a:pt x="12913" y="12344"/>
                  </a:moveTo>
                  <a:cubicBezTo>
                    <a:pt x="12913" y="12363"/>
                    <a:pt x="12894" y="12401"/>
                    <a:pt x="12894" y="12420"/>
                  </a:cubicBezTo>
                  <a:lnTo>
                    <a:pt x="12154" y="13880"/>
                  </a:lnTo>
                  <a:lnTo>
                    <a:pt x="11415" y="12420"/>
                  </a:lnTo>
                  <a:cubicBezTo>
                    <a:pt x="11396" y="12382"/>
                    <a:pt x="11396" y="12363"/>
                    <a:pt x="11377" y="12344"/>
                  </a:cubicBezTo>
                  <a:close/>
                  <a:moveTo>
                    <a:pt x="18563" y="7832"/>
                  </a:moveTo>
                  <a:lnTo>
                    <a:pt x="18563" y="18507"/>
                  </a:lnTo>
                  <a:lnTo>
                    <a:pt x="4096" y="18507"/>
                  </a:lnTo>
                  <a:lnTo>
                    <a:pt x="4096" y="7832"/>
                  </a:lnTo>
                  <a:lnTo>
                    <a:pt x="10505" y="7832"/>
                  </a:lnTo>
                  <a:lnTo>
                    <a:pt x="10505" y="12060"/>
                  </a:lnTo>
                  <a:cubicBezTo>
                    <a:pt x="10505" y="12306"/>
                    <a:pt x="10562" y="12553"/>
                    <a:pt x="10675" y="12780"/>
                  </a:cubicBezTo>
                  <a:lnTo>
                    <a:pt x="11472" y="14392"/>
                  </a:lnTo>
                  <a:lnTo>
                    <a:pt x="8628" y="14392"/>
                  </a:lnTo>
                  <a:cubicBezTo>
                    <a:pt x="8615" y="14391"/>
                    <a:pt x="8603" y="14391"/>
                    <a:pt x="8591" y="14391"/>
                  </a:cubicBezTo>
                  <a:cubicBezTo>
                    <a:pt x="8033" y="14391"/>
                    <a:pt x="8033" y="15228"/>
                    <a:pt x="8591" y="15228"/>
                  </a:cubicBezTo>
                  <a:cubicBezTo>
                    <a:pt x="8603" y="15228"/>
                    <a:pt x="8615" y="15227"/>
                    <a:pt x="8628" y="15227"/>
                  </a:cubicBezTo>
                  <a:lnTo>
                    <a:pt x="15435" y="15227"/>
                  </a:lnTo>
                  <a:cubicBezTo>
                    <a:pt x="15947" y="15170"/>
                    <a:pt x="15947" y="14430"/>
                    <a:pt x="15435" y="14392"/>
                  </a:cubicBezTo>
                  <a:lnTo>
                    <a:pt x="12818" y="14392"/>
                  </a:lnTo>
                  <a:lnTo>
                    <a:pt x="13614" y="12780"/>
                  </a:lnTo>
                  <a:cubicBezTo>
                    <a:pt x="13728" y="12553"/>
                    <a:pt x="13785" y="12306"/>
                    <a:pt x="13804" y="12060"/>
                  </a:cubicBezTo>
                  <a:lnTo>
                    <a:pt x="13804" y="7832"/>
                  </a:lnTo>
                  <a:close/>
                  <a:moveTo>
                    <a:pt x="3280" y="6182"/>
                  </a:moveTo>
                  <a:lnTo>
                    <a:pt x="3280" y="20156"/>
                  </a:lnTo>
                  <a:lnTo>
                    <a:pt x="2048" y="20156"/>
                  </a:lnTo>
                  <a:cubicBezTo>
                    <a:pt x="1365" y="20156"/>
                    <a:pt x="815" y="19588"/>
                    <a:pt x="815" y="18924"/>
                  </a:cubicBezTo>
                  <a:lnTo>
                    <a:pt x="815" y="7414"/>
                  </a:lnTo>
                  <a:cubicBezTo>
                    <a:pt x="815" y="6732"/>
                    <a:pt x="1365" y="6182"/>
                    <a:pt x="2048" y="6182"/>
                  </a:cubicBezTo>
                  <a:close/>
                  <a:moveTo>
                    <a:pt x="18962" y="6182"/>
                  </a:moveTo>
                  <a:cubicBezTo>
                    <a:pt x="19644" y="6182"/>
                    <a:pt x="20194" y="6732"/>
                    <a:pt x="20194" y="7414"/>
                  </a:cubicBezTo>
                  <a:lnTo>
                    <a:pt x="20194" y="18924"/>
                  </a:lnTo>
                  <a:cubicBezTo>
                    <a:pt x="20194" y="19588"/>
                    <a:pt x="19644" y="20156"/>
                    <a:pt x="18962" y="20156"/>
                  </a:cubicBezTo>
                  <a:lnTo>
                    <a:pt x="4096" y="20156"/>
                  </a:lnTo>
                  <a:lnTo>
                    <a:pt x="4096" y="19322"/>
                  </a:lnTo>
                  <a:lnTo>
                    <a:pt x="18962" y="19322"/>
                  </a:lnTo>
                  <a:cubicBezTo>
                    <a:pt x="19189" y="19322"/>
                    <a:pt x="19379" y="19152"/>
                    <a:pt x="19379" y="18924"/>
                  </a:cubicBezTo>
                  <a:lnTo>
                    <a:pt x="19379" y="7414"/>
                  </a:lnTo>
                  <a:cubicBezTo>
                    <a:pt x="19379" y="7187"/>
                    <a:pt x="19189" y="6997"/>
                    <a:pt x="18962" y="6997"/>
                  </a:cubicBezTo>
                  <a:lnTo>
                    <a:pt x="13804" y="6997"/>
                  </a:lnTo>
                  <a:lnTo>
                    <a:pt x="13804" y="6182"/>
                  </a:lnTo>
                  <a:close/>
                  <a:moveTo>
                    <a:pt x="12154" y="0"/>
                  </a:moveTo>
                  <a:cubicBezTo>
                    <a:pt x="11263" y="0"/>
                    <a:pt x="10543" y="702"/>
                    <a:pt x="10505" y="1574"/>
                  </a:cubicBezTo>
                  <a:lnTo>
                    <a:pt x="10505" y="5367"/>
                  </a:lnTo>
                  <a:lnTo>
                    <a:pt x="2048" y="5367"/>
                  </a:lnTo>
                  <a:cubicBezTo>
                    <a:pt x="910" y="5367"/>
                    <a:pt x="0" y="6277"/>
                    <a:pt x="0" y="7414"/>
                  </a:cubicBezTo>
                  <a:lnTo>
                    <a:pt x="0" y="18905"/>
                  </a:lnTo>
                  <a:cubicBezTo>
                    <a:pt x="0" y="20043"/>
                    <a:pt x="910" y="20972"/>
                    <a:pt x="2048" y="20972"/>
                  </a:cubicBezTo>
                  <a:lnTo>
                    <a:pt x="18962" y="20972"/>
                  </a:lnTo>
                  <a:cubicBezTo>
                    <a:pt x="20099" y="20972"/>
                    <a:pt x="21028" y="20043"/>
                    <a:pt x="21028" y="18905"/>
                  </a:cubicBezTo>
                  <a:lnTo>
                    <a:pt x="21028" y="7414"/>
                  </a:lnTo>
                  <a:cubicBezTo>
                    <a:pt x="21028" y="6277"/>
                    <a:pt x="20099" y="5367"/>
                    <a:pt x="18962" y="5367"/>
                  </a:cubicBezTo>
                  <a:lnTo>
                    <a:pt x="13804" y="5367"/>
                  </a:lnTo>
                  <a:lnTo>
                    <a:pt x="13804" y="1574"/>
                  </a:lnTo>
                  <a:cubicBezTo>
                    <a:pt x="13766" y="702"/>
                    <a:pt x="13027" y="0"/>
                    <a:pt x="1215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58" name="Google Shape;738;p36">
              <a:extLst>
                <a:ext uri="{FF2B5EF4-FFF2-40B4-BE49-F238E27FC236}">
                  <a16:creationId xmlns:a16="http://schemas.microsoft.com/office/drawing/2014/main" id="{8AB7B9CE-6034-DD69-9B66-03E293ED3120}"/>
                </a:ext>
              </a:extLst>
            </p:cNvPr>
            <p:cNvSpPr/>
            <p:nvPr/>
          </p:nvSpPr>
          <p:spPr>
            <a:xfrm>
              <a:off x="2077738" y="4487250"/>
              <a:ext cx="20900" cy="60100"/>
            </a:xfrm>
            <a:custGeom>
              <a:avLst/>
              <a:gdLst/>
              <a:ahLst/>
              <a:cxnLst/>
              <a:rect l="l" t="t" r="r" b="b"/>
              <a:pathLst>
                <a:path w="836" h="2404" extrusionOk="0">
                  <a:moveTo>
                    <a:pt x="411" y="0"/>
                  </a:moveTo>
                  <a:cubicBezTo>
                    <a:pt x="214" y="0"/>
                    <a:pt x="20" y="128"/>
                    <a:pt x="1" y="384"/>
                  </a:cubicBezTo>
                  <a:lnTo>
                    <a:pt x="1" y="2034"/>
                  </a:lnTo>
                  <a:cubicBezTo>
                    <a:pt x="20" y="2281"/>
                    <a:pt x="214" y="2404"/>
                    <a:pt x="411" y="2404"/>
                  </a:cubicBezTo>
                  <a:cubicBezTo>
                    <a:pt x="608" y="2404"/>
                    <a:pt x="807" y="2281"/>
                    <a:pt x="835" y="2034"/>
                  </a:cubicBezTo>
                  <a:lnTo>
                    <a:pt x="835" y="384"/>
                  </a:lnTo>
                  <a:cubicBezTo>
                    <a:pt x="807" y="128"/>
                    <a:pt x="608" y="0"/>
                    <a:pt x="4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39;p36">
              <a:extLst>
                <a:ext uri="{FF2B5EF4-FFF2-40B4-BE49-F238E27FC236}">
                  <a16:creationId xmlns:a16="http://schemas.microsoft.com/office/drawing/2014/main" id="{F3C53EAA-5CC6-BB41-FE6B-F238A0DA3D48}"/>
                </a:ext>
              </a:extLst>
            </p:cNvPr>
            <p:cNvSpPr/>
            <p:nvPr/>
          </p:nvSpPr>
          <p:spPr>
            <a:xfrm>
              <a:off x="2077738" y="4609675"/>
              <a:ext cx="20425" cy="60825"/>
            </a:xfrm>
            <a:custGeom>
              <a:avLst/>
              <a:gdLst/>
              <a:ahLst/>
              <a:cxnLst/>
              <a:rect l="l" t="t" r="r" b="b"/>
              <a:pathLst>
                <a:path w="817" h="2433" extrusionOk="0">
                  <a:moveTo>
                    <a:pt x="418" y="0"/>
                  </a:moveTo>
                  <a:cubicBezTo>
                    <a:pt x="190" y="0"/>
                    <a:pt x="1" y="190"/>
                    <a:pt x="1" y="417"/>
                  </a:cubicBezTo>
                  <a:lnTo>
                    <a:pt x="1" y="2048"/>
                  </a:lnTo>
                  <a:cubicBezTo>
                    <a:pt x="20" y="2304"/>
                    <a:pt x="214" y="2432"/>
                    <a:pt x="408" y="2432"/>
                  </a:cubicBezTo>
                  <a:cubicBezTo>
                    <a:pt x="603" y="2432"/>
                    <a:pt x="797" y="2304"/>
                    <a:pt x="816" y="2048"/>
                  </a:cubicBezTo>
                  <a:lnTo>
                    <a:pt x="816" y="417"/>
                  </a:lnTo>
                  <a:cubicBezTo>
                    <a:pt x="816" y="190"/>
                    <a:pt x="645" y="0"/>
                    <a:pt x="41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grpSp>
      <p:grpSp>
        <p:nvGrpSpPr>
          <p:cNvPr id="60" name="Google Shape;769;p36">
            <a:extLst>
              <a:ext uri="{FF2B5EF4-FFF2-40B4-BE49-F238E27FC236}">
                <a16:creationId xmlns:a16="http://schemas.microsoft.com/office/drawing/2014/main" id="{6CDD50C3-EFD1-0EFD-7097-BBD9431FAB19}"/>
              </a:ext>
            </a:extLst>
          </p:cNvPr>
          <p:cNvGrpSpPr/>
          <p:nvPr/>
        </p:nvGrpSpPr>
        <p:grpSpPr>
          <a:xfrm>
            <a:off x="1590925" y="1248600"/>
            <a:ext cx="578325" cy="487500"/>
            <a:chOff x="5198688" y="3289450"/>
            <a:chExt cx="578325" cy="487500"/>
          </a:xfrm>
        </p:grpSpPr>
        <p:sp>
          <p:nvSpPr>
            <p:cNvPr id="61" name="Google Shape;770;p36">
              <a:extLst>
                <a:ext uri="{FF2B5EF4-FFF2-40B4-BE49-F238E27FC236}">
                  <a16:creationId xmlns:a16="http://schemas.microsoft.com/office/drawing/2014/main" id="{EE9B499B-7D28-BA95-83E3-6217B2565B55}"/>
                </a:ext>
              </a:extLst>
            </p:cNvPr>
            <p:cNvSpPr/>
            <p:nvPr/>
          </p:nvSpPr>
          <p:spPr>
            <a:xfrm flipH="1">
              <a:off x="5708313" y="328945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71;p36">
              <a:extLst>
                <a:ext uri="{FF2B5EF4-FFF2-40B4-BE49-F238E27FC236}">
                  <a16:creationId xmlns:a16="http://schemas.microsoft.com/office/drawing/2014/main" id="{F72DD3BB-517F-D1E9-BA3F-485FC87C5F03}"/>
                </a:ext>
              </a:extLst>
            </p:cNvPr>
            <p:cNvSpPr/>
            <p:nvPr/>
          </p:nvSpPr>
          <p:spPr>
            <a:xfrm>
              <a:off x="5198688" y="328945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20" name="Google Shape;720;p3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r>
              <a:rPr lang="en" dirty="0"/>
              <a:t>The </a:t>
            </a:r>
            <a:r>
              <a:rPr lang="en" dirty="0" err="1"/>
              <a:t>final</a:t>
            </a:r>
            <a:r>
              <a:rPr lang="en" dirty="0" err="1">
                <a:solidFill>
                  <a:schemeClr val="accent2"/>
                </a:solidFill>
              </a:rPr>
              <a:t>‘look</a:t>
            </a:r>
            <a:r>
              <a:rPr lang="en" dirty="0">
                <a:solidFill>
                  <a:schemeClr val="accent2"/>
                </a:solidFill>
              </a:rPr>
              <a:t>’</a:t>
            </a:r>
            <a:r>
              <a:rPr lang="en" dirty="0">
                <a:solidFill>
                  <a:schemeClr val="accent6"/>
                </a:solidFill>
              </a:rPr>
              <a:t>{</a:t>
            </a:r>
            <a:endParaRPr dirty="0">
              <a:solidFill>
                <a:schemeClr val="accent6"/>
              </a:solidFill>
            </a:endParaRPr>
          </a:p>
        </p:txBody>
      </p:sp>
      <p:grpSp>
        <p:nvGrpSpPr>
          <p:cNvPr id="721" name="Google Shape;721;p36"/>
          <p:cNvGrpSpPr/>
          <p:nvPr/>
        </p:nvGrpSpPr>
        <p:grpSpPr>
          <a:xfrm>
            <a:off x="1084825" y="1152525"/>
            <a:ext cx="506100" cy="3417500"/>
            <a:chOff x="1084825" y="1152525"/>
            <a:chExt cx="506100" cy="3417500"/>
          </a:xfrm>
        </p:grpSpPr>
        <p:sp>
          <p:nvSpPr>
            <p:cNvPr id="722" name="Google Shape;722;p36"/>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23" name="Google Shape;723;p36"/>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sp>
        <p:nvSpPr>
          <p:cNvPr id="775" name="Google Shape;775;p36"/>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776" name="Google Shape;776;p36"/>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77" name="Google Shape;777;p36"/>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21" name="‏تسجيل الشاشة ١٤٤٣-١٠-١٦ في ٣.٢١.١٠ ص.MOV" descr="‏تسجيل الشاشة ١٤٤٣-١٠-١٦ في ٣.٢١.١٠ ص.MOV">
            <a:hlinkClick r:id="" action="ppaction://media"/>
            <a:extLst>
              <a:ext uri="{FF2B5EF4-FFF2-40B4-BE49-F238E27FC236}">
                <a16:creationId xmlns:a16="http://schemas.microsoft.com/office/drawing/2014/main" id="{107EC6D3-4109-5E03-804F-57BA4BF82A37}"/>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142674" y="1123900"/>
            <a:ext cx="4746949" cy="401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645" fill="hold"/>
                                        <p:tgtEl>
                                          <p:spTgt spid="2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1"/>
                </p:tgtEl>
              </p:cMediaNode>
            </p:video>
            <p:seq concurrent="1" nextAc="seek">
              <p:cTn id="8" restart="whenNotActive" fill="hold" evtFilter="cancelBubble" nodeType="interactiveSeq">
                <p:stCondLst>
                  <p:cond evt="onClick" delay="0">
                    <p:tgtEl>
                      <p:spTgt spid="2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1"/>
                                        </p:tgtEl>
                                      </p:cBhvr>
                                    </p:cmd>
                                  </p:childTnLst>
                                </p:cTn>
                              </p:par>
                            </p:childTnLst>
                          </p:cTn>
                        </p:par>
                      </p:childTnLst>
                    </p:cTn>
                  </p:par>
                </p:childTnLst>
              </p:cTn>
              <p:nextCondLst>
                <p:cond evt="onClick" delay="0">
                  <p:tgtEl>
                    <p:spTgt spid="21"/>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3"/>
        <p:cNvGrpSpPr/>
        <p:nvPr/>
      </p:nvGrpSpPr>
      <p:grpSpPr>
        <a:xfrm>
          <a:off x="0" y="0"/>
          <a:ext cx="0" cy="0"/>
          <a:chOff x="0" y="0"/>
          <a:chExt cx="0" cy="0"/>
        </a:xfrm>
      </p:grpSpPr>
      <p:sp>
        <p:nvSpPr>
          <p:cNvPr id="2544" name="Google Shape;2544;p49"/>
          <p:cNvSpPr txBox="1">
            <a:spLocks noGrp="1"/>
          </p:cNvSpPr>
          <p:nvPr>
            <p:ph type="ctrTitle"/>
          </p:nvPr>
        </p:nvSpPr>
        <p:spPr>
          <a:xfrm>
            <a:off x="1139125" y="582056"/>
            <a:ext cx="3064500" cy="5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 </a:t>
            </a:r>
            <a:r>
              <a:rPr lang="en">
                <a:solidFill>
                  <a:schemeClr val="accent6"/>
                </a:solidFill>
              </a:rPr>
              <a:t>{</a:t>
            </a:r>
            <a:endParaRPr>
              <a:solidFill>
                <a:schemeClr val="accent6"/>
              </a:solidFill>
            </a:endParaRPr>
          </a:p>
        </p:txBody>
      </p:sp>
      <p:sp>
        <p:nvSpPr>
          <p:cNvPr id="2546" name="Google Shape;2546;p49"/>
          <p:cNvSpPr txBox="1">
            <a:spLocks noGrp="1"/>
          </p:cNvSpPr>
          <p:nvPr>
            <p:ph type="subTitle" idx="2"/>
          </p:nvPr>
        </p:nvSpPr>
        <p:spPr>
          <a:xfrm>
            <a:off x="1570575" y="1261025"/>
            <a:ext cx="4572000" cy="43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‘Do you have any questions?’</a:t>
            </a:r>
            <a:endParaRPr/>
          </a:p>
        </p:txBody>
      </p:sp>
      <p:sp>
        <p:nvSpPr>
          <p:cNvPr id="2547" name="Google Shape;2547;p49"/>
          <p:cNvSpPr txBox="1"/>
          <p:nvPr/>
        </p:nvSpPr>
        <p:spPr>
          <a:xfrm>
            <a:off x="2912425" y="3781775"/>
            <a:ext cx="4418100" cy="29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3"/>
                </a:solidFill>
                <a:latin typeface="Fira Code"/>
                <a:ea typeface="Fira Code"/>
                <a:cs typeface="Fira Code"/>
                <a:sym typeface="Fira Code"/>
              </a:rPr>
              <a:t>&lt; Please keep this slide for attribution &gt; </a:t>
            </a:r>
            <a:endParaRPr sz="1200">
              <a:solidFill>
                <a:schemeClr val="accent3"/>
              </a:solidFill>
              <a:latin typeface="Fira Code"/>
              <a:ea typeface="Fira Code"/>
              <a:cs typeface="Fira Code"/>
              <a:sym typeface="Fira Code"/>
            </a:endParaRPr>
          </a:p>
        </p:txBody>
      </p:sp>
      <p:sp>
        <p:nvSpPr>
          <p:cNvPr id="2570" name="Google Shape;2570;p49"/>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2571" name="Google Shape;2571;p49"/>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2572" name="Google Shape;2572;p49"/>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2573" name="Google Shape;2573;p49"/>
          <p:cNvGrpSpPr/>
          <p:nvPr/>
        </p:nvGrpSpPr>
        <p:grpSpPr>
          <a:xfrm>
            <a:off x="1084825" y="1152525"/>
            <a:ext cx="506100" cy="3417500"/>
            <a:chOff x="1084825" y="1152525"/>
            <a:chExt cx="506100" cy="3417500"/>
          </a:xfrm>
        </p:grpSpPr>
        <p:sp>
          <p:nvSpPr>
            <p:cNvPr id="2574" name="Google Shape;2574;p4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2575" name="Google Shape;2575;p49"/>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mc:AlternateContent xmlns:mc="http://schemas.openxmlformats.org/markup-compatibility/2006">
        <mc:Choice xmlns:p14="http://schemas.microsoft.com/office/powerpoint/2010/main" Requires="p14">
          <p:contentPart p14:bwMode="auto" r:id="rId3">
            <p14:nvContentPartPr>
              <p14:cNvPr id="2" name="حبر 1">
                <a:extLst>
                  <a:ext uri="{FF2B5EF4-FFF2-40B4-BE49-F238E27FC236}">
                    <a16:creationId xmlns:a16="http://schemas.microsoft.com/office/drawing/2014/main" id="{84212D15-59F0-4ED6-A4D3-70443D124968}"/>
                  </a:ext>
                </a:extLst>
              </p14:cNvPr>
              <p14:cNvContentPartPr/>
              <p14:nvPr/>
            </p14:nvContentPartPr>
            <p14:xfrm>
              <a:off x="4838345" y="3189425"/>
              <a:ext cx="360" cy="360"/>
            </p14:xfrm>
          </p:contentPart>
        </mc:Choice>
        <mc:Fallback>
          <p:pic>
            <p:nvPicPr>
              <p:cNvPr id="2" name="حبر 1">
                <a:extLst>
                  <a:ext uri="{FF2B5EF4-FFF2-40B4-BE49-F238E27FC236}">
                    <a16:creationId xmlns:a16="http://schemas.microsoft.com/office/drawing/2014/main" id="{84212D15-59F0-4ED6-A4D3-70443D124968}"/>
                  </a:ext>
                </a:extLst>
              </p:cNvPr>
              <p:cNvPicPr/>
              <p:nvPr/>
            </p:nvPicPr>
            <p:blipFill>
              <a:blip r:embed="rId4"/>
              <a:stretch>
                <a:fillRect/>
              </a:stretch>
            </p:blipFill>
            <p:spPr>
              <a:xfrm>
                <a:off x="4784705" y="3081785"/>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حبر 2">
                <a:extLst>
                  <a:ext uri="{FF2B5EF4-FFF2-40B4-BE49-F238E27FC236}">
                    <a16:creationId xmlns:a16="http://schemas.microsoft.com/office/drawing/2014/main" id="{EAF0E9F0-8655-6070-CC26-B2F8C9FA45C6}"/>
                  </a:ext>
                </a:extLst>
              </p14:cNvPr>
              <p14:cNvContentPartPr/>
              <p14:nvPr/>
            </p14:nvContentPartPr>
            <p14:xfrm>
              <a:off x="3558545" y="3006185"/>
              <a:ext cx="2639160" cy="222120"/>
            </p14:xfrm>
          </p:contentPart>
        </mc:Choice>
        <mc:Fallback>
          <p:pic>
            <p:nvPicPr>
              <p:cNvPr id="3" name="حبر 2">
                <a:extLst>
                  <a:ext uri="{FF2B5EF4-FFF2-40B4-BE49-F238E27FC236}">
                    <a16:creationId xmlns:a16="http://schemas.microsoft.com/office/drawing/2014/main" id="{EAF0E9F0-8655-6070-CC26-B2F8C9FA45C6}"/>
                  </a:ext>
                </a:extLst>
              </p:cNvPr>
              <p:cNvPicPr/>
              <p:nvPr/>
            </p:nvPicPr>
            <p:blipFill>
              <a:blip r:embed="rId6"/>
              <a:stretch>
                <a:fillRect/>
              </a:stretch>
            </p:blipFill>
            <p:spPr>
              <a:xfrm>
                <a:off x="3504905" y="2898185"/>
                <a:ext cx="2746800" cy="437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حبر 3">
                <a:extLst>
                  <a:ext uri="{FF2B5EF4-FFF2-40B4-BE49-F238E27FC236}">
                    <a16:creationId xmlns:a16="http://schemas.microsoft.com/office/drawing/2014/main" id="{916AD36D-8091-D3AB-B3EC-9EC75036BBB4}"/>
                  </a:ext>
                </a:extLst>
              </p14:cNvPr>
              <p14:cNvContentPartPr/>
              <p14:nvPr/>
            </p14:nvContentPartPr>
            <p14:xfrm>
              <a:off x="3342905" y="3167105"/>
              <a:ext cx="2121480" cy="203400"/>
            </p14:xfrm>
          </p:contentPart>
        </mc:Choice>
        <mc:Fallback>
          <p:pic>
            <p:nvPicPr>
              <p:cNvPr id="4" name="حبر 3">
                <a:extLst>
                  <a:ext uri="{FF2B5EF4-FFF2-40B4-BE49-F238E27FC236}">
                    <a16:creationId xmlns:a16="http://schemas.microsoft.com/office/drawing/2014/main" id="{916AD36D-8091-D3AB-B3EC-9EC75036BBB4}"/>
                  </a:ext>
                </a:extLst>
              </p:cNvPr>
              <p:cNvPicPr/>
              <p:nvPr/>
            </p:nvPicPr>
            <p:blipFill>
              <a:blip r:embed="rId8"/>
              <a:stretch>
                <a:fillRect/>
              </a:stretch>
            </p:blipFill>
            <p:spPr>
              <a:xfrm>
                <a:off x="3288905" y="3059105"/>
                <a:ext cx="222912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حبر 4">
                <a:extLst>
                  <a:ext uri="{FF2B5EF4-FFF2-40B4-BE49-F238E27FC236}">
                    <a16:creationId xmlns:a16="http://schemas.microsoft.com/office/drawing/2014/main" id="{313C9D7C-9A25-CA71-EB47-CDB39D09E5CF}"/>
                  </a:ext>
                </a:extLst>
              </p14:cNvPr>
              <p14:cNvContentPartPr/>
              <p14:nvPr/>
            </p14:nvContentPartPr>
            <p14:xfrm>
              <a:off x="2900825" y="3242705"/>
              <a:ext cx="2833200" cy="151920"/>
            </p14:xfrm>
          </p:contentPart>
        </mc:Choice>
        <mc:Fallback>
          <p:pic>
            <p:nvPicPr>
              <p:cNvPr id="5" name="حبر 4">
                <a:extLst>
                  <a:ext uri="{FF2B5EF4-FFF2-40B4-BE49-F238E27FC236}">
                    <a16:creationId xmlns:a16="http://schemas.microsoft.com/office/drawing/2014/main" id="{313C9D7C-9A25-CA71-EB47-CDB39D09E5CF}"/>
                  </a:ext>
                </a:extLst>
              </p:cNvPr>
              <p:cNvPicPr/>
              <p:nvPr/>
            </p:nvPicPr>
            <p:blipFill>
              <a:blip r:embed="rId10"/>
              <a:stretch>
                <a:fillRect/>
              </a:stretch>
            </p:blipFill>
            <p:spPr>
              <a:xfrm>
                <a:off x="2847185" y="3134705"/>
                <a:ext cx="294084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حبر 5">
                <a:extLst>
                  <a:ext uri="{FF2B5EF4-FFF2-40B4-BE49-F238E27FC236}">
                    <a16:creationId xmlns:a16="http://schemas.microsoft.com/office/drawing/2014/main" id="{A7A3DB74-D18D-FAD3-B31E-56B4CD9272EB}"/>
                  </a:ext>
                </a:extLst>
              </p14:cNvPr>
              <p14:cNvContentPartPr/>
              <p14:nvPr/>
            </p14:nvContentPartPr>
            <p14:xfrm>
              <a:off x="1927745" y="2810705"/>
              <a:ext cx="3860280" cy="763200"/>
            </p14:xfrm>
          </p:contentPart>
        </mc:Choice>
        <mc:Fallback>
          <p:pic>
            <p:nvPicPr>
              <p:cNvPr id="6" name="حبر 5">
                <a:extLst>
                  <a:ext uri="{FF2B5EF4-FFF2-40B4-BE49-F238E27FC236}">
                    <a16:creationId xmlns:a16="http://schemas.microsoft.com/office/drawing/2014/main" id="{A7A3DB74-D18D-FAD3-B31E-56B4CD9272EB}"/>
                  </a:ext>
                </a:extLst>
              </p:cNvPr>
              <p:cNvPicPr/>
              <p:nvPr/>
            </p:nvPicPr>
            <p:blipFill>
              <a:blip r:embed="rId12"/>
              <a:stretch>
                <a:fillRect/>
              </a:stretch>
            </p:blipFill>
            <p:spPr>
              <a:xfrm>
                <a:off x="1874105" y="2703065"/>
                <a:ext cx="3967920" cy="9788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 name="حبر 6">
                <a:extLst>
                  <a:ext uri="{FF2B5EF4-FFF2-40B4-BE49-F238E27FC236}">
                    <a16:creationId xmlns:a16="http://schemas.microsoft.com/office/drawing/2014/main" id="{5DB6E42D-B805-E865-DAA7-FC21DB54CA22}"/>
                  </a:ext>
                </a:extLst>
              </p14:cNvPr>
              <p14:cNvContentPartPr/>
              <p14:nvPr/>
            </p14:nvContentPartPr>
            <p14:xfrm>
              <a:off x="3606425" y="3234425"/>
              <a:ext cx="475200" cy="74520"/>
            </p14:xfrm>
          </p:contentPart>
        </mc:Choice>
        <mc:Fallback>
          <p:pic>
            <p:nvPicPr>
              <p:cNvPr id="7" name="حبر 6">
                <a:extLst>
                  <a:ext uri="{FF2B5EF4-FFF2-40B4-BE49-F238E27FC236}">
                    <a16:creationId xmlns:a16="http://schemas.microsoft.com/office/drawing/2014/main" id="{5DB6E42D-B805-E865-DAA7-FC21DB54CA22}"/>
                  </a:ext>
                </a:extLst>
              </p:cNvPr>
              <p:cNvPicPr/>
              <p:nvPr/>
            </p:nvPicPr>
            <p:blipFill>
              <a:blip r:embed="rId14"/>
              <a:stretch>
                <a:fillRect/>
              </a:stretch>
            </p:blipFill>
            <p:spPr>
              <a:xfrm>
                <a:off x="3552425" y="3126785"/>
                <a:ext cx="58284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8" name="حبر 7">
                <a:extLst>
                  <a:ext uri="{FF2B5EF4-FFF2-40B4-BE49-F238E27FC236}">
                    <a16:creationId xmlns:a16="http://schemas.microsoft.com/office/drawing/2014/main" id="{8A08121E-E2CC-1292-0317-7F15EEAC3315}"/>
                  </a:ext>
                </a:extLst>
              </p14:cNvPr>
              <p14:cNvContentPartPr/>
              <p14:nvPr/>
            </p14:nvContentPartPr>
            <p14:xfrm>
              <a:off x="4317425" y="2245865"/>
              <a:ext cx="360" cy="360"/>
            </p14:xfrm>
          </p:contentPart>
        </mc:Choice>
        <mc:Fallback>
          <p:pic>
            <p:nvPicPr>
              <p:cNvPr id="8" name="حبر 7">
                <a:extLst>
                  <a:ext uri="{FF2B5EF4-FFF2-40B4-BE49-F238E27FC236}">
                    <a16:creationId xmlns:a16="http://schemas.microsoft.com/office/drawing/2014/main" id="{8A08121E-E2CC-1292-0317-7F15EEAC3315}"/>
                  </a:ext>
                </a:extLst>
              </p:cNvPr>
              <p:cNvPicPr/>
              <p:nvPr/>
            </p:nvPicPr>
            <p:blipFill>
              <a:blip r:embed="rId16"/>
              <a:stretch>
                <a:fillRect/>
              </a:stretch>
            </p:blipFill>
            <p:spPr>
              <a:xfrm>
                <a:off x="4227785" y="2066225"/>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9" name="حبر 8">
                <a:extLst>
                  <a:ext uri="{FF2B5EF4-FFF2-40B4-BE49-F238E27FC236}">
                    <a16:creationId xmlns:a16="http://schemas.microsoft.com/office/drawing/2014/main" id="{33399E6F-484F-6A92-A0AE-E4B545DB450B}"/>
                  </a:ext>
                </a:extLst>
              </p14:cNvPr>
              <p14:cNvContentPartPr/>
              <p14:nvPr/>
            </p14:nvContentPartPr>
            <p14:xfrm>
              <a:off x="3485825" y="3074225"/>
              <a:ext cx="2006640" cy="216360"/>
            </p14:xfrm>
          </p:contentPart>
        </mc:Choice>
        <mc:Fallback>
          <p:pic>
            <p:nvPicPr>
              <p:cNvPr id="9" name="حبر 8">
                <a:extLst>
                  <a:ext uri="{FF2B5EF4-FFF2-40B4-BE49-F238E27FC236}">
                    <a16:creationId xmlns:a16="http://schemas.microsoft.com/office/drawing/2014/main" id="{33399E6F-484F-6A92-A0AE-E4B545DB450B}"/>
                  </a:ext>
                </a:extLst>
              </p:cNvPr>
              <p:cNvPicPr/>
              <p:nvPr/>
            </p:nvPicPr>
            <p:blipFill>
              <a:blip r:embed="rId18"/>
              <a:stretch>
                <a:fillRect/>
              </a:stretch>
            </p:blipFill>
            <p:spPr>
              <a:xfrm>
                <a:off x="3395825" y="2894585"/>
                <a:ext cx="2186280" cy="576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0" name="حبر 9">
                <a:extLst>
                  <a:ext uri="{FF2B5EF4-FFF2-40B4-BE49-F238E27FC236}">
                    <a16:creationId xmlns:a16="http://schemas.microsoft.com/office/drawing/2014/main" id="{3E41DDE4-E3EE-F9E1-AAEC-5746F9A515EC}"/>
                  </a:ext>
                </a:extLst>
              </p14:cNvPr>
              <p14:cNvContentPartPr/>
              <p14:nvPr/>
            </p14:nvContentPartPr>
            <p14:xfrm>
              <a:off x="3696065" y="3175385"/>
              <a:ext cx="1920240" cy="238680"/>
            </p14:xfrm>
          </p:contentPart>
        </mc:Choice>
        <mc:Fallback>
          <p:pic>
            <p:nvPicPr>
              <p:cNvPr id="10" name="حبر 9">
                <a:extLst>
                  <a:ext uri="{FF2B5EF4-FFF2-40B4-BE49-F238E27FC236}">
                    <a16:creationId xmlns:a16="http://schemas.microsoft.com/office/drawing/2014/main" id="{3E41DDE4-E3EE-F9E1-AAEC-5746F9A515EC}"/>
                  </a:ext>
                </a:extLst>
              </p:cNvPr>
              <p:cNvPicPr/>
              <p:nvPr/>
            </p:nvPicPr>
            <p:blipFill>
              <a:blip r:embed="rId20"/>
              <a:stretch>
                <a:fillRect/>
              </a:stretch>
            </p:blipFill>
            <p:spPr>
              <a:xfrm>
                <a:off x="3606065" y="2995385"/>
                <a:ext cx="2099880" cy="5983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1" name="حبر 10">
                <a:extLst>
                  <a:ext uri="{FF2B5EF4-FFF2-40B4-BE49-F238E27FC236}">
                    <a16:creationId xmlns:a16="http://schemas.microsoft.com/office/drawing/2014/main" id="{B7406306-E326-6061-D42F-BE21820FFC04}"/>
                  </a:ext>
                </a:extLst>
              </p14:cNvPr>
              <p14:cNvContentPartPr/>
              <p14:nvPr/>
            </p14:nvContentPartPr>
            <p14:xfrm>
              <a:off x="2963465" y="2837345"/>
              <a:ext cx="4286160" cy="1026360"/>
            </p14:xfrm>
          </p:contentPart>
        </mc:Choice>
        <mc:Fallback>
          <p:pic>
            <p:nvPicPr>
              <p:cNvPr id="11" name="حبر 10">
                <a:extLst>
                  <a:ext uri="{FF2B5EF4-FFF2-40B4-BE49-F238E27FC236}">
                    <a16:creationId xmlns:a16="http://schemas.microsoft.com/office/drawing/2014/main" id="{B7406306-E326-6061-D42F-BE21820FFC04}"/>
                  </a:ext>
                </a:extLst>
              </p:cNvPr>
              <p:cNvPicPr/>
              <p:nvPr/>
            </p:nvPicPr>
            <p:blipFill>
              <a:blip r:embed="rId22"/>
              <a:stretch>
                <a:fillRect/>
              </a:stretch>
            </p:blipFill>
            <p:spPr>
              <a:xfrm>
                <a:off x="2873825" y="2657705"/>
                <a:ext cx="4465800" cy="1386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2" name="حبر 11">
                <a:extLst>
                  <a:ext uri="{FF2B5EF4-FFF2-40B4-BE49-F238E27FC236}">
                    <a16:creationId xmlns:a16="http://schemas.microsoft.com/office/drawing/2014/main" id="{4CB3D83C-7788-8951-711F-A1C578B56B6C}"/>
                  </a:ext>
                </a:extLst>
              </p14:cNvPr>
              <p14:cNvContentPartPr/>
              <p14:nvPr/>
            </p14:nvContentPartPr>
            <p14:xfrm>
              <a:off x="2991185" y="3015545"/>
              <a:ext cx="625680" cy="108000"/>
            </p14:xfrm>
          </p:contentPart>
        </mc:Choice>
        <mc:Fallback>
          <p:pic>
            <p:nvPicPr>
              <p:cNvPr id="12" name="حبر 11">
                <a:extLst>
                  <a:ext uri="{FF2B5EF4-FFF2-40B4-BE49-F238E27FC236}">
                    <a16:creationId xmlns:a16="http://schemas.microsoft.com/office/drawing/2014/main" id="{4CB3D83C-7788-8951-711F-A1C578B56B6C}"/>
                  </a:ext>
                </a:extLst>
              </p:cNvPr>
              <p:cNvPicPr/>
              <p:nvPr/>
            </p:nvPicPr>
            <p:blipFill>
              <a:blip r:embed="rId24"/>
              <a:stretch>
                <a:fillRect/>
              </a:stretch>
            </p:blipFill>
            <p:spPr>
              <a:xfrm>
                <a:off x="2901185" y="2835545"/>
                <a:ext cx="805320" cy="4676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3" name="حبر 12">
                <a:extLst>
                  <a:ext uri="{FF2B5EF4-FFF2-40B4-BE49-F238E27FC236}">
                    <a16:creationId xmlns:a16="http://schemas.microsoft.com/office/drawing/2014/main" id="{BED4F4FC-AC79-FF1C-3767-D105A391837D}"/>
                  </a:ext>
                </a:extLst>
              </p14:cNvPr>
              <p14:cNvContentPartPr/>
              <p14:nvPr/>
            </p14:nvContentPartPr>
            <p14:xfrm>
              <a:off x="3306185" y="2973785"/>
              <a:ext cx="387000" cy="37080"/>
            </p14:xfrm>
          </p:contentPart>
        </mc:Choice>
        <mc:Fallback>
          <p:pic>
            <p:nvPicPr>
              <p:cNvPr id="13" name="حبر 12">
                <a:extLst>
                  <a:ext uri="{FF2B5EF4-FFF2-40B4-BE49-F238E27FC236}">
                    <a16:creationId xmlns:a16="http://schemas.microsoft.com/office/drawing/2014/main" id="{BED4F4FC-AC79-FF1C-3767-D105A391837D}"/>
                  </a:ext>
                </a:extLst>
              </p:cNvPr>
              <p:cNvPicPr/>
              <p:nvPr/>
            </p:nvPicPr>
            <p:blipFill>
              <a:blip r:embed="rId26"/>
              <a:stretch>
                <a:fillRect/>
              </a:stretch>
            </p:blipFill>
            <p:spPr>
              <a:xfrm>
                <a:off x="3216185" y="2793785"/>
                <a:ext cx="566640" cy="3967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4" name="حبر 13">
                <a:extLst>
                  <a:ext uri="{FF2B5EF4-FFF2-40B4-BE49-F238E27FC236}">
                    <a16:creationId xmlns:a16="http://schemas.microsoft.com/office/drawing/2014/main" id="{397E7CBA-60E2-2E89-14DC-C25B329A946B}"/>
                  </a:ext>
                </a:extLst>
              </p14:cNvPr>
              <p14:cNvContentPartPr/>
              <p14:nvPr/>
            </p14:nvContentPartPr>
            <p14:xfrm>
              <a:off x="3970745" y="2079545"/>
              <a:ext cx="360" cy="360"/>
            </p14:xfrm>
          </p:contentPart>
        </mc:Choice>
        <mc:Fallback>
          <p:pic>
            <p:nvPicPr>
              <p:cNvPr id="14" name="حبر 13">
                <a:extLst>
                  <a:ext uri="{FF2B5EF4-FFF2-40B4-BE49-F238E27FC236}">
                    <a16:creationId xmlns:a16="http://schemas.microsoft.com/office/drawing/2014/main" id="{397E7CBA-60E2-2E89-14DC-C25B329A946B}"/>
                  </a:ext>
                </a:extLst>
              </p:cNvPr>
              <p:cNvPicPr/>
              <p:nvPr/>
            </p:nvPicPr>
            <p:blipFill>
              <a:blip r:embed="rId28"/>
              <a:stretch>
                <a:fillRect/>
              </a:stretch>
            </p:blipFill>
            <p:spPr>
              <a:xfrm>
                <a:off x="3907745" y="2016905"/>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5" name="حبر 14">
                <a:extLst>
                  <a:ext uri="{FF2B5EF4-FFF2-40B4-BE49-F238E27FC236}">
                    <a16:creationId xmlns:a16="http://schemas.microsoft.com/office/drawing/2014/main" id="{95C01BE8-F260-2392-1420-8EDDB6E28836}"/>
                  </a:ext>
                </a:extLst>
              </p14:cNvPr>
              <p14:cNvContentPartPr/>
              <p14:nvPr/>
            </p14:nvContentPartPr>
            <p14:xfrm>
              <a:off x="2600225" y="2905025"/>
              <a:ext cx="3073680" cy="1115280"/>
            </p14:xfrm>
          </p:contentPart>
        </mc:Choice>
        <mc:Fallback>
          <p:pic>
            <p:nvPicPr>
              <p:cNvPr id="15" name="حبر 14">
                <a:extLst>
                  <a:ext uri="{FF2B5EF4-FFF2-40B4-BE49-F238E27FC236}">
                    <a16:creationId xmlns:a16="http://schemas.microsoft.com/office/drawing/2014/main" id="{95C01BE8-F260-2392-1420-8EDDB6E28836}"/>
                  </a:ext>
                </a:extLst>
              </p:cNvPr>
              <p:cNvPicPr/>
              <p:nvPr/>
            </p:nvPicPr>
            <p:blipFill>
              <a:blip r:embed="rId30"/>
              <a:stretch>
                <a:fillRect/>
              </a:stretch>
            </p:blipFill>
            <p:spPr>
              <a:xfrm>
                <a:off x="2537225" y="2842385"/>
                <a:ext cx="3199320" cy="12409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6" name="حبر 15">
                <a:extLst>
                  <a:ext uri="{FF2B5EF4-FFF2-40B4-BE49-F238E27FC236}">
                    <a16:creationId xmlns:a16="http://schemas.microsoft.com/office/drawing/2014/main" id="{5F896ED5-25A4-AC18-8F3B-81B066B22924}"/>
                  </a:ext>
                </a:extLst>
              </p14:cNvPr>
              <p14:cNvContentPartPr/>
              <p14:nvPr/>
            </p14:nvContentPartPr>
            <p14:xfrm>
              <a:off x="3252545" y="2690465"/>
              <a:ext cx="3728520" cy="1369440"/>
            </p14:xfrm>
          </p:contentPart>
        </mc:Choice>
        <mc:Fallback>
          <p:pic>
            <p:nvPicPr>
              <p:cNvPr id="16" name="حبر 15">
                <a:extLst>
                  <a:ext uri="{FF2B5EF4-FFF2-40B4-BE49-F238E27FC236}">
                    <a16:creationId xmlns:a16="http://schemas.microsoft.com/office/drawing/2014/main" id="{5F896ED5-25A4-AC18-8F3B-81B066B22924}"/>
                  </a:ext>
                </a:extLst>
              </p:cNvPr>
              <p:cNvPicPr/>
              <p:nvPr/>
            </p:nvPicPr>
            <p:blipFill>
              <a:blip r:embed="rId32"/>
              <a:stretch>
                <a:fillRect/>
              </a:stretch>
            </p:blipFill>
            <p:spPr>
              <a:xfrm>
                <a:off x="3189545" y="2627825"/>
                <a:ext cx="3854160" cy="149508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27"/>
        <p:cNvGrpSpPr/>
        <p:nvPr/>
      </p:nvGrpSpPr>
      <p:grpSpPr>
        <a:xfrm>
          <a:off x="0" y="0"/>
          <a:ext cx="0" cy="0"/>
          <a:chOff x="0" y="0"/>
          <a:chExt cx="0" cy="0"/>
        </a:xfrm>
      </p:grpSpPr>
      <p:sp>
        <p:nvSpPr>
          <p:cNvPr id="3128" name="Google Shape;3128;p52"/>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Resources</a:t>
            </a:r>
            <a:r>
              <a:rPr lang="en" dirty="0">
                <a:solidFill>
                  <a:schemeClr val="accent2"/>
                </a:solidFill>
              </a:rPr>
              <a:t> </a:t>
            </a:r>
            <a:r>
              <a:rPr lang="en" dirty="0">
                <a:solidFill>
                  <a:schemeClr val="accent6"/>
                </a:solidFill>
              </a:rPr>
              <a:t>{</a:t>
            </a:r>
            <a:endParaRPr dirty="0">
              <a:solidFill>
                <a:schemeClr val="accent6"/>
              </a:solidFill>
            </a:endParaRPr>
          </a:p>
        </p:txBody>
      </p:sp>
      <p:sp>
        <p:nvSpPr>
          <p:cNvPr id="3130" name="Google Shape;3130;p52"/>
          <p:cNvSpPr txBox="1">
            <a:spLocks noGrp="1"/>
          </p:cNvSpPr>
          <p:nvPr>
            <p:ph type="subTitle" idx="2"/>
          </p:nvPr>
        </p:nvSpPr>
        <p:spPr>
          <a:xfrm>
            <a:off x="1676974" y="1309850"/>
            <a:ext cx="5778889" cy="460800"/>
          </a:xfrm>
          <a:prstGeom prst="rect">
            <a:avLst/>
          </a:prstGeom>
        </p:spPr>
        <p:txBody>
          <a:bodyPr spcFirstLastPara="1" wrap="square" lIns="91425" tIns="91425" rIns="91425" bIns="91425" anchor="ctr" anchorCtr="0">
            <a:noAutofit/>
          </a:bodyPr>
          <a:lstStyle/>
          <a:p>
            <a:pPr marL="0" lvl="0" indent="0" rtl="1"/>
            <a:r>
              <a:rPr lang="en" dirty="0"/>
              <a:t>https://</a:t>
            </a:r>
            <a:r>
              <a:rPr lang="en" dirty="0" err="1"/>
              <a:t>rcoh.me</a:t>
            </a:r>
            <a:r>
              <a:rPr lang="en" dirty="0"/>
              <a:t>/posts/linear-time-median-finding/</a:t>
            </a:r>
            <a:endParaRPr dirty="0"/>
          </a:p>
        </p:txBody>
      </p:sp>
      <p:sp>
        <p:nvSpPr>
          <p:cNvPr id="3131" name="Google Shape;3131;p52"/>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3132" name="Google Shape;3132;p52"/>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3133" name="Google Shape;3133;p52"/>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3134" name="Google Shape;3134;p52"/>
          <p:cNvGrpSpPr/>
          <p:nvPr/>
        </p:nvGrpSpPr>
        <p:grpSpPr>
          <a:xfrm>
            <a:off x="1084825" y="1152525"/>
            <a:ext cx="506100" cy="3417500"/>
            <a:chOff x="1084825" y="1152525"/>
            <a:chExt cx="506100" cy="3417500"/>
          </a:xfrm>
        </p:grpSpPr>
        <p:sp>
          <p:nvSpPr>
            <p:cNvPr id="3135" name="Google Shape;3135;p5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3136" name="Google Shape;3136;p52"/>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sp>
        <p:nvSpPr>
          <p:cNvPr id="13" name="Google Shape;3130;p52">
            <a:extLst>
              <a:ext uri="{FF2B5EF4-FFF2-40B4-BE49-F238E27FC236}">
                <a16:creationId xmlns:a16="http://schemas.microsoft.com/office/drawing/2014/main" id="{ECF9D16F-C379-5DF5-40FA-CCDCD350E4F3}"/>
              </a:ext>
            </a:extLst>
          </p:cNvPr>
          <p:cNvSpPr txBox="1">
            <a:spLocks/>
          </p:cNvSpPr>
          <p:nvPr/>
        </p:nvSpPr>
        <p:spPr>
          <a:xfrm>
            <a:off x="1676974" y="1726200"/>
            <a:ext cx="6025086" cy="46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20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accent3"/>
              </a:buClr>
              <a:buSzPts val="2000"/>
              <a:buFont typeface="Fira Code"/>
              <a:buNone/>
              <a:defRPr sz="2000" b="1" i="0" u="none" strike="noStrike" cap="none">
                <a:solidFill>
                  <a:schemeClr val="accent3"/>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accent3"/>
              </a:buClr>
              <a:buSzPts val="2000"/>
              <a:buFont typeface="Fira Code"/>
              <a:buNone/>
              <a:defRPr sz="2000" b="1" i="0" u="none" strike="noStrike" cap="none">
                <a:solidFill>
                  <a:schemeClr val="accent3"/>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accent3"/>
              </a:buClr>
              <a:buSzPts val="2000"/>
              <a:buFont typeface="Fira Code"/>
              <a:buNone/>
              <a:defRPr sz="2000" b="1" i="0" u="none" strike="noStrike" cap="none">
                <a:solidFill>
                  <a:schemeClr val="accent3"/>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accent3"/>
              </a:buClr>
              <a:buSzPts val="2000"/>
              <a:buFont typeface="Fira Code"/>
              <a:buNone/>
              <a:defRPr sz="2000" b="1" i="0" u="none" strike="noStrike" cap="none">
                <a:solidFill>
                  <a:schemeClr val="accent3"/>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accent3"/>
              </a:buClr>
              <a:buSzPts val="2000"/>
              <a:buFont typeface="Fira Code"/>
              <a:buNone/>
              <a:defRPr sz="2000" b="1" i="0" u="none" strike="noStrike" cap="none">
                <a:solidFill>
                  <a:schemeClr val="accent3"/>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accent3"/>
              </a:buClr>
              <a:buSzPts val="2000"/>
              <a:buFont typeface="Fira Code"/>
              <a:buNone/>
              <a:defRPr sz="2000" b="1" i="0" u="none" strike="noStrike" cap="none">
                <a:solidFill>
                  <a:schemeClr val="accent3"/>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accent3"/>
              </a:buClr>
              <a:buSzPts val="2000"/>
              <a:buFont typeface="Fira Code"/>
              <a:buNone/>
              <a:defRPr sz="2000" b="1" i="0" u="none" strike="noStrike" cap="none">
                <a:solidFill>
                  <a:schemeClr val="accent3"/>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accent3"/>
              </a:buClr>
              <a:buSzPts val="2000"/>
              <a:buFont typeface="Fira Code"/>
              <a:buNone/>
              <a:defRPr sz="2000" b="1" i="0" u="none" strike="noStrike" cap="none">
                <a:solidFill>
                  <a:schemeClr val="accent3"/>
                </a:solidFill>
                <a:latin typeface="Fira Code"/>
                <a:ea typeface="Fira Code"/>
                <a:cs typeface="Fira Code"/>
                <a:sym typeface="Fira Code"/>
              </a:defRPr>
            </a:lvl9pPr>
          </a:lstStyle>
          <a:p>
            <a:pPr marL="0" indent="0" rtl="1"/>
            <a:r>
              <a:rPr lang="en" dirty="0"/>
              <a:t>https://</a:t>
            </a:r>
            <a:r>
              <a:rPr lang="en" dirty="0" err="1"/>
              <a:t>www.geeksforgeeks.org</a:t>
            </a:r>
            <a:r>
              <a:rPr lang="en" dirty="0"/>
              <a:t>/median-of-an-unsorted-array-in-liner-time-on/</a:t>
            </a:r>
          </a:p>
        </p:txBody>
      </p:sp>
      <p:sp>
        <p:nvSpPr>
          <p:cNvPr id="16" name="Google Shape;3130;p52">
            <a:extLst>
              <a:ext uri="{FF2B5EF4-FFF2-40B4-BE49-F238E27FC236}">
                <a16:creationId xmlns:a16="http://schemas.microsoft.com/office/drawing/2014/main" id="{A0F5203D-B80D-1748-12C0-93B2DCA2C03C}"/>
              </a:ext>
            </a:extLst>
          </p:cNvPr>
          <p:cNvSpPr txBox="1">
            <a:spLocks/>
          </p:cNvSpPr>
          <p:nvPr/>
        </p:nvSpPr>
        <p:spPr>
          <a:xfrm>
            <a:off x="1676974" y="2243875"/>
            <a:ext cx="5778889" cy="46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20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accent3"/>
              </a:buClr>
              <a:buSzPts val="2000"/>
              <a:buFont typeface="Fira Code"/>
              <a:buNone/>
              <a:defRPr sz="2000" b="1" i="0" u="none" strike="noStrike" cap="none">
                <a:solidFill>
                  <a:schemeClr val="accent3"/>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accent3"/>
              </a:buClr>
              <a:buSzPts val="2000"/>
              <a:buFont typeface="Fira Code"/>
              <a:buNone/>
              <a:defRPr sz="2000" b="1" i="0" u="none" strike="noStrike" cap="none">
                <a:solidFill>
                  <a:schemeClr val="accent3"/>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accent3"/>
              </a:buClr>
              <a:buSzPts val="2000"/>
              <a:buFont typeface="Fira Code"/>
              <a:buNone/>
              <a:defRPr sz="2000" b="1" i="0" u="none" strike="noStrike" cap="none">
                <a:solidFill>
                  <a:schemeClr val="accent3"/>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accent3"/>
              </a:buClr>
              <a:buSzPts val="2000"/>
              <a:buFont typeface="Fira Code"/>
              <a:buNone/>
              <a:defRPr sz="2000" b="1" i="0" u="none" strike="noStrike" cap="none">
                <a:solidFill>
                  <a:schemeClr val="accent3"/>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accent3"/>
              </a:buClr>
              <a:buSzPts val="2000"/>
              <a:buFont typeface="Fira Code"/>
              <a:buNone/>
              <a:defRPr sz="2000" b="1" i="0" u="none" strike="noStrike" cap="none">
                <a:solidFill>
                  <a:schemeClr val="accent3"/>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accent3"/>
              </a:buClr>
              <a:buSzPts val="2000"/>
              <a:buFont typeface="Fira Code"/>
              <a:buNone/>
              <a:defRPr sz="2000" b="1" i="0" u="none" strike="noStrike" cap="none">
                <a:solidFill>
                  <a:schemeClr val="accent3"/>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accent3"/>
              </a:buClr>
              <a:buSzPts val="2000"/>
              <a:buFont typeface="Fira Code"/>
              <a:buNone/>
              <a:defRPr sz="2000" b="1" i="0" u="none" strike="noStrike" cap="none">
                <a:solidFill>
                  <a:schemeClr val="accent3"/>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accent3"/>
              </a:buClr>
              <a:buSzPts val="2000"/>
              <a:buFont typeface="Fira Code"/>
              <a:buNone/>
              <a:defRPr sz="2000" b="1" i="0" u="none" strike="noStrike" cap="none">
                <a:solidFill>
                  <a:schemeClr val="accent3"/>
                </a:solidFill>
                <a:latin typeface="Fira Code"/>
                <a:ea typeface="Fira Code"/>
                <a:cs typeface="Fira Code"/>
                <a:sym typeface="Fira Code"/>
              </a:defRPr>
            </a:lvl9pPr>
          </a:lstStyle>
          <a:p>
            <a:pPr marL="0" indent="0" rtl="1"/>
            <a:r>
              <a:rPr lang="en" dirty="0"/>
              <a:t>https://</a:t>
            </a:r>
            <a:r>
              <a:rPr lang="en" dirty="0" err="1"/>
              <a:t>towardsdatascience.com</a:t>
            </a:r>
            <a:r>
              <a:rPr lang="en" dirty="0"/>
              <a:t>/using-wrappers-to-log-in-python-ccffe4c46b54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1432573" y="1805789"/>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81" name="Google Shape;481;p29"/>
          <p:cNvSpPr txBox="1">
            <a:spLocks noGrp="1"/>
          </p:cNvSpPr>
          <p:nvPr>
            <p:ph type="subTitle" idx="1"/>
          </p:nvPr>
        </p:nvSpPr>
        <p:spPr>
          <a:xfrm>
            <a:off x="2304673" y="2255769"/>
            <a:ext cx="6541103" cy="488100"/>
          </a:xfrm>
          <a:prstGeom prst="rect">
            <a:avLst/>
          </a:prstGeom>
        </p:spPr>
        <p:txBody>
          <a:bodyPr spcFirstLastPara="1" wrap="square" lIns="91425" tIns="91425" rIns="91425" bIns="91425" anchor="ctr" anchorCtr="0">
            <a:noAutofit/>
          </a:bodyPr>
          <a:lstStyle/>
          <a:p>
            <a:pPr marL="0" indent="0"/>
            <a:r>
              <a:rPr lang="en" sz="1100" dirty="0"/>
              <a:t>&lt; In the linear-time median finding algorithm, we will also compare at the time of implementation when the groups are changed so that we can know the fastest</a:t>
            </a:r>
          </a:p>
          <a:p>
            <a:pPr marL="0" indent="0"/>
            <a:r>
              <a:rPr lang="en" sz="1100" dirty="0"/>
              <a:t>&gt;</a:t>
            </a:r>
            <a:endParaRPr sz="1100" dirty="0"/>
          </a:p>
        </p:txBody>
      </p:sp>
      <p:sp>
        <p:nvSpPr>
          <p:cNvPr id="482" name="Google Shape;482;p29"/>
          <p:cNvSpPr txBox="1">
            <a:spLocks noGrp="1"/>
          </p:cNvSpPr>
          <p:nvPr>
            <p:ph type="subTitle" idx="2"/>
          </p:nvPr>
        </p:nvSpPr>
        <p:spPr>
          <a:xfrm>
            <a:off x="2219175" y="1808605"/>
            <a:ext cx="5586950" cy="338400"/>
          </a:xfrm>
          <a:prstGeom prst="rect">
            <a:avLst/>
          </a:prstGeom>
        </p:spPr>
        <p:txBody>
          <a:bodyPr spcFirstLastPara="1" wrap="square" lIns="91425" tIns="91425" rIns="91425" bIns="91425" anchor="ctr" anchorCtr="0">
            <a:noAutofit/>
          </a:bodyPr>
          <a:lstStyle/>
          <a:p>
            <a:pPr marL="0" lvl="0" indent="0"/>
            <a:r>
              <a:rPr lang="en" dirty="0"/>
              <a:t>linear-time median finding algorithm</a:t>
            </a:r>
            <a:endParaRPr dirty="0"/>
          </a:p>
        </p:txBody>
      </p:sp>
      <p:sp>
        <p:nvSpPr>
          <p:cNvPr id="483" name="Google Shape;483;p29"/>
          <p:cNvSpPr txBox="1">
            <a:spLocks noGrp="1"/>
          </p:cNvSpPr>
          <p:nvPr>
            <p:ph type="title" idx="3"/>
          </p:nvPr>
        </p:nvSpPr>
        <p:spPr>
          <a:xfrm flipH="1">
            <a:off x="2850125" y="2884593"/>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85" name="Google Shape;485;p29"/>
          <p:cNvSpPr txBox="1">
            <a:spLocks noGrp="1"/>
          </p:cNvSpPr>
          <p:nvPr>
            <p:ph type="subTitle" idx="5"/>
          </p:nvPr>
        </p:nvSpPr>
        <p:spPr>
          <a:xfrm>
            <a:off x="3722225" y="2859108"/>
            <a:ext cx="5175279" cy="338400"/>
          </a:xfrm>
          <a:prstGeom prst="rect">
            <a:avLst/>
          </a:prstGeom>
        </p:spPr>
        <p:txBody>
          <a:bodyPr spcFirstLastPara="1" wrap="square" lIns="91425" tIns="91425" rIns="91425" bIns="91425" anchor="ctr" anchorCtr="0">
            <a:noAutofit/>
          </a:bodyPr>
          <a:lstStyle/>
          <a:p>
            <a:pPr marL="0" lvl="0" indent="0"/>
            <a:r>
              <a:rPr lang="en" dirty="0"/>
              <a:t>randomized median finding algorithm</a:t>
            </a:r>
            <a:endParaRPr dirty="0"/>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94" name="Google Shape;494;p29"/>
          <p:cNvSpPr txBox="1">
            <a:spLocks noGrp="1"/>
          </p:cNvSpPr>
          <p:nvPr>
            <p:ph type="subTitle" idx="1"/>
          </p:nvPr>
        </p:nvSpPr>
        <p:spPr>
          <a:xfrm>
            <a:off x="0" y="202057"/>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18" name="Google Shape;471;p28">
            <a:extLst>
              <a:ext uri="{FF2B5EF4-FFF2-40B4-BE49-F238E27FC236}">
                <a16:creationId xmlns:a16="http://schemas.microsoft.com/office/drawing/2014/main" id="{ABD12C0D-9F54-EA2B-137A-B1475E575F1B}"/>
              </a:ext>
            </a:extLst>
          </p:cNvPr>
          <p:cNvSpPr txBox="1">
            <a:spLocks/>
          </p:cNvSpPr>
          <p:nvPr/>
        </p:nvSpPr>
        <p:spPr>
          <a:xfrm>
            <a:off x="710125" y="673058"/>
            <a:ext cx="72906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Fira Code"/>
              <a:buNone/>
              <a:defRPr sz="2800" b="0" i="0" u="none" strike="noStrike" cap="none">
                <a:solidFill>
                  <a:schemeClr val="lt1"/>
                </a:solidFill>
                <a:latin typeface="Fira Code"/>
                <a:ea typeface="Fira Code"/>
                <a:cs typeface="Fira Code"/>
                <a:sym typeface="Fira Code"/>
              </a:defRPr>
            </a:lvl1pPr>
            <a:lvl2pPr marR="0" lvl="1"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2pPr>
            <a:lvl3pPr marR="0" lvl="2"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3pPr>
            <a:lvl4pPr marR="0" lvl="3"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4pPr>
            <a:lvl5pPr marR="0" lvl="4"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5pPr>
            <a:lvl6pPr marR="0" lvl="5"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6pPr>
            <a:lvl7pPr marR="0" lvl="6"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7pPr>
            <a:lvl8pPr marR="0" lvl="7"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8pPr>
            <a:lvl9pPr marR="0" lvl="8"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9pPr>
          </a:lstStyle>
          <a:p>
            <a:r>
              <a:rPr lang="en" dirty="0"/>
              <a:t>Contents Of </a:t>
            </a:r>
            <a:r>
              <a:rPr lang="en" dirty="0">
                <a:solidFill>
                  <a:schemeClr val="accent2"/>
                </a:solidFill>
              </a:rPr>
              <a:t>‘</a:t>
            </a:r>
            <a:r>
              <a:rPr lang="en" dirty="0" err="1">
                <a:solidFill>
                  <a:schemeClr val="accent2"/>
                </a:solidFill>
              </a:rPr>
              <a:t>findMedian</a:t>
            </a:r>
            <a:r>
              <a:rPr lang="en" dirty="0">
                <a:solidFill>
                  <a:schemeClr val="accent2"/>
                </a:solidFill>
              </a:rPr>
              <a:t>’</a:t>
            </a:r>
            <a:r>
              <a:rPr lang="en" dirty="0">
                <a:solidFill>
                  <a:schemeClr val="accent6"/>
                </a:solidFill>
              </a:rPr>
              <a:t> {</a:t>
            </a:r>
            <a:endParaRPr lang="en" dirty="0">
              <a:solidFill>
                <a:schemeClr val="accent2"/>
              </a:solidFill>
            </a:endParaRPr>
          </a:p>
        </p:txBody>
      </p:sp>
      <p:sp>
        <p:nvSpPr>
          <p:cNvPr id="23" name="Google Shape;472;p28">
            <a:extLst>
              <a:ext uri="{FF2B5EF4-FFF2-40B4-BE49-F238E27FC236}">
                <a16:creationId xmlns:a16="http://schemas.microsoft.com/office/drawing/2014/main" id="{134A3B0B-D0FD-5536-B65C-9827FEC673B9}"/>
              </a:ext>
            </a:extLst>
          </p:cNvPr>
          <p:cNvSpPr txBox="1">
            <a:spLocks/>
          </p:cNvSpPr>
          <p:nvPr/>
        </p:nvSpPr>
        <p:spPr>
          <a:xfrm>
            <a:off x="1337875" y="1092609"/>
            <a:ext cx="7458587" cy="6917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9pPr>
          </a:lstStyle>
          <a:p>
            <a:pPr marL="0" indent="0"/>
            <a:r>
              <a:rPr lang="en" dirty="0"/>
              <a:t>In this project, we will compare the efficiency, speed and Time </a:t>
            </a:r>
            <a:r>
              <a:rPr lang="en" dirty="0" err="1"/>
              <a:t>Complexitybetween</a:t>
            </a:r>
            <a:r>
              <a:rPr lang="en" dirty="0"/>
              <a:t> two algorithms</a:t>
            </a:r>
            <a:r>
              <a:rPr lang="ar-SA"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01 </a:t>
            </a:r>
            <a:r>
              <a:rPr lang="en" sz="5000">
                <a:solidFill>
                  <a:schemeClr val="accent6"/>
                </a:solidFill>
              </a:rPr>
              <a:t>{</a:t>
            </a:r>
            <a:endParaRPr sz="5000">
              <a:solidFill>
                <a:schemeClr val="accent6"/>
              </a:solidFill>
            </a:endParaRPr>
          </a:p>
        </p:txBody>
      </p:sp>
      <p:sp>
        <p:nvSpPr>
          <p:cNvPr id="501" name="Google Shape;501;p30"/>
          <p:cNvSpPr txBox="1">
            <a:spLocks noGrp="1"/>
          </p:cNvSpPr>
          <p:nvPr>
            <p:ph type="title" idx="2"/>
          </p:nvPr>
        </p:nvSpPr>
        <p:spPr>
          <a:xfrm>
            <a:off x="2486517" y="1925009"/>
            <a:ext cx="6538213" cy="999944"/>
          </a:xfrm>
          <a:prstGeom prst="rect">
            <a:avLst/>
          </a:prstGeom>
        </p:spPr>
        <p:txBody>
          <a:bodyPr spcFirstLastPara="1" wrap="square" lIns="91425" tIns="91425" rIns="91425" bIns="91425" anchor="ctr" anchorCtr="0">
            <a:noAutofit/>
          </a:bodyPr>
          <a:lstStyle/>
          <a:p>
            <a:r>
              <a:rPr lang="en" sz="3200" dirty="0">
                <a:solidFill>
                  <a:schemeClr val="accent6"/>
                </a:solidFill>
              </a:rPr>
              <a:t>[</a:t>
            </a:r>
            <a:r>
              <a:rPr lang="en" sz="3200" dirty="0">
                <a:solidFill>
                  <a:schemeClr val="accent1"/>
                </a:solidFill>
              </a:rPr>
              <a:t>linear-time </a:t>
            </a:r>
            <a:br>
              <a:rPr lang="en" sz="3200" dirty="0">
                <a:solidFill>
                  <a:schemeClr val="accent1"/>
                </a:solidFill>
              </a:rPr>
            </a:br>
            <a:r>
              <a:rPr lang="en" sz="3200" dirty="0">
                <a:solidFill>
                  <a:schemeClr val="accent1"/>
                </a:solidFill>
              </a:rPr>
              <a:t>median finding </a:t>
            </a:r>
            <a:r>
              <a:rPr lang="en" sz="3200" dirty="0" err="1">
                <a:solidFill>
                  <a:schemeClr val="accent1"/>
                </a:solidFill>
              </a:rPr>
              <a:t>Quickselect</a:t>
            </a:r>
            <a:r>
              <a:rPr lang="en" sz="3200" dirty="0">
                <a:solidFill>
                  <a:schemeClr val="accent1"/>
                </a:solidFill>
              </a:rPr>
              <a:t> algorithm</a:t>
            </a:r>
            <a:r>
              <a:rPr lang="en" sz="3200" dirty="0">
                <a:solidFill>
                  <a:schemeClr val="accent6"/>
                </a:solidFill>
              </a:rPr>
              <a:t>]</a:t>
            </a:r>
            <a:r>
              <a:rPr lang="en" sz="3200" dirty="0">
                <a:solidFill>
                  <a:schemeClr val="accent1"/>
                </a:solidFill>
              </a:rPr>
              <a:t> </a:t>
            </a:r>
            <a:endParaRPr sz="3200" dirty="0">
              <a:solidFill>
                <a:schemeClr val="accent3"/>
              </a:solidFill>
            </a:endParaRPr>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subTitle" idx="2"/>
          </p:nvPr>
        </p:nvSpPr>
        <p:spPr>
          <a:xfrm>
            <a:off x="2177687" y="906670"/>
            <a:ext cx="5137500" cy="784500"/>
          </a:xfrm>
          <a:prstGeom prst="rect">
            <a:avLst/>
          </a:prstGeom>
        </p:spPr>
        <p:txBody>
          <a:bodyPr spcFirstLastPara="1" wrap="square" lIns="91425" tIns="91425" rIns="91425" bIns="91425" anchor="ctr" anchorCtr="0">
            <a:noAutofit/>
          </a:bodyPr>
          <a:lstStyle/>
          <a:p>
            <a:pPr marL="0" lvl="0" indent="0"/>
            <a:r>
              <a:rPr lang="en" sz="1100" dirty="0"/>
              <a:t>&lt; In the beginning we made a "Wrappers to Log" so that it calculates the time of each applied algorithm and we used it with each algorithm we need to calculate its time &gt;</a:t>
            </a:r>
            <a:endParaRPr sz="1100" dirty="0"/>
          </a:p>
        </p:txBody>
      </p:sp>
      <p:sp>
        <p:nvSpPr>
          <p:cNvPr id="513" name="Google Shape;513;p31"/>
          <p:cNvSpPr txBox="1">
            <a:spLocks noGrp="1"/>
          </p:cNvSpPr>
          <p:nvPr>
            <p:ph type="subTitle" idx="1"/>
          </p:nvPr>
        </p:nvSpPr>
        <p:spPr>
          <a:xfrm>
            <a:off x="1481523" y="2319284"/>
            <a:ext cx="5137500" cy="784500"/>
          </a:xfrm>
          <a:prstGeom prst="rect">
            <a:avLst/>
          </a:prstGeom>
        </p:spPr>
        <p:txBody>
          <a:bodyPr spcFirstLastPara="1" wrap="square" lIns="91425" tIns="91425" rIns="91425" bIns="91425" anchor="ctr" anchorCtr="0">
            <a:noAutofit/>
          </a:bodyPr>
          <a:lstStyle/>
          <a:p>
            <a:pPr marL="0" lvl="0" indent="0"/>
            <a:r>
              <a:rPr lang="en" sz="1050" dirty="0"/>
              <a:t>&lt; Then we made a function of the "find the median" working with the "even-</a:t>
            </a:r>
            <a:r>
              <a:rPr lang="en" sz="1050" dirty="0" err="1"/>
              <a:t>lengthed</a:t>
            </a:r>
            <a:r>
              <a:rPr lang="en" sz="1050" dirty="0"/>
              <a:t> array" &gt;</a:t>
            </a:r>
            <a:endParaRPr sz="1050" dirty="0"/>
          </a:p>
        </p:txBody>
      </p:sp>
      <p:sp>
        <p:nvSpPr>
          <p:cNvPr id="514" name="Google Shape;514;p31"/>
          <p:cNvSpPr txBox="1">
            <a:spLocks noGrp="1"/>
          </p:cNvSpPr>
          <p:nvPr>
            <p:ph type="subTitle" idx="3"/>
          </p:nvPr>
        </p:nvSpPr>
        <p:spPr>
          <a:xfrm>
            <a:off x="1146449" y="2163965"/>
            <a:ext cx="40572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accent2"/>
                </a:solidFill>
              </a:rPr>
              <a:t>Concepts &lt; /2 &gt;</a:t>
            </a:r>
            <a:r>
              <a:rPr lang="en" sz="1600" dirty="0">
                <a:solidFill>
                  <a:schemeClr val="lt1"/>
                </a:solidFill>
              </a:rPr>
              <a:t> </a:t>
            </a:r>
            <a:r>
              <a:rPr lang="en" sz="1600" dirty="0">
                <a:solidFill>
                  <a:schemeClr val="accent6"/>
                </a:solidFill>
              </a:rPr>
              <a:t>{</a:t>
            </a:r>
            <a:endParaRPr sz="1600" dirty="0">
              <a:solidFill>
                <a:schemeClr val="accent6"/>
              </a:solidFill>
            </a:endParaRPr>
          </a:p>
        </p:txBody>
      </p:sp>
      <p:sp>
        <p:nvSpPr>
          <p:cNvPr id="515" name="Google Shape;515;p31"/>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Concepts &lt; /1 &gt; </a:t>
            </a:r>
            <a:r>
              <a:rPr lang="en" sz="1600" dirty="0">
                <a:solidFill>
                  <a:schemeClr val="accent6"/>
                </a:solidFill>
              </a:rPr>
              <a:t>{</a:t>
            </a:r>
            <a:r>
              <a:rPr lang="en" sz="1800" dirty="0"/>
              <a:t> </a:t>
            </a:r>
            <a:endParaRPr sz="1800" dirty="0"/>
          </a:p>
        </p:txBody>
      </p:sp>
      <p:grpSp>
        <p:nvGrpSpPr>
          <p:cNvPr id="516" name="Google Shape;516;p31"/>
          <p:cNvGrpSpPr/>
          <p:nvPr/>
        </p:nvGrpSpPr>
        <p:grpSpPr>
          <a:xfrm>
            <a:off x="1597743" y="1195355"/>
            <a:ext cx="320076" cy="320076"/>
            <a:chOff x="1562938" y="4248450"/>
            <a:chExt cx="475950" cy="475950"/>
          </a:xfrm>
        </p:grpSpPr>
        <p:sp>
          <p:nvSpPr>
            <p:cNvPr id="517" name="Google Shape;517;p31"/>
            <p:cNvSpPr/>
            <p:nvPr/>
          </p:nvSpPr>
          <p:spPr>
            <a:xfrm>
              <a:off x="1571938" y="4257450"/>
              <a:ext cx="457475" cy="290150"/>
            </a:xfrm>
            <a:custGeom>
              <a:avLst/>
              <a:gdLst/>
              <a:ahLst/>
              <a:cxnLst/>
              <a:rect l="l" t="t" r="r" b="b"/>
              <a:pathLst>
                <a:path w="18299" h="11606" extrusionOk="0">
                  <a:moveTo>
                    <a:pt x="740" y="1"/>
                  </a:moveTo>
                  <a:cubicBezTo>
                    <a:pt x="342" y="1"/>
                    <a:pt x="1" y="342"/>
                    <a:pt x="1" y="740"/>
                  </a:cubicBezTo>
                  <a:lnTo>
                    <a:pt x="1" y="11605"/>
                  </a:lnTo>
                  <a:lnTo>
                    <a:pt x="18299" y="11605"/>
                  </a:lnTo>
                  <a:lnTo>
                    <a:pt x="18299" y="740"/>
                  </a:lnTo>
                  <a:cubicBezTo>
                    <a:pt x="18299" y="342"/>
                    <a:pt x="17976" y="1"/>
                    <a:pt x="17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1611763" y="4294900"/>
              <a:ext cx="377825" cy="252700"/>
            </a:xfrm>
            <a:custGeom>
              <a:avLst/>
              <a:gdLst/>
              <a:ahLst/>
              <a:cxnLst/>
              <a:rect l="l" t="t" r="r" b="b"/>
              <a:pathLst>
                <a:path w="15113" h="10108" extrusionOk="0">
                  <a:moveTo>
                    <a:pt x="1" y="1"/>
                  </a:moveTo>
                  <a:lnTo>
                    <a:pt x="1" y="10107"/>
                  </a:lnTo>
                  <a:lnTo>
                    <a:pt x="15113" y="10107"/>
                  </a:lnTo>
                  <a:lnTo>
                    <a:pt x="151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1875338" y="4356050"/>
              <a:ext cx="73975" cy="92950"/>
            </a:xfrm>
            <a:custGeom>
              <a:avLst/>
              <a:gdLst/>
              <a:ahLst/>
              <a:cxnLst/>
              <a:rect l="l" t="t" r="r" b="b"/>
              <a:pathLst>
                <a:path w="2959" h="3718" extrusionOk="0">
                  <a:moveTo>
                    <a:pt x="0" y="1"/>
                  </a:moveTo>
                  <a:lnTo>
                    <a:pt x="0" y="3717"/>
                  </a:lnTo>
                  <a:lnTo>
                    <a:pt x="2958" y="3717"/>
                  </a:lnTo>
                  <a:lnTo>
                    <a:pt x="2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1571938" y="4547575"/>
              <a:ext cx="457475" cy="167350"/>
            </a:xfrm>
            <a:custGeom>
              <a:avLst/>
              <a:gdLst/>
              <a:ahLst/>
              <a:cxnLst/>
              <a:rect l="l" t="t" r="r" b="b"/>
              <a:pathLst>
                <a:path w="18299" h="6694" extrusionOk="0">
                  <a:moveTo>
                    <a:pt x="1" y="0"/>
                  </a:moveTo>
                  <a:lnTo>
                    <a:pt x="1" y="2238"/>
                  </a:lnTo>
                  <a:cubicBezTo>
                    <a:pt x="1" y="2636"/>
                    <a:pt x="342" y="2977"/>
                    <a:pt x="740" y="2977"/>
                  </a:cubicBezTo>
                  <a:lnTo>
                    <a:pt x="7661" y="2977"/>
                  </a:lnTo>
                  <a:lnTo>
                    <a:pt x="7661" y="3717"/>
                  </a:lnTo>
                  <a:cubicBezTo>
                    <a:pt x="7661" y="4551"/>
                    <a:pt x="6998" y="5215"/>
                    <a:pt x="6182" y="5215"/>
                  </a:cubicBezTo>
                  <a:cubicBezTo>
                    <a:pt x="5348" y="5215"/>
                    <a:pt x="4684" y="5878"/>
                    <a:pt x="4684" y="6694"/>
                  </a:cubicBezTo>
                  <a:lnTo>
                    <a:pt x="13615" y="6694"/>
                  </a:lnTo>
                  <a:cubicBezTo>
                    <a:pt x="13615" y="5878"/>
                    <a:pt x="12952" y="5215"/>
                    <a:pt x="12136" y="5215"/>
                  </a:cubicBezTo>
                  <a:cubicBezTo>
                    <a:pt x="11302" y="5215"/>
                    <a:pt x="10638" y="4551"/>
                    <a:pt x="10638" y="3717"/>
                  </a:cubicBezTo>
                  <a:lnTo>
                    <a:pt x="10638" y="2977"/>
                  </a:lnTo>
                  <a:lnTo>
                    <a:pt x="17559" y="2977"/>
                  </a:lnTo>
                  <a:cubicBezTo>
                    <a:pt x="17976" y="2977"/>
                    <a:pt x="18299" y="2636"/>
                    <a:pt x="18299" y="2238"/>
                  </a:cubicBezTo>
                  <a:lnTo>
                    <a:pt x="182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17634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16520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1828413" y="4575450"/>
              <a:ext cx="21825" cy="18600"/>
            </a:xfrm>
            <a:custGeom>
              <a:avLst/>
              <a:gdLst/>
              <a:ahLst/>
              <a:cxnLst/>
              <a:rect l="l" t="t" r="r" b="b"/>
              <a:pathLst>
                <a:path w="873" h="744" extrusionOk="0">
                  <a:moveTo>
                    <a:pt x="384" y="0"/>
                  </a:moveTo>
                  <a:cubicBezTo>
                    <a:pt x="198" y="0"/>
                    <a:pt x="19" y="148"/>
                    <a:pt x="19" y="364"/>
                  </a:cubicBezTo>
                  <a:cubicBezTo>
                    <a:pt x="0" y="573"/>
                    <a:pt x="171" y="743"/>
                    <a:pt x="379" y="743"/>
                  </a:cubicBezTo>
                  <a:cubicBezTo>
                    <a:pt x="721" y="743"/>
                    <a:pt x="872" y="345"/>
                    <a:pt x="645" y="118"/>
                  </a:cubicBezTo>
                  <a:cubicBezTo>
                    <a:pt x="570" y="36"/>
                    <a:pt x="476" y="0"/>
                    <a:pt x="3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1562938" y="4248450"/>
              <a:ext cx="475950" cy="475950"/>
            </a:xfrm>
            <a:custGeom>
              <a:avLst/>
              <a:gdLst/>
              <a:ahLst/>
              <a:cxnLst/>
              <a:rect l="l" t="t" r="r" b="b"/>
              <a:pathLst>
                <a:path w="19038" h="19038" extrusionOk="0">
                  <a:moveTo>
                    <a:pt x="16687" y="2219"/>
                  </a:moveTo>
                  <a:lnTo>
                    <a:pt x="16687" y="11605"/>
                  </a:lnTo>
                  <a:lnTo>
                    <a:pt x="2333" y="11605"/>
                  </a:lnTo>
                  <a:lnTo>
                    <a:pt x="2333" y="2219"/>
                  </a:lnTo>
                  <a:close/>
                  <a:moveTo>
                    <a:pt x="17919" y="740"/>
                  </a:moveTo>
                  <a:cubicBezTo>
                    <a:pt x="18128" y="740"/>
                    <a:pt x="18279" y="911"/>
                    <a:pt x="18279" y="1100"/>
                  </a:cubicBezTo>
                  <a:lnTo>
                    <a:pt x="18279" y="11605"/>
                  </a:lnTo>
                  <a:lnTo>
                    <a:pt x="17426" y="11605"/>
                  </a:lnTo>
                  <a:lnTo>
                    <a:pt x="17426" y="1859"/>
                  </a:lnTo>
                  <a:cubicBezTo>
                    <a:pt x="17426" y="1650"/>
                    <a:pt x="17274" y="1480"/>
                    <a:pt x="17066" y="1480"/>
                  </a:cubicBezTo>
                  <a:lnTo>
                    <a:pt x="1954" y="1480"/>
                  </a:lnTo>
                  <a:cubicBezTo>
                    <a:pt x="1764" y="1480"/>
                    <a:pt x="1593" y="1650"/>
                    <a:pt x="1593" y="1859"/>
                  </a:cubicBezTo>
                  <a:lnTo>
                    <a:pt x="1593" y="11605"/>
                  </a:lnTo>
                  <a:lnTo>
                    <a:pt x="740" y="11605"/>
                  </a:lnTo>
                  <a:lnTo>
                    <a:pt x="740" y="1100"/>
                  </a:lnTo>
                  <a:cubicBezTo>
                    <a:pt x="740" y="911"/>
                    <a:pt x="911" y="740"/>
                    <a:pt x="1100" y="740"/>
                  </a:cubicBezTo>
                  <a:close/>
                  <a:moveTo>
                    <a:pt x="18279" y="12344"/>
                  </a:moveTo>
                  <a:lnTo>
                    <a:pt x="18279" y="14184"/>
                  </a:lnTo>
                  <a:cubicBezTo>
                    <a:pt x="18279" y="14392"/>
                    <a:pt x="18128" y="14563"/>
                    <a:pt x="17919" y="14563"/>
                  </a:cubicBezTo>
                  <a:lnTo>
                    <a:pt x="1100" y="14563"/>
                  </a:lnTo>
                  <a:cubicBezTo>
                    <a:pt x="911" y="14563"/>
                    <a:pt x="740" y="14392"/>
                    <a:pt x="740" y="14184"/>
                  </a:cubicBezTo>
                  <a:lnTo>
                    <a:pt x="740" y="12344"/>
                  </a:lnTo>
                  <a:close/>
                  <a:moveTo>
                    <a:pt x="10638" y="15321"/>
                  </a:moveTo>
                  <a:lnTo>
                    <a:pt x="10638" y="15682"/>
                  </a:lnTo>
                  <a:cubicBezTo>
                    <a:pt x="10619" y="16080"/>
                    <a:pt x="10752" y="16478"/>
                    <a:pt x="10998" y="16800"/>
                  </a:cubicBezTo>
                  <a:lnTo>
                    <a:pt x="8021" y="16800"/>
                  </a:lnTo>
                  <a:cubicBezTo>
                    <a:pt x="8268" y="16478"/>
                    <a:pt x="8401" y="16080"/>
                    <a:pt x="8401" y="15682"/>
                  </a:cubicBezTo>
                  <a:lnTo>
                    <a:pt x="8401" y="15321"/>
                  </a:lnTo>
                  <a:close/>
                  <a:moveTo>
                    <a:pt x="12496" y="17540"/>
                  </a:moveTo>
                  <a:cubicBezTo>
                    <a:pt x="12951" y="17540"/>
                    <a:pt x="13387" y="17843"/>
                    <a:pt x="13539" y="18279"/>
                  </a:cubicBezTo>
                  <a:lnTo>
                    <a:pt x="5480" y="18279"/>
                  </a:lnTo>
                  <a:cubicBezTo>
                    <a:pt x="5632" y="17843"/>
                    <a:pt x="6068" y="17540"/>
                    <a:pt x="6542" y="17540"/>
                  </a:cubicBezTo>
                  <a:close/>
                  <a:moveTo>
                    <a:pt x="1100" y="1"/>
                  </a:moveTo>
                  <a:cubicBezTo>
                    <a:pt x="494" y="1"/>
                    <a:pt x="1" y="494"/>
                    <a:pt x="1" y="1100"/>
                  </a:cubicBezTo>
                  <a:lnTo>
                    <a:pt x="1" y="14203"/>
                  </a:lnTo>
                  <a:cubicBezTo>
                    <a:pt x="1" y="14809"/>
                    <a:pt x="494" y="15321"/>
                    <a:pt x="1100" y="15321"/>
                  </a:cubicBezTo>
                  <a:lnTo>
                    <a:pt x="7661" y="15321"/>
                  </a:lnTo>
                  <a:lnTo>
                    <a:pt x="7661" y="15682"/>
                  </a:lnTo>
                  <a:cubicBezTo>
                    <a:pt x="7642" y="16307"/>
                    <a:pt x="7149" y="16800"/>
                    <a:pt x="6542" y="16800"/>
                  </a:cubicBezTo>
                  <a:cubicBezTo>
                    <a:pt x="5518" y="16800"/>
                    <a:pt x="4684" y="17635"/>
                    <a:pt x="4684" y="18659"/>
                  </a:cubicBezTo>
                  <a:cubicBezTo>
                    <a:pt x="4684" y="18867"/>
                    <a:pt x="4836" y="19038"/>
                    <a:pt x="5044" y="19038"/>
                  </a:cubicBezTo>
                  <a:lnTo>
                    <a:pt x="13975" y="19038"/>
                  </a:lnTo>
                  <a:cubicBezTo>
                    <a:pt x="14184" y="19038"/>
                    <a:pt x="14354" y="18867"/>
                    <a:pt x="14354" y="18659"/>
                  </a:cubicBezTo>
                  <a:cubicBezTo>
                    <a:pt x="14354" y="17635"/>
                    <a:pt x="13520" y="16800"/>
                    <a:pt x="12496" y="16800"/>
                  </a:cubicBezTo>
                  <a:cubicBezTo>
                    <a:pt x="11870" y="16800"/>
                    <a:pt x="11377" y="16307"/>
                    <a:pt x="11377" y="15682"/>
                  </a:cubicBezTo>
                  <a:lnTo>
                    <a:pt x="11377" y="15321"/>
                  </a:lnTo>
                  <a:lnTo>
                    <a:pt x="17919" y="15321"/>
                  </a:lnTo>
                  <a:cubicBezTo>
                    <a:pt x="18526" y="15321"/>
                    <a:pt x="19038" y="14809"/>
                    <a:pt x="19038" y="14203"/>
                  </a:cubicBezTo>
                  <a:lnTo>
                    <a:pt x="19038" y="1100"/>
                  </a:lnTo>
                  <a:cubicBezTo>
                    <a:pt x="19038" y="494"/>
                    <a:pt x="18526" y="1"/>
                    <a:pt x="17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1642588" y="4346575"/>
              <a:ext cx="92925" cy="111900"/>
            </a:xfrm>
            <a:custGeom>
              <a:avLst/>
              <a:gdLst/>
              <a:ahLst/>
              <a:cxnLst/>
              <a:rect l="l" t="t" r="r" b="b"/>
              <a:pathLst>
                <a:path w="3717" h="4476" extrusionOk="0">
                  <a:moveTo>
                    <a:pt x="2977" y="759"/>
                  </a:moveTo>
                  <a:lnTo>
                    <a:pt x="2977" y="3736"/>
                  </a:lnTo>
                  <a:lnTo>
                    <a:pt x="740" y="3736"/>
                  </a:lnTo>
                  <a:lnTo>
                    <a:pt x="740" y="759"/>
                  </a:lnTo>
                  <a:close/>
                  <a:moveTo>
                    <a:pt x="379" y="1"/>
                  </a:moveTo>
                  <a:cubicBezTo>
                    <a:pt x="171" y="1"/>
                    <a:pt x="0" y="171"/>
                    <a:pt x="0" y="380"/>
                  </a:cubicBezTo>
                  <a:lnTo>
                    <a:pt x="0" y="4096"/>
                  </a:lnTo>
                  <a:cubicBezTo>
                    <a:pt x="0" y="4305"/>
                    <a:pt x="171" y="4476"/>
                    <a:pt x="379" y="4476"/>
                  </a:cubicBezTo>
                  <a:lnTo>
                    <a:pt x="3356" y="4476"/>
                  </a:lnTo>
                  <a:cubicBezTo>
                    <a:pt x="3565" y="4476"/>
                    <a:pt x="3717" y="4305"/>
                    <a:pt x="3717" y="4096"/>
                  </a:cubicBezTo>
                  <a:lnTo>
                    <a:pt x="3717" y="380"/>
                  </a:lnTo>
                  <a:cubicBezTo>
                    <a:pt x="3717"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1753988" y="4346575"/>
              <a:ext cx="93400" cy="111900"/>
            </a:xfrm>
            <a:custGeom>
              <a:avLst/>
              <a:gdLst/>
              <a:ahLst/>
              <a:cxnLst/>
              <a:rect l="l" t="t" r="r" b="b"/>
              <a:pathLst>
                <a:path w="3736" h="4476" extrusionOk="0">
                  <a:moveTo>
                    <a:pt x="2996" y="759"/>
                  </a:moveTo>
                  <a:lnTo>
                    <a:pt x="2996" y="3736"/>
                  </a:lnTo>
                  <a:lnTo>
                    <a:pt x="759" y="3736"/>
                  </a:lnTo>
                  <a:lnTo>
                    <a:pt x="759" y="759"/>
                  </a:lnTo>
                  <a:close/>
                  <a:moveTo>
                    <a:pt x="379" y="1"/>
                  </a:moveTo>
                  <a:cubicBezTo>
                    <a:pt x="171" y="1"/>
                    <a:pt x="19" y="171"/>
                    <a:pt x="19" y="380"/>
                  </a:cubicBezTo>
                  <a:lnTo>
                    <a:pt x="19" y="4096"/>
                  </a:lnTo>
                  <a:cubicBezTo>
                    <a:pt x="0" y="4305"/>
                    <a:pt x="171" y="4476"/>
                    <a:pt x="379" y="4476"/>
                  </a:cubicBezTo>
                  <a:lnTo>
                    <a:pt x="3356" y="4476"/>
                  </a:lnTo>
                  <a:cubicBezTo>
                    <a:pt x="3565" y="4476"/>
                    <a:pt x="3735" y="4305"/>
                    <a:pt x="3735" y="4096"/>
                  </a:cubicBezTo>
                  <a:lnTo>
                    <a:pt x="3735" y="380"/>
                  </a:lnTo>
                  <a:cubicBezTo>
                    <a:pt x="3735"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1865838" y="4346575"/>
              <a:ext cx="92950" cy="111900"/>
            </a:xfrm>
            <a:custGeom>
              <a:avLst/>
              <a:gdLst/>
              <a:ahLst/>
              <a:cxnLst/>
              <a:rect l="l" t="t" r="r" b="b"/>
              <a:pathLst>
                <a:path w="3718" h="4476" extrusionOk="0">
                  <a:moveTo>
                    <a:pt x="2978" y="759"/>
                  </a:moveTo>
                  <a:lnTo>
                    <a:pt x="2978" y="3736"/>
                  </a:lnTo>
                  <a:lnTo>
                    <a:pt x="740" y="3736"/>
                  </a:lnTo>
                  <a:lnTo>
                    <a:pt x="740" y="759"/>
                  </a:lnTo>
                  <a:close/>
                  <a:moveTo>
                    <a:pt x="380" y="1"/>
                  </a:moveTo>
                  <a:cubicBezTo>
                    <a:pt x="172" y="1"/>
                    <a:pt x="1" y="171"/>
                    <a:pt x="1" y="380"/>
                  </a:cubicBezTo>
                  <a:lnTo>
                    <a:pt x="1" y="4096"/>
                  </a:lnTo>
                  <a:cubicBezTo>
                    <a:pt x="1" y="4305"/>
                    <a:pt x="172" y="4476"/>
                    <a:pt x="380" y="4476"/>
                  </a:cubicBezTo>
                  <a:lnTo>
                    <a:pt x="3357" y="4476"/>
                  </a:lnTo>
                  <a:cubicBezTo>
                    <a:pt x="3547" y="4476"/>
                    <a:pt x="3717" y="4305"/>
                    <a:pt x="3717" y="4096"/>
                  </a:cubicBezTo>
                  <a:lnTo>
                    <a:pt x="3717" y="380"/>
                  </a:lnTo>
                  <a:cubicBezTo>
                    <a:pt x="3717" y="171"/>
                    <a:pt x="3547" y="1"/>
                    <a:pt x="3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16397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17511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1862538" y="4476950"/>
              <a:ext cx="99575" cy="18500"/>
            </a:xfrm>
            <a:custGeom>
              <a:avLst/>
              <a:gdLst/>
              <a:ahLst/>
              <a:cxnLst/>
              <a:rect l="l" t="t" r="r" b="b"/>
              <a:pathLst>
                <a:path w="3983" h="740" extrusionOk="0">
                  <a:moveTo>
                    <a:pt x="512" y="0"/>
                  </a:moveTo>
                  <a:cubicBezTo>
                    <a:pt x="0" y="0"/>
                    <a:pt x="0" y="740"/>
                    <a:pt x="512" y="740"/>
                  </a:cubicBezTo>
                  <a:lnTo>
                    <a:pt x="3489" y="740"/>
                  </a:lnTo>
                  <a:cubicBezTo>
                    <a:pt x="3982" y="740"/>
                    <a:pt x="3982" y="0"/>
                    <a:pt x="3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1751138" y="4575525"/>
              <a:ext cx="62125" cy="18525"/>
            </a:xfrm>
            <a:custGeom>
              <a:avLst/>
              <a:gdLst/>
              <a:ahLst/>
              <a:cxnLst/>
              <a:rect l="l" t="t" r="r" b="b"/>
              <a:pathLst>
                <a:path w="2485" h="741" extrusionOk="0">
                  <a:moveTo>
                    <a:pt x="493" y="1"/>
                  </a:moveTo>
                  <a:cubicBezTo>
                    <a:pt x="0" y="1"/>
                    <a:pt x="0" y="740"/>
                    <a:pt x="493" y="740"/>
                  </a:cubicBezTo>
                  <a:lnTo>
                    <a:pt x="1991" y="740"/>
                  </a:lnTo>
                  <a:cubicBezTo>
                    <a:pt x="2484" y="740"/>
                    <a:pt x="2484" y="1"/>
                    <a:pt x="19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31"/>
          <p:cNvGrpSpPr/>
          <p:nvPr/>
        </p:nvGrpSpPr>
        <p:grpSpPr>
          <a:xfrm>
            <a:off x="1077571" y="2612540"/>
            <a:ext cx="320088" cy="260682"/>
            <a:chOff x="5899913" y="4248925"/>
            <a:chExt cx="639025" cy="524300"/>
          </a:xfrm>
        </p:grpSpPr>
        <p:sp>
          <p:nvSpPr>
            <p:cNvPr id="533" name="Google Shape;533;p31"/>
            <p:cNvSpPr/>
            <p:nvPr/>
          </p:nvSpPr>
          <p:spPr>
            <a:xfrm>
              <a:off x="5937363" y="4261725"/>
              <a:ext cx="564600" cy="399175"/>
            </a:xfrm>
            <a:custGeom>
              <a:avLst/>
              <a:gdLst/>
              <a:ahLst/>
              <a:cxnLst/>
              <a:rect l="l" t="t" r="r" b="b"/>
              <a:pathLst>
                <a:path w="22584" h="15967" extrusionOk="0">
                  <a:moveTo>
                    <a:pt x="1005" y="1"/>
                  </a:moveTo>
                  <a:cubicBezTo>
                    <a:pt x="455" y="1"/>
                    <a:pt x="0" y="437"/>
                    <a:pt x="19" y="986"/>
                  </a:cubicBezTo>
                  <a:lnTo>
                    <a:pt x="19" y="15966"/>
                  </a:lnTo>
                  <a:lnTo>
                    <a:pt x="22584" y="15966"/>
                  </a:lnTo>
                  <a:lnTo>
                    <a:pt x="22584" y="986"/>
                  </a:lnTo>
                  <a:cubicBezTo>
                    <a:pt x="22584" y="437"/>
                    <a:pt x="22128" y="1"/>
                    <a:pt x="215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6070088" y="4498750"/>
              <a:ext cx="299150" cy="112375"/>
            </a:xfrm>
            <a:custGeom>
              <a:avLst/>
              <a:gdLst/>
              <a:ahLst/>
              <a:cxnLst/>
              <a:rect l="l" t="t" r="r" b="b"/>
              <a:pathLst>
                <a:path w="11966" h="4495" extrusionOk="0">
                  <a:moveTo>
                    <a:pt x="2997" y="0"/>
                  </a:moveTo>
                  <a:lnTo>
                    <a:pt x="1" y="1498"/>
                  </a:lnTo>
                  <a:lnTo>
                    <a:pt x="5992" y="4494"/>
                  </a:lnTo>
                  <a:lnTo>
                    <a:pt x="11965" y="1498"/>
                  </a:lnTo>
                  <a:lnTo>
                    <a:pt x="89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6070088" y="4423850"/>
              <a:ext cx="299150" cy="112375"/>
            </a:xfrm>
            <a:custGeom>
              <a:avLst/>
              <a:gdLst/>
              <a:ahLst/>
              <a:cxnLst/>
              <a:rect l="l" t="t" r="r" b="b"/>
              <a:pathLst>
                <a:path w="11966" h="4495" extrusionOk="0">
                  <a:moveTo>
                    <a:pt x="2997" y="0"/>
                  </a:moveTo>
                  <a:lnTo>
                    <a:pt x="1" y="1517"/>
                  </a:lnTo>
                  <a:lnTo>
                    <a:pt x="5992" y="4494"/>
                  </a:lnTo>
                  <a:lnTo>
                    <a:pt x="11965" y="1517"/>
                  </a:lnTo>
                  <a:lnTo>
                    <a:pt x="8988" y="0"/>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6070088" y="4311975"/>
              <a:ext cx="299150" cy="149825"/>
            </a:xfrm>
            <a:custGeom>
              <a:avLst/>
              <a:gdLst/>
              <a:ahLst/>
              <a:cxnLst/>
              <a:rect l="l" t="t" r="r" b="b"/>
              <a:pathLst>
                <a:path w="11966" h="5993" extrusionOk="0">
                  <a:moveTo>
                    <a:pt x="5992" y="0"/>
                  </a:moveTo>
                  <a:lnTo>
                    <a:pt x="1" y="2996"/>
                  </a:lnTo>
                  <a:lnTo>
                    <a:pt x="5992" y="5992"/>
                  </a:lnTo>
                  <a:lnTo>
                    <a:pt x="11965" y="2977"/>
                  </a:lnTo>
                  <a:lnTo>
                    <a:pt x="59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5912713" y="4660875"/>
              <a:ext cx="613900" cy="100025"/>
            </a:xfrm>
            <a:custGeom>
              <a:avLst/>
              <a:gdLst/>
              <a:ahLst/>
              <a:cxnLst/>
              <a:rect l="l" t="t" r="r" b="b"/>
              <a:pathLst>
                <a:path w="24556" h="4001" extrusionOk="0">
                  <a:moveTo>
                    <a:pt x="0" y="0"/>
                  </a:moveTo>
                  <a:lnTo>
                    <a:pt x="0" y="1005"/>
                  </a:lnTo>
                  <a:cubicBezTo>
                    <a:pt x="0" y="2655"/>
                    <a:pt x="1347" y="4001"/>
                    <a:pt x="2996" y="4001"/>
                  </a:cubicBezTo>
                  <a:lnTo>
                    <a:pt x="21560" y="4001"/>
                  </a:lnTo>
                  <a:cubicBezTo>
                    <a:pt x="23209" y="4001"/>
                    <a:pt x="24556" y="2655"/>
                    <a:pt x="24556" y="1005"/>
                  </a:cubicBezTo>
                  <a:lnTo>
                    <a:pt x="245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6157313" y="4698300"/>
              <a:ext cx="29425" cy="25150"/>
            </a:xfrm>
            <a:custGeom>
              <a:avLst/>
              <a:gdLst/>
              <a:ahLst/>
              <a:cxnLst/>
              <a:rect l="l" t="t" r="r" b="b"/>
              <a:pathLst>
                <a:path w="1177" h="1006" extrusionOk="0">
                  <a:moveTo>
                    <a:pt x="498" y="1"/>
                  </a:moveTo>
                  <a:cubicBezTo>
                    <a:pt x="242" y="1"/>
                    <a:pt x="1" y="200"/>
                    <a:pt x="1" y="494"/>
                  </a:cubicBezTo>
                  <a:cubicBezTo>
                    <a:pt x="1" y="778"/>
                    <a:pt x="228" y="1006"/>
                    <a:pt x="494" y="1006"/>
                  </a:cubicBezTo>
                  <a:cubicBezTo>
                    <a:pt x="949" y="1006"/>
                    <a:pt x="1176" y="456"/>
                    <a:pt x="854" y="153"/>
                  </a:cubicBezTo>
                  <a:cubicBezTo>
                    <a:pt x="749" y="48"/>
                    <a:pt x="621" y="1"/>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5899913" y="4248925"/>
              <a:ext cx="639025" cy="524300"/>
            </a:xfrm>
            <a:custGeom>
              <a:avLst/>
              <a:gdLst/>
              <a:ahLst/>
              <a:cxnLst/>
              <a:rect l="l" t="t" r="r" b="b"/>
              <a:pathLst>
                <a:path w="25561" h="20972" extrusionOk="0">
                  <a:moveTo>
                    <a:pt x="23077" y="1006"/>
                  </a:moveTo>
                  <a:cubicBezTo>
                    <a:pt x="23342" y="1006"/>
                    <a:pt x="23570" y="1233"/>
                    <a:pt x="23570" y="1498"/>
                  </a:cubicBezTo>
                  <a:lnTo>
                    <a:pt x="23570" y="15985"/>
                  </a:lnTo>
                  <a:lnTo>
                    <a:pt x="2010" y="15985"/>
                  </a:lnTo>
                  <a:lnTo>
                    <a:pt x="2010" y="1498"/>
                  </a:lnTo>
                  <a:cubicBezTo>
                    <a:pt x="2010" y="1233"/>
                    <a:pt x="2238" y="1006"/>
                    <a:pt x="2503" y="1006"/>
                  </a:cubicBezTo>
                  <a:close/>
                  <a:moveTo>
                    <a:pt x="24575" y="16971"/>
                  </a:moveTo>
                  <a:lnTo>
                    <a:pt x="24575" y="17483"/>
                  </a:lnTo>
                  <a:cubicBezTo>
                    <a:pt x="24575" y="18848"/>
                    <a:pt x="23456" y="19967"/>
                    <a:pt x="22072" y="19967"/>
                  </a:cubicBezTo>
                  <a:lnTo>
                    <a:pt x="3508" y="19967"/>
                  </a:lnTo>
                  <a:cubicBezTo>
                    <a:pt x="2124" y="19967"/>
                    <a:pt x="1005" y="18848"/>
                    <a:pt x="1005" y="17483"/>
                  </a:cubicBezTo>
                  <a:lnTo>
                    <a:pt x="1005" y="16971"/>
                  </a:lnTo>
                  <a:close/>
                  <a:moveTo>
                    <a:pt x="2503" y="1"/>
                  </a:moveTo>
                  <a:cubicBezTo>
                    <a:pt x="1688" y="1"/>
                    <a:pt x="1005" y="683"/>
                    <a:pt x="1005" y="1498"/>
                  </a:cubicBezTo>
                  <a:lnTo>
                    <a:pt x="1005" y="15985"/>
                  </a:lnTo>
                  <a:lnTo>
                    <a:pt x="512" y="15985"/>
                  </a:lnTo>
                  <a:cubicBezTo>
                    <a:pt x="228" y="15985"/>
                    <a:pt x="0" y="16194"/>
                    <a:pt x="0" y="16478"/>
                  </a:cubicBezTo>
                  <a:lnTo>
                    <a:pt x="0" y="17483"/>
                  </a:lnTo>
                  <a:cubicBezTo>
                    <a:pt x="19" y="19398"/>
                    <a:pt x="1574" y="20972"/>
                    <a:pt x="3508" y="20972"/>
                  </a:cubicBezTo>
                  <a:lnTo>
                    <a:pt x="22072" y="20972"/>
                  </a:lnTo>
                  <a:cubicBezTo>
                    <a:pt x="24006" y="20972"/>
                    <a:pt x="25561" y="19417"/>
                    <a:pt x="25561" y="17483"/>
                  </a:cubicBezTo>
                  <a:lnTo>
                    <a:pt x="25561" y="16478"/>
                  </a:lnTo>
                  <a:cubicBezTo>
                    <a:pt x="25561" y="16194"/>
                    <a:pt x="25352" y="15985"/>
                    <a:pt x="25068" y="15985"/>
                  </a:cubicBezTo>
                  <a:lnTo>
                    <a:pt x="24575" y="15985"/>
                  </a:lnTo>
                  <a:lnTo>
                    <a:pt x="24575" y="1498"/>
                  </a:lnTo>
                  <a:cubicBezTo>
                    <a:pt x="24575" y="683"/>
                    <a:pt x="23892" y="1"/>
                    <a:pt x="230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6202813" y="4698325"/>
              <a:ext cx="83475" cy="25125"/>
            </a:xfrm>
            <a:custGeom>
              <a:avLst/>
              <a:gdLst/>
              <a:ahLst/>
              <a:cxnLst/>
              <a:rect l="l" t="t" r="r" b="b"/>
              <a:pathLst>
                <a:path w="3339" h="1005" extrusionOk="0">
                  <a:moveTo>
                    <a:pt x="683" y="0"/>
                  </a:moveTo>
                  <a:cubicBezTo>
                    <a:pt x="1" y="0"/>
                    <a:pt x="1" y="1005"/>
                    <a:pt x="683" y="1005"/>
                  </a:cubicBezTo>
                  <a:lnTo>
                    <a:pt x="2674" y="1005"/>
                  </a:lnTo>
                  <a:cubicBezTo>
                    <a:pt x="3338" y="1005"/>
                    <a:pt x="3338" y="0"/>
                    <a:pt x="26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6054913" y="4299050"/>
              <a:ext cx="329500" cy="324400"/>
            </a:xfrm>
            <a:custGeom>
              <a:avLst/>
              <a:gdLst/>
              <a:ahLst/>
              <a:cxnLst/>
              <a:rect l="l" t="t" r="r" b="b"/>
              <a:pathLst>
                <a:path w="13180" h="12976" extrusionOk="0">
                  <a:moveTo>
                    <a:pt x="6599" y="1048"/>
                  </a:moveTo>
                  <a:lnTo>
                    <a:pt x="11454" y="3494"/>
                  </a:lnTo>
                  <a:lnTo>
                    <a:pt x="6599" y="5921"/>
                  </a:lnTo>
                  <a:lnTo>
                    <a:pt x="1707" y="3494"/>
                  </a:lnTo>
                  <a:lnTo>
                    <a:pt x="6599" y="1048"/>
                  </a:lnTo>
                  <a:close/>
                  <a:moveTo>
                    <a:pt x="9595" y="5561"/>
                  </a:moveTo>
                  <a:lnTo>
                    <a:pt x="11454" y="6490"/>
                  </a:lnTo>
                  <a:lnTo>
                    <a:pt x="6599" y="8917"/>
                  </a:lnTo>
                  <a:lnTo>
                    <a:pt x="1707" y="6509"/>
                  </a:lnTo>
                  <a:lnTo>
                    <a:pt x="3604" y="5561"/>
                  </a:lnTo>
                  <a:lnTo>
                    <a:pt x="6372" y="6945"/>
                  </a:lnTo>
                  <a:cubicBezTo>
                    <a:pt x="6429" y="6964"/>
                    <a:pt x="6505" y="6983"/>
                    <a:pt x="6599" y="6983"/>
                  </a:cubicBezTo>
                  <a:cubicBezTo>
                    <a:pt x="6675" y="6983"/>
                    <a:pt x="6751" y="6964"/>
                    <a:pt x="6808" y="6945"/>
                  </a:cubicBezTo>
                  <a:lnTo>
                    <a:pt x="9595" y="5561"/>
                  </a:lnTo>
                  <a:close/>
                  <a:moveTo>
                    <a:pt x="9595" y="8538"/>
                  </a:moveTo>
                  <a:lnTo>
                    <a:pt x="11454" y="9486"/>
                  </a:lnTo>
                  <a:lnTo>
                    <a:pt x="6599" y="11913"/>
                  </a:lnTo>
                  <a:lnTo>
                    <a:pt x="1707" y="9486"/>
                  </a:lnTo>
                  <a:lnTo>
                    <a:pt x="3585" y="8538"/>
                  </a:lnTo>
                  <a:lnTo>
                    <a:pt x="6372" y="9922"/>
                  </a:lnTo>
                  <a:cubicBezTo>
                    <a:pt x="6429" y="9960"/>
                    <a:pt x="6505" y="9979"/>
                    <a:pt x="6599" y="9979"/>
                  </a:cubicBezTo>
                  <a:cubicBezTo>
                    <a:pt x="6675" y="9979"/>
                    <a:pt x="6751" y="9960"/>
                    <a:pt x="6808" y="9922"/>
                  </a:cubicBezTo>
                  <a:lnTo>
                    <a:pt x="9595" y="8538"/>
                  </a:lnTo>
                  <a:close/>
                  <a:moveTo>
                    <a:pt x="6590" y="1"/>
                  </a:moveTo>
                  <a:cubicBezTo>
                    <a:pt x="6514" y="1"/>
                    <a:pt x="6438" y="15"/>
                    <a:pt x="6372" y="43"/>
                  </a:cubicBezTo>
                  <a:lnTo>
                    <a:pt x="380" y="3039"/>
                  </a:lnTo>
                  <a:cubicBezTo>
                    <a:pt x="209" y="3134"/>
                    <a:pt x="96" y="3305"/>
                    <a:pt x="96" y="3494"/>
                  </a:cubicBezTo>
                  <a:cubicBezTo>
                    <a:pt x="96" y="3684"/>
                    <a:pt x="209" y="3855"/>
                    <a:pt x="380" y="3930"/>
                  </a:cubicBezTo>
                  <a:lnTo>
                    <a:pt x="2485" y="4992"/>
                  </a:lnTo>
                  <a:lnTo>
                    <a:pt x="380" y="6035"/>
                  </a:lnTo>
                  <a:cubicBezTo>
                    <a:pt x="1" y="6225"/>
                    <a:pt x="1" y="6756"/>
                    <a:pt x="380" y="6926"/>
                  </a:cubicBezTo>
                  <a:lnTo>
                    <a:pt x="2485" y="7988"/>
                  </a:lnTo>
                  <a:lnTo>
                    <a:pt x="380" y="9031"/>
                  </a:lnTo>
                  <a:cubicBezTo>
                    <a:pt x="1" y="9221"/>
                    <a:pt x="1" y="9752"/>
                    <a:pt x="380" y="9922"/>
                  </a:cubicBezTo>
                  <a:lnTo>
                    <a:pt x="6372" y="12918"/>
                  </a:lnTo>
                  <a:cubicBezTo>
                    <a:pt x="6448" y="12956"/>
                    <a:pt x="6524" y="12975"/>
                    <a:pt x="6599" y="12975"/>
                  </a:cubicBezTo>
                  <a:cubicBezTo>
                    <a:pt x="6675" y="12975"/>
                    <a:pt x="6751" y="12956"/>
                    <a:pt x="6827" y="12918"/>
                  </a:cubicBezTo>
                  <a:lnTo>
                    <a:pt x="12800" y="9922"/>
                  </a:lnTo>
                  <a:cubicBezTo>
                    <a:pt x="13179" y="9752"/>
                    <a:pt x="13179" y="9221"/>
                    <a:pt x="12800" y="9031"/>
                  </a:cubicBezTo>
                  <a:lnTo>
                    <a:pt x="10714" y="7988"/>
                  </a:lnTo>
                  <a:lnTo>
                    <a:pt x="12800" y="6926"/>
                  </a:lnTo>
                  <a:cubicBezTo>
                    <a:pt x="13179" y="6756"/>
                    <a:pt x="13179" y="6225"/>
                    <a:pt x="12800" y="6035"/>
                  </a:cubicBezTo>
                  <a:lnTo>
                    <a:pt x="10714" y="4992"/>
                  </a:lnTo>
                  <a:lnTo>
                    <a:pt x="12800" y="3930"/>
                  </a:lnTo>
                  <a:cubicBezTo>
                    <a:pt x="12971" y="3855"/>
                    <a:pt x="13084" y="3684"/>
                    <a:pt x="13084" y="3494"/>
                  </a:cubicBezTo>
                  <a:cubicBezTo>
                    <a:pt x="13084" y="3305"/>
                    <a:pt x="12971" y="3134"/>
                    <a:pt x="12800" y="3039"/>
                  </a:cubicBezTo>
                  <a:lnTo>
                    <a:pt x="6808" y="43"/>
                  </a:lnTo>
                  <a:cubicBezTo>
                    <a:pt x="6742" y="15"/>
                    <a:pt x="6666" y="1"/>
                    <a:pt x="65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2" name="Google Shape;542;p3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43" name="Google Shape;543;p3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err="1">
                <a:solidFill>
                  <a:schemeClr val="accent3"/>
                </a:solidFill>
              </a:rPr>
              <a:t>workshop.css</a:t>
            </a:r>
            <a:endParaRPr sz="1400" dirty="0">
              <a:solidFill>
                <a:schemeClr val="accent3"/>
              </a:solidFill>
            </a:endParaRPr>
          </a:p>
        </p:txBody>
      </p:sp>
      <p:grpSp>
        <p:nvGrpSpPr>
          <p:cNvPr id="545" name="Google Shape;545;p31"/>
          <p:cNvGrpSpPr/>
          <p:nvPr/>
        </p:nvGrpSpPr>
        <p:grpSpPr>
          <a:xfrm>
            <a:off x="1481523" y="1096212"/>
            <a:ext cx="506092" cy="426611"/>
            <a:chOff x="1665363" y="1706700"/>
            <a:chExt cx="578325" cy="487500"/>
          </a:xfrm>
        </p:grpSpPr>
        <p:sp>
          <p:nvSpPr>
            <p:cNvPr id="546" name="Google Shape;546;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1"/>
          <p:cNvGrpSpPr/>
          <p:nvPr/>
        </p:nvGrpSpPr>
        <p:grpSpPr>
          <a:xfrm>
            <a:off x="984569" y="2533814"/>
            <a:ext cx="506092" cy="426611"/>
            <a:chOff x="1665363" y="1706700"/>
            <a:chExt cx="578325" cy="487500"/>
          </a:xfrm>
        </p:grpSpPr>
        <p:sp>
          <p:nvSpPr>
            <p:cNvPr id="549" name="Google Shape;549;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1"/>
          <p:cNvGrpSpPr/>
          <p:nvPr/>
        </p:nvGrpSpPr>
        <p:grpSpPr>
          <a:xfrm>
            <a:off x="1084825" y="3203163"/>
            <a:ext cx="506100" cy="1212897"/>
            <a:chOff x="1084825" y="3203163"/>
            <a:chExt cx="506100" cy="1212897"/>
          </a:xfrm>
        </p:grpSpPr>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p:cNvSpPr txBox="1"/>
            <p:nvPr/>
          </p:nvSpPr>
          <p:spPr>
            <a:xfrm>
              <a:off x="1084825" y="3954425"/>
              <a:ext cx="506100" cy="4616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solidFill>
                    <a:schemeClr val="accent6"/>
                  </a:solidFill>
                  <a:latin typeface="Fira Code"/>
                  <a:ea typeface="Fira Code"/>
                  <a:cs typeface="Fira Code"/>
                  <a:sym typeface="Fira Code"/>
                </a:rPr>
                <a:t>}</a:t>
              </a:r>
              <a:endParaRPr sz="1800" dirty="0">
                <a:solidFill>
                  <a:schemeClr val="accent6"/>
                </a:solidFill>
                <a:latin typeface="Fira Code"/>
                <a:ea typeface="Fira Code"/>
                <a:cs typeface="Fira Code"/>
                <a:sym typeface="Fira Code"/>
              </a:endParaRPr>
            </a:p>
          </p:txBody>
        </p:sp>
      </p:grpSp>
      <p:grpSp>
        <p:nvGrpSpPr>
          <p:cNvPr id="554" name="Google Shape;554;p31"/>
          <p:cNvGrpSpPr/>
          <p:nvPr/>
        </p:nvGrpSpPr>
        <p:grpSpPr>
          <a:xfrm>
            <a:off x="1084825" y="1208049"/>
            <a:ext cx="506100" cy="1182119"/>
            <a:chOff x="1084825" y="3203163"/>
            <a:chExt cx="506100" cy="1182119"/>
          </a:xfrm>
        </p:grpSpPr>
        <p:cxnSp>
          <p:nvCxnSpPr>
            <p:cNvPr id="555" name="Google Shape;555;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6" name="Google Shape;556;p31"/>
            <p:cNvSpPr txBox="1"/>
            <p:nvPr/>
          </p:nvSpPr>
          <p:spPr>
            <a:xfrm>
              <a:off x="1084825" y="3954425"/>
              <a:ext cx="506100" cy="43085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solidFill>
                    <a:schemeClr val="accent6"/>
                  </a:solidFill>
                  <a:latin typeface="Fira Code"/>
                  <a:ea typeface="Fira Code"/>
                  <a:cs typeface="Fira Code"/>
                  <a:sym typeface="Fira Code"/>
                </a:rPr>
                <a:t>}</a:t>
              </a:r>
              <a:endParaRPr sz="1600" dirty="0">
                <a:solidFill>
                  <a:schemeClr val="accent6"/>
                </a:solidFill>
                <a:latin typeface="Fira Code"/>
                <a:ea typeface="Fira Code"/>
                <a:cs typeface="Fira Code"/>
                <a:sym typeface="Fira Code"/>
              </a:endParaRPr>
            </a:p>
          </p:txBody>
        </p:sp>
      </p:grpSp>
      <p:sp>
        <p:nvSpPr>
          <p:cNvPr id="48" name="مربع نص 47">
            <a:extLst>
              <a:ext uri="{FF2B5EF4-FFF2-40B4-BE49-F238E27FC236}">
                <a16:creationId xmlns:a16="http://schemas.microsoft.com/office/drawing/2014/main" id="{7008D270-2114-3E4E-17D6-61F897217991}"/>
              </a:ext>
            </a:extLst>
          </p:cNvPr>
          <p:cNvSpPr txBox="1"/>
          <p:nvPr/>
        </p:nvSpPr>
        <p:spPr>
          <a:xfrm>
            <a:off x="1337875" y="3117693"/>
            <a:ext cx="4577574" cy="307777"/>
          </a:xfrm>
          <a:prstGeom prst="rect">
            <a:avLst/>
          </a:prstGeom>
          <a:noFill/>
        </p:spPr>
        <p:txBody>
          <a:bodyPr wrap="square">
            <a:spAutoFit/>
          </a:bodyPr>
          <a:lstStyle/>
          <a:p>
            <a:pPr marL="0" lvl="0" indent="0" algn="l" rtl="0">
              <a:spcBef>
                <a:spcPts val="0"/>
              </a:spcBef>
              <a:spcAft>
                <a:spcPts val="0"/>
              </a:spcAft>
              <a:buNone/>
            </a:pPr>
            <a:r>
              <a:rPr lang="en" sz="1400" dirty="0">
                <a:solidFill>
                  <a:srgbClr val="DBA0DB"/>
                </a:solidFill>
              </a:rPr>
              <a:t>Concepts &lt; /</a:t>
            </a:r>
            <a:r>
              <a:rPr lang="en-US" dirty="0">
                <a:solidFill>
                  <a:srgbClr val="DBA0DB"/>
                </a:solidFill>
              </a:rPr>
              <a:t>3</a:t>
            </a:r>
            <a:r>
              <a:rPr lang="en" sz="1400" dirty="0">
                <a:solidFill>
                  <a:srgbClr val="DBA0DB"/>
                </a:solidFill>
              </a:rPr>
              <a:t> &gt; </a:t>
            </a:r>
            <a:r>
              <a:rPr lang="en" sz="1400" dirty="0">
                <a:solidFill>
                  <a:srgbClr val="E7E7E7"/>
                </a:solidFill>
              </a:rPr>
              <a:t>{</a:t>
            </a:r>
          </a:p>
        </p:txBody>
      </p:sp>
      <p:sp>
        <p:nvSpPr>
          <p:cNvPr id="49" name="Google Shape;513;p31">
            <a:extLst>
              <a:ext uri="{FF2B5EF4-FFF2-40B4-BE49-F238E27FC236}">
                <a16:creationId xmlns:a16="http://schemas.microsoft.com/office/drawing/2014/main" id="{32C8D9A9-C5FA-DE22-383B-F30D77EB6FFE}"/>
              </a:ext>
            </a:extLst>
          </p:cNvPr>
          <p:cNvSpPr txBox="1">
            <a:spLocks/>
          </p:cNvSpPr>
          <p:nvPr/>
        </p:nvSpPr>
        <p:spPr>
          <a:xfrm>
            <a:off x="1430542" y="3261995"/>
            <a:ext cx="5137500" cy="784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0" indent="0"/>
            <a:r>
              <a:rPr lang="en" sz="1050" dirty="0"/>
              <a:t>&lt; partition these elements of </a:t>
            </a:r>
            <a:r>
              <a:rPr lang="en" sz="1050" dirty="0" err="1"/>
              <a:t>arr</a:t>
            </a:r>
            <a:r>
              <a:rPr lang="en" sz="1050" dirty="0"/>
              <a:t>[] into groups each of odd length such that the absolute difference between the median of the groups is minimized.&gt;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subTitle" idx="2"/>
          </p:nvPr>
        </p:nvSpPr>
        <p:spPr>
          <a:xfrm>
            <a:off x="2088239" y="1188043"/>
            <a:ext cx="5137500" cy="784500"/>
          </a:xfrm>
          <a:prstGeom prst="rect">
            <a:avLst/>
          </a:prstGeom>
        </p:spPr>
        <p:txBody>
          <a:bodyPr spcFirstLastPara="1" wrap="square" lIns="91425" tIns="91425" rIns="91425" bIns="91425" anchor="ctr" anchorCtr="0">
            <a:noAutofit/>
          </a:bodyPr>
          <a:lstStyle/>
          <a:p>
            <a:pPr marL="0" lvl="0" indent="0"/>
            <a:r>
              <a:rPr lang="en" sz="1100" dirty="0"/>
              <a:t>&lt; rt that contains the k-</a:t>
            </a:r>
            <a:r>
              <a:rPr lang="en" sz="1100" dirty="0" err="1"/>
              <a:t>th</a:t>
            </a:r>
            <a:r>
              <a:rPr lang="en" sz="1100" dirty="0"/>
              <a:t> smallest element. The logic is simple, if index of partitioned element is more than k, then we recur for left part. If index is same as k, we have found the k-</a:t>
            </a:r>
            <a:r>
              <a:rPr lang="en" sz="1100" dirty="0" err="1"/>
              <a:t>th</a:t>
            </a:r>
            <a:r>
              <a:rPr lang="en" sz="1100" dirty="0"/>
              <a:t> smallest element and we return. If index is less than k, then we recur for right part. This reduces the expected complexity from O(n log n) to O(n),&gt;</a:t>
            </a:r>
            <a:endParaRPr sz="1100" dirty="0"/>
          </a:p>
        </p:txBody>
      </p:sp>
      <p:sp>
        <p:nvSpPr>
          <p:cNvPr id="514" name="Google Shape;514;p31"/>
          <p:cNvSpPr txBox="1">
            <a:spLocks noGrp="1"/>
          </p:cNvSpPr>
          <p:nvPr>
            <p:ph type="subTitle" idx="3"/>
          </p:nvPr>
        </p:nvSpPr>
        <p:spPr>
          <a:xfrm>
            <a:off x="1119264" y="1975302"/>
            <a:ext cx="40572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accent2"/>
                </a:solidFill>
              </a:rPr>
              <a:t>Concepts &lt; /5 &gt;</a:t>
            </a:r>
            <a:r>
              <a:rPr lang="en" sz="1600" dirty="0">
                <a:solidFill>
                  <a:schemeClr val="lt1"/>
                </a:solidFill>
              </a:rPr>
              <a:t> </a:t>
            </a:r>
            <a:r>
              <a:rPr lang="en" sz="1600" dirty="0">
                <a:solidFill>
                  <a:schemeClr val="accent6"/>
                </a:solidFill>
              </a:rPr>
              <a:t>{</a:t>
            </a:r>
            <a:endParaRPr sz="1600" dirty="0">
              <a:solidFill>
                <a:schemeClr val="accent6"/>
              </a:solidFill>
            </a:endParaRPr>
          </a:p>
        </p:txBody>
      </p:sp>
      <p:sp>
        <p:nvSpPr>
          <p:cNvPr id="515" name="Google Shape;515;p31"/>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Concepts &lt; /4 &gt; </a:t>
            </a:r>
            <a:r>
              <a:rPr lang="en" sz="1600" dirty="0">
                <a:solidFill>
                  <a:schemeClr val="accent6"/>
                </a:solidFill>
              </a:rPr>
              <a:t>{</a:t>
            </a:r>
            <a:r>
              <a:rPr lang="en" sz="1800" dirty="0"/>
              <a:t> </a:t>
            </a:r>
            <a:endParaRPr sz="1800" dirty="0"/>
          </a:p>
        </p:txBody>
      </p:sp>
      <p:grpSp>
        <p:nvGrpSpPr>
          <p:cNvPr id="516" name="Google Shape;516;p31"/>
          <p:cNvGrpSpPr/>
          <p:nvPr/>
        </p:nvGrpSpPr>
        <p:grpSpPr>
          <a:xfrm>
            <a:off x="1597743" y="1195355"/>
            <a:ext cx="320076" cy="320076"/>
            <a:chOff x="1562938" y="4248450"/>
            <a:chExt cx="475950" cy="475950"/>
          </a:xfrm>
        </p:grpSpPr>
        <p:sp>
          <p:nvSpPr>
            <p:cNvPr id="517" name="Google Shape;517;p31"/>
            <p:cNvSpPr/>
            <p:nvPr/>
          </p:nvSpPr>
          <p:spPr>
            <a:xfrm>
              <a:off x="1571938" y="4257450"/>
              <a:ext cx="457475" cy="290150"/>
            </a:xfrm>
            <a:custGeom>
              <a:avLst/>
              <a:gdLst/>
              <a:ahLst/>
              <a:cxnLst/>
              <a:rect l="l" t="t" r="r" b="b"/>
              <a:pathLst>
                <a:path w="18299" h="11606" extrusionOk="0">
                  <a:moveTo>
                    <a:pt x="740" y="1"/>
                  </a:moveTo>
                  <a:cubicBezTo>
                    <a:pt x="342" y="1"/>
                    <a:pt x="1" y="342"/>
                    <a:pt x="1" y="740"/>
                  </a:cubicBezTo>
                  <a:lnTo>
                    <a:pt x="1" y="11605"/>
                  </a:lnTo>
                  <a:lnTo>
                    <a:pt x="18299" y="11605"/>
                  </a:lnTo>
                  <a:lnTo>
                    <a:pt x="18299" y="740"/>
                  </a:lnTo>
                  <a:cubicBezTo>
                    <a:pt x="18299" y="342"/>
                    <a:pt x="17976" y="1"/>
                    <a:pt x="17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1611763" y="4294900"/>
              <a:ext cx="377825" cy="252700"/>
            </a:xfrm>
            <a:custGeom>
              <a:avLst/>
              <a:gdLst/>
              <a:ahLst/>
              <a:cxnLst/>
              <a:rect l="l" t="t" r="r" b="b"/>
              <a:pathLst>
                <a:path w="15113" h="10108" extrusionOk="0">
                  <a:moveTo>
                    <a:pt x="1" y="1"/>
                  </a:moveTo>
                  <a:lnTo>
                    <a:pt x="1" y="10107"/>
                  </a:lnTo>
                  <a:lnTo>
                    <a:pt x="15113" y="10107"/>
                  </a:lnTo>
                  <a:lnTo>
                    <a:pt x="151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1875338" y="4356050"/>
              <a:ext cx="73975" cy="92950"/>
            </a:xfrm>
            <a:custGeom>
              <a:avLst/>
              <a:gdLst/>
              <a:ahLst/>
              <a:cxnLst/>
              <a:rect l="l" t="t" r="r" b="b"/>
              <a:pathLst>
                <a:path w="2959" h="3718" extrusionOk="0">
                  <a:moveTo>
                    <a:pt x="0" y="1"/>
                  </a:moveTo>
                  <a:lnTo>
                    <a:pt x="0" y="3717"/>
                  </a:lnTo>
                  <a:lnTo>
                    <a:pt x="2958" y="3717"/>
                  </a:lnTo>
                  <a:lnTo>
                    <a:pt x="2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1571938" y="4547575"/>
              <a:ext cx="457475" cy="167350"/>
            </a:xfrm>
            <a:custGeom>
              <a:avLst/>
              <a:gdLst/>
              <a:ahLst/>
              <a:cxnLst/>
              <a:rect l="l" t="t" r="r" b="b"/>
              <a:pathLst>
                <a:path w="18299" h="6694" extrusionOk="0">
                  <a:moveTo>
                    <a:pt x="1" y="0"/>
                  </a:moveTo>
                  <a:lnTo>
                    <a:pt x="1" y="2238"/>
                  </a:lnTo>
                  <a:cubicBezTo>
                    <a:pt x="1" y="2636"/>
                    <a:pt x="342" y="2977"/>
                    <a:pt x="740" y="2977"/>
                  </a:cubicBezTo>
                  <a:lnTo>
                    <a:pt x="7661" y="2977"/>
                  </a:lnTo>
                  <a:lnTo>
                    <a:pt x="7661" y="3717"/>
                  </a:lnTo>
                  <a:cubicBezTo>
                    <a:pt x="7661" y="4551"/>
                    <a:pt x="6998" y="5215"/>
                    <a:pt x="6182" y="5215"/>
                  </a:cubicBezTo>
                  <a:cubicBezTo>
                    <a:pt x="5348" y="5215"/>
                    <a:pt x="4684" y="5878"/>
                    <a:pt x="4684" y="6694"/>
                  </a:cubicBezTo>
                  <a:lnTo>
                    <a:pt x="13615" y="6694"/>
                  </a:lnTo>
                  <a:cubicBezTo>
                    <a:pt x="13615" y="5878"/>
                    <a:pt x="12952" y="5215"/>
                    <a:pt x="12136" y="5215"/>
                  </a:cubicBezTo>
                  <a:cubicBezTo>
                    <a:pt x="11302" y="5215"/>
                    <a:pt x="10638" y="4551"/>
                    <a:pt x="10638" y="3717"/>
                  </a:cubicBezTo>
                  <a:lnTo>
                    <a:pt x="10638" y="2977"/>
                  </a:lnTo>
                  <a:lnTo>
                    <a:pt x="17559" y="2977"/>
                  </a:lnTo>
                  <a:cubicBezTo>
                    <a:pt x="17976" y="2977"/>
                    <a:pt x="18299" y="2636"/>
                    <a:pt x="18299" y="2238"/>
                  </a:cubicBezTo>
                  <a:lnTo>
                    <a:pt x="182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17634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16520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1828413" y="4575450"/>
              <a:ext cx="21825" cy="18600"/>
            </a:xfrm>
            <a:custGeom>
              <a:avLst/>
              <a:gdLst/>
              <a:ahLst/>
              <a:cxnLst/>
              <a:rect l="l" t="t" r="r" b="b"/>
              <a:pathLst>
                <a:path w="873" h="744" extrusionOk="0">
                  <a:moveTo>
                    <a:pt x="384" y="0"/>
                  </a:moveTo>
                  <a:cubicBezTo>
                    <a:pt x="198" y="0"/>
                    <a:pt x="19" y="148"/>
                    <a:pt x="19" y="364"/>
                  </a:cubicBezTo>
                  <a:cubicBezTo>
                    <a:pt x="0" y="573"/>
                    <a:pt x="171" y="743"/>
                    <a:pt x="379" y="743"/>
                  </a:cubicBezTo>
                  <a:cubicBezTo>
                    <a:pt x="721" y="743"/>
                    <a:pt x="872" y="345"/>
                    <a:pt x="645" y="118"/>
                  </a:cubicBezTo>
                  <a:cubicBezTo>
                    <a:pt x="570" y="36"/>
                    <a:pt x="476" y="0"/>
                    <a:pt x="3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1562938" y="4248450"/>
              <a:ext cx="475950" cy="475950"/>
            </a:xfrm>
            <a:custGeom>
              <a:avLst/>
              <a:gdLst/>
              <a:ahLst/>
              <a:cxnLst/>
              <a:rect l="l" t="t" r="r" b="b"/>
              <a:pathLst>
                <a:path w="19038" h="19038" extrusionOk="0">
                  <a:moveTo>
                    <a:pt x="16687" y="2219"/>
                  </a:moveTo>
                  <a:lnTo>
                    <a:pt x="16687" y="11605"/>
                  </a:lnTo>
                  <a:lnTo>
                    <a:pt x="2333" y="11605"/>
                  </a:lnTo>
                  <a:lnTo>
                    <a:pt x="2333" y="2219"/>
                  </a:lnTo>
                  <a:close/>
                  <a:moveTo>
                    <a:pt x="17919" y="740"/>
                  </a:moveTo>
                  <a:cubicBezTo>
                    <a:pt x="18128" y="740"/>
                    <a:pt x="18279" y="911"/>
                    <a:pt x="18279" y="1100"/>
                  </a:cubicBezTo>
                  <a:lnTo>
                    <a:pt x="18279" y="11605"/>
                  </a:lnTo>
                  <a:lnTo>
                    <a:pt x="17426" y="11605"/>
                  </a:lnTo>
                  <a:lnTo>
                    <a:pt x="17426" y="1859"/>
                  </a:lnTo>
                  <a:cubicBezTo>
                    <a:pt x="17426" y="1650"/>
                    <a:pt x="17274" y="1480"/>
                    <a:pt x="17066" y="1480"/>
                  </a:cubicBezTo>
                  <a:lnTo>
                    <a:pt x="1954" y="1480"/>
                  </a:lnTo>
                  <a:cubicBezTo>
                    <a:pt x="1764" y="1480"/>
                    <a:pt x="1593" y="1650"/>
                    <a:pt x="1593" y="1859"/>
                  </a:cubicBezTo>
                  <a:lnTo>
                    <a:pt x="1593" y="11605"/>
                  </a:lnTo>
                  <a:lnTo>
                    <a:pt x="740" y="11605"/>
                  </a:lnTo>
                  <a:lnTo>
                    <a:pt x="740" y="1100"/>
                  </a:lnTo>
                  <a:cubicBezTo>
                    <a:pt x="740" y="911"/>
                    <a:pt x="911" y="740"/>
                    <a:pt x="1100" y="740"/>
                  </a:cubicBezTo>
                  <a:close/>
                  <a:moveTo>
                    <a:pt x="18279" y="12344"/>
                  </a:moveTo>
                  <a:lnTo>
                    <a:pt x="18279" y="14184"/>
                  </a:lnTo>
                  <a:cubicBezTo>
                    <a:pt x="18279" y="14392"/>
                    <a:pt x="18128" y="14563"/>
                    <a:pt x="17919" y="14563"/>
                  </a:cubicBezTo>
                  <a:lnTo>
                    <a:pt x="1100" y="14563"/>
                  </a:lnTo>
                  <a:cubicBezTo>
                    <a:pt x="911" y="14563"/>
                    <a:pt x="740" y="14392"/>
                    <a:pt x="740" y="14184"/>
                  </a:cubicBezTo>
                  <a:lnTo>
                    <a:pt x="740" y="12344"/>
                  </a:lnTo>
                  <a:close/>
                  <a:moveTo>
                    <a:pt x="10638" y="15321"/>
                  </a:moveTo>
                  <a:lnTo>
                    <a:pt x="10638" y="15682"/>
                  </a:lnTo>
                  <a:cubicBezTo>
                    <a:pt x="10619" y="16080"/>
                    <a:pt x="10752" y="16478"/>
                    <a:pt x="10998" y="16800"/>
                  </a:cubicBezTo>
                  <a:lnTo>
                    <a:pt x="8021" y="16800"/>
                  </a:lnTo>
                  <a:cubicBezTo>
                    <a:pt x="8268" y="16478"/>
                    <a:pt x="8401" y="16080"/>
                    <a:pt x="8401" y="15682"/>
                  </a:cubicBezTo>
                  <a:lnTo>
                    <a:pt x="8401" y="15321"/>
                  </a:lnTo>
                  <a:close/>
                  <a:moveTo>
                    <a:pt x="12496" y="17540"/>
                  </a:moveTo>
                  <a:cubicBezTo>
                    <a:pt x="12951" y="17540"/>
                    <a:pt x="13387" y="17843"/>
                    <a:pt x="13539" y="18279"/>
                  </a:cubicBezTo>
                  <a:lnTo>
                    <a:pt x="5480" y="18279"/>
                  </a:lnTo>
                  <a:cubicBezTo>
                    <a:pt x="5632" y="17843"/>
                    <a:pt x="6068" y="17540"/>
                    <a:pt x="6542" y="17540"/>
                  </a:cubicBezTo>
                  <a:close/>
                  <a:moveTo>
                    <a:pt x="1100" y="1"/>
                  </a:moveTo>
                  <a:cubicBezTo>
                    <a:pt x="494" y="1"/>
                    <a:pt x="1" y="494"/>
                    <a:pt x="1" y="1100"/>
                  </a:cubicBezTo>
                  <a:lnTo>
                    <a:pt x="1" y="14203"/>
                  </a:lnTo>
                  <a:cubicBezTo>
                    <a:pt x="1" y="14809"/>
                    <a:pt x="494" y="15321"/>
                    <a:pt x="1100" y="15321"/>
                  </a:cubicBezTo>
                  <a:lnTo>
                    <a:pt x="7661" y="15321"/>
                  </a:lnTo>
                  <a:lnTo>
                    <a:pt x="7661" y="15682"/>
                  </a:lnTo>
                  <a:cubicBezTo>
                    <a:pt x="7642" y="16307"/>
                    <a:pt x="7149" y="16800"/>
                    <a:pt x="6542" y="16800"/>
                  </a:cubicBezTo>
                  <a:cubicBezTo>
                    <a:pt x="5518" y="16800"/>
                    <a:pt x="4684" y="17635"/>
                    <a:pt x="4684" y="18659"/>
                  </a:cubicBezTo>
                  <a:cubicBezTo>
                    <a:pt x="4684" y="18867"/>
                    <a:pt x="4836" y="19038"/>
                    <a:pt x="5044" y="19038"/>
                  </a:cubicBezTo>
                  <a:lnTo>
                    <a:pt x="13975" y="19038"/>
                  </a:lnTo>
                  <a:cubicBezTo>
                    <a:pt x="14184" y="19038"/>
                    <a:pt x="14354" y="18867"/>
                    <a:pt x="14354" y="18659"/>
                  </a:cubicBezTo>
                  <a:cubicBezTo>
                    <a:pt x="14354" y="17635"/>
                    <a:pt x="13520" y="16800"/>
                    <a:pt x="12496" y="16800"/>
                  </a:cubicBezTo>
                  <a:cubicBezTo>
                    <a:pt x="11870" y="16800"/>
                    <a:pt x="11377" y="16307"/>
                    <a:pt x="11377" y="15682"/>
                  </a:cubicBezTo>
                  <a:lnTo>
                    <a:pt x="11377" y="15321"/>
                  </a:lnTo>
                  <a:lnTo>
                    <a:pt x="17919" y="15321"/>
                  </a:lnTo>
                  <a:cubicBezTo>
                    <a:pt x="18526" y="15321"/>
                    <a:pt x="19038" y="14809"/>
                    <a:pt x="19038" y="14203"/>
                  </a:cubicBezTo>
                  <a:lnTo>
                    <a:pt x="19038" y="1100"/>
                  </a:lnTo>
                  <a:cubicBezTo>
                    <a:pt x="19038" y="494"/>
                    <a:pt x="18526" y="1"/>
                    <a:pt x="17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1642588" y="4346575"/>
              <a:ext cx="92925" cy="111900"/>
            </a:xfrm>
            <a:custGeom>
              <a:avLst/>
              <a:gdLst/>
              <a:ahLst/>
              <a:cxnLst/>
              <a:rect l="l" t="t" r="r" b="b"/>
              <a:pathLst>
                <a:path w="3717" h="4476" extrusionOk="0">
                  <a:moveTo>
                    <a:pt x="2977" y="759"/>
                  </a:moveTo>
                  <a:lnTo>
                    <a:pt x="2977" y="3736"/>
                  </a:lnTo>
                  <a:lnTo>
                    <a:pt x="740" y="3736"/>
                  </a:lnTo>
                  <a:lnTo>
                    <a:pt x="740" y="759"/>
                  </a:lnTo>
                  <a:close/>
                  <a:moveTo>
                    <a:pt x="379" y="1"/>
                  </a:moveTo>
                  <a:cubicBezTo>
                    <a:pt x="171" y="1"/>
                    <a:pt x="0" y="171"/>
                    <a:pt x="0" y="380"/>
                  </a:cubicBezTo>
                  <a:lnTo>
                    <a:pt x="0" y="4096"/>
                  </a:lnTo>
                  <a:cubicBezTo>
                    <a:pt x="0" y="4305"/>
                    <a:pt x="171" y="4476"/>
                    <a:pt x="379" y="4476"/>
                  </a:cubicBezTo>
                  <a:lnTo>
                    <a:pt x="3356" y="4476"/>
                  </a:lnTo>
                  <a:cubicBezTo>
                    <a:pt x="3565" y="4476"/>
                    <a:pt x="3717" y="4305"/>
                    <a:pt x="3717" y="4096"/>
                  </a:cubicBezTo>
                  <a:lnTo>
                    <a:pt x="3717" y="380"/>
                  </a:lnTo>
                  <a:cubicBezTo>
                    <a:pt x="3717"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1753988" y="4346575"/>
              <a:ext cx="93400" cy="111900"/>
            </a:xfrm>
            <a:custGeom>
              <a:avLst/>
              <a:gdLst/>
              <a:ahLst/>
              <a:cxnLst/>
              <a:rect l="l" t="t" r="r" b="b"/>
              <a:pathLst>
                <a:path w="3736" h="4476" extrusionOk="0">
                  <a:moveTo>
                    <a:pt x="2996" y="759"/>
                  </a:moveTo>
                  <a:lnTo>
                    <a:pt x="2996" y="3736"/>
                  </a:lnTo>
                  <a:lnTo>
                    <a:pt x="759" y="3736"/>
                  </a:lnTo>
                  <a:lnTo>
                    <a:pt x="759" y="759"/>
                  </a:lnTo>
                  <a:close/>
                  <a:moveTo>
                    <a:pt x="379" y="1"/>
                  </a:moveTo>
                  <a:cubicBezTo>
                    <a:pt x="171" y="1"/>
                    <a:pt x="19" y="171"/>
                    <a:pt x="19" y="380"/>
                  </a:cubicBezTo>
                  <a:lnTo>
                    <a:pt x="19" y="4096"/>
                  </a:lnTo>
                  <a:cubicBezTo>
                    <a:pt x="0" y="4305"/>
                    <a:pt x="171" y="4476"/>
                    <a:pt x="379" y="4476"/>
                  </a:cubicBezTo>
                  <a:lnTo>
                    <a:pt x="3356" y="4476"/>
                  </a:lnTo>
                  <a:cubicBezTo>
                    <a:pt x="3565" y="4476"/>
                    <a:pt x="3735" y="4305"/>
                    <a:pt x="3735" y="4096"/>
                  </a:cubicBezTo>
                  <a:lnTo>
                    <a:pt x="3735" y="380"/>
                  </a:lnTo>
                  <a:cubicBezTo>
                    <a:pt x="3735"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1865838" y="4346575"/>
              <a:ext cx="92950" cy="111900"/>
            </a:xfrm>
            <a:custGeom>
              <a:avLst/>
              <a:gdLst/>
              <a:ahLst/>
              <a:cxnLst/>
              <a:rect l="l" t="t" r="r" b="b"/>
              <a:pathLst>
                <a:path w="3718" h="4476" extrusionOk="0">
                  <a:moveTo>
                    <a:pt x="2978" y="759"/>
                  </a:moveTo>
                  <a:lnTo>
                    <a:pt x="2978" y="3736"/>
                  </a:lnTo>
                  <a:lnTo>
                    <a:pt x="740" y="3736"/>
                  </a:lnTo>
                  <a:lnTo>
                    <a:pt x="740" y="759"/>
                  </a:lnTo>
                  <a:close/>
                  <a:moveTo>
                    <a:pt x="380" y="1"/>
                  </a:moveTo>
                  <a:cubicBezTo>
                    <a:pt x="172" y="1"/>
                    <a:pt x="1" y="171"/>
                    <a:pt x="1" y="380"/>
                  </a:cubicBezTo>
                  <a:lnTo>
                    <a:pt x="1" y="4096"/>
                  </a:lnTo>
                  <a:cubicBezTo>
                    <a:pt x="1" y="4305"/>
                    <a:pt x="172" y="4476"/>
                    <a:pt x="380" y="4476"/>
                  </a:cubicBezTo>
                  <a:lnTo>
                    <a:pt x="3357" y="4476"/>
                  </a:lnTo>
                  <a:cubicBezTo>
                    <a:pt x="3547" y="4476"/>
                    <a:pt x="3717" y="4305"/>
                    <a:pt x="3717" y="4096"/>
                  </a:cubicBezTo>
                  <a:lnTo>
                    <a:pt x="3717" y="380"/>
                  </a:lnTo>
                  <a:cubicBezTo>
                    <a:pt x="3717" y="171"/>
                    <a:pt x="3547" y="1"/>
                    <a:pt x="3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16397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17511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1862538" y="4476950"/>
              <a:ext cx="99575" cy="18500"/>
            </a:xfrm>
            <a:custGeom>
              <a:avLst/>
              <a:gdLst/>
              <a:ahLst/>
              <a:cxnLst/>
              <a:rect l="l" t="t" r="r" b="b"/>
              <a:pathLst>
                <a:path w="3983" h="740" extrusionOk="0">
                  <a:moveTo>
                    <a:pt x="512" y="0"/>
                  </a:moveTo>
                  <a:cubicBezTo>
                    <a:pt x="0" y="0"/>
                    <a:pt x="0" y="740"/>
                    <a:pt x="512" y="740"/>
                  </a:cubicBezTo>
                  <a:lnTo>
                    <a:pt x="3489" y="740"/>
                  </a:lnTo>
                  <a:cubicBezTo>
                    <a:pt x="3982" y="740"/>
                    <a:pt x="3982" y="0"/>
                    <a:pt x="3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1751138" y="4575525"/>
              <a:ext cx="62125" cy="18525"/>
            </a:xfrm>
            <a:custGeom>
              <a:avLst/>
              <a:gdLst/>
              <a:ahLst/>
              <a:cxnLst/>
              <a:rect l="l" t="t" r="r" b="b"/>
              <a:pathLst>
                <a:path w="2485" h="741" extrusionOk="0">
                  <a:moveTo>
                    <a:pt x="493" y="1"/>
                  </a:moveTo>
                  <a:cubicBezTo>
                    <a:pt x="0" y="1"/>
                    <a:pt x="0" y="740"/>
                    <a:pt x="493" y="740"/>
                  </a:cubicBezTo>
                  <a:lnTo>
                    <a:pt x="1991" y="740"/>
                  </a:lnTo>
                  <a:cubicBezTo>
                    <a:pt x="2484" y="740"/>
                    <a:pt x="2484" y="1"/>
                    <a:pt x="19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31"/>
          <p:cNvGrpSpPr/>
          <p:nvPr/>
        </p:nvGrpSpPr>
        <p:grpSpPr>
          <a:xfrm>
            <a:off x="1077571" y="2612540"/>
            <a:ext cx="320088" cy="260682"/>
            <a:chOff x="5899913" y="4248925"/>
            <a:chExt cx="639025" cy="524300"/>
          </a:xfrm>
        </p:grpSpPr>
        <p:sp>
          <p:nvSpPr>
            <p:cNvPr id="533" name="Google Shape;533;p31"/>
            <p:cNvSpPr/>
            <p:nvPr/>
          </p:nvSpPr>
          <p:spPr>
            <a:xfrm>
              <a:off x="5937363" y="4261725"/>
              <a:ext cx="564600" cy="399175"/>
            </a:xfrm>
            <a:custGeom>
              <a:avLst/>
              <a:gdLst/>
              <a:ahLst/>
              <a:cxnLst/>
              <a:rect l="l" t="t" r="r" b="b"/>
              <a:pathLst>
                <a:path w="22584" h="15967" extrusionOk="0">
                  <a:moveTo>
                    <a:pt x="1005" y="1"/>
                  </a:moveTo>
                  <a:cubicBezTo>
                    <a:pt x="455" y="1"/>
                    <a:pt x="0" y="437"/>
                    <a:pt x="19" y="986"/>
                  </a:cubicBezTo>
                  <a:lnTo>
                    <a:pt x="19" y="15966"/>
                  </a:lnTo>
                  <a:lnTo>
                    <a:pt x="22584" y="15966"/>
                  </a:lnTo>
                  <a:lnTo>
                    <a:pt x="22584" y="986"/>
                  </a:lnTo>
                  <a:cubicBezTo>
                    <a:pt x="22584" y="437"/>
                    <a:pt x="22128" y="1"/>
                    <a:pt x="215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6070088" y="4498750"/>
              <a:ext cx="299150" cy="112375"/>
            </a:xfrm>
            <a:custGeom>
              <a:avLst/>
              <a:gdLst/>
              <a:ahLst/>
              <a:cxnLst/>
              <a:rect l="l" t="t" r="r" b="b"/>
              <a:pathLst>
                <a:path w="11966" h="4495" extrusionOk="0">
                  <a:moveTo>
                    <a:pt x="2997" y="0"/>
                  </a:moveTo>
                  <a:lnTo>
                    <a:pt x="1" y="1498"/>
                  </a:lnTo>
                  <a:lnTo>
                    <a:pt x="5992" y="4494"/>
                  </a:lnTo>
                  <a:lnTo>
                    <a:pt x="11965" y="1498"/>
                  </a:lnTo>
                  <a:lnTo>
                    <a:pt x="89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6070088" y="4423850"/>
              <a:ext cx="299150" cy="112375"/>
            </a:xfrm>
            <a:custGeom>
              <a:avLst/>
              <a:gdLst/>
              <a:ahLst/>
              <a:cxnLst/>
              <a:rect l="l" t="t" r="r" b="b"/>
              <a:pathLst>
                <a:path w="11966" h="4495" extrusionOk="0">
                  <a:moveTo>
                    <a:pt x="2997" y="0"/>
                  </a:moveTo>
                  <a:lnTo>
                    <a:pt x="1" y="1517"/>
                  </a:lnTo>
                  <a:lnTo>
                    <a:pt x="5992" y="4494"/>
                  </a:lnTo>
                  <a:lnTo>
                    <a:pt x="11965" y="1517"/>
                  </a:lnTo>
                  <a:lnTo>
                    <a:pt x="8988" y="0"/>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6070088" y="4311975"/>
              <a:ext cx="299150" cy="149825"/>
            </a:xfrm>
            <a:custGeom>
              <a:avLst/>
              <a:gdLst/>
              <a:ahLst/>
              <a:cxnLst/>
              <a:rect l="l" t="t" r="r" b="b"/>
              <a:pathLst>
                <a:path w="11966" h="5993" extrusionOk="0">
                  <a:moveTo>
                    <a:pt x="5992" y="0"/>
                  </a:moveTo>
                  <a:lnTo>
                    <a:pt x="1" y="2996"/>
                  </a:lnTo>
                  <a:lnTo>
                    <a:pt x="5992" y="5992"/>
                  </a:lnTo>
                  <a:lnTo>
                    <a:pt x="11965" y="2977"/>
                  </a:lnTo>
                  <a:lnTo>
                    <a:pt x="59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5912713" y="4660875"/>
              <a:ext cx="613900" cy="100025"/>
            </a:xfrm>
            <a:custGeom>
              <a:avLst/>
              <a:gdLst/>
              <a:ahLst/>
              <a:cxnLst/>
              <a:rect l="l" t="t" r="r" b="b"/>
              <a:pathLst>
                <a:path w="24556" h="4001" extrusionOk="0">
                  <a:moveTo>
                    <a:pt x="0" y="0"/>
                  </a:moveTo>
                  <a:lnTo>
                    <a:pt x="0" y="1005"/>
                  </a:lnTo>
                  <a:cubicBezTo>
                    <a:pt x="0" y="2655"/>
                    <a:pt x="1347" y="4001"/>
                    <a:pt x="2996" y="4001"/>
                  </a:cubicBezTo>
                  <a:lnTo>
                    <a:pt x="21560" y="4001"/>
                  </a:lnTo>
                  <a:cubicBezTo>
                    <a:pt x="23209" y="4001"/>
                    <a:pt x="24556" y="2655"/>
                    <a:pt x="24556" y="1005"/>
                  </a:cubicBezTo>
                  <a:lnTo>
                    <a:pt x="245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6157313" y="4698300"/>
              <a:ext cx="29425" cy="25150"/>
            </a:xfrm>
            <a:custGeom>
              <a:avLst/>
              <a:gdLst/>
              <a:ahLst/>
              <a:cxnLst/>
              <a:rect l="l" t="t" r="r" b="b"/>
              <a:pathLst>
                <a:path w="1177" h="1006" extrusionOk="0">
                  <a:moveTo>
                    <a:pt x="498" y="1"/>
                  </a:moveTo>
                  <a:cubicBezTo>
                    <a:pt x="242" y="1"/>
                    <a:pt x="1" y="200"/>
                    <a:pt x="1" y="494"/>
                  </a:cubicBezTo>
                  <a:cubicBezTo>
                    <a:pt x="1" y="778"/>
                    <a:pt x="228" y="1006"/>
                    <a:pt x="494" y="1006"/>
                  </a:cubicBezTo>
                  <a:cubicBezTo>
                    <a:pt x="949" y="1006"/>
                    <a:pt x="1176" y="456"/>
                    <a:pt x="854" y="153"/>
                  </a:cubicBezTo>
                  <a:cubicBezTo>
                    <a:pt x="749" y="48"/>
                    <a:pt x="621" y="1"/>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5899913" y="4248925"/>
              <a:ext cx="639025" cy="524300"/>
            </a:xfrm>
            <a:custGeom>
              <a:avLst/>
              <a:gdLst/>
              <a:ahLst/>
              <a:cxnLst/>
              <a:rect l="l" t="t" r="r" b="b"/>
              <a:pathLst>
                <a:path w="25561" h="20972" extrusionOk="0">
                  <a:moveTo>
                    <a:pt x="23077" y="1006"/>
                  </a:moveTo>
                  <a:cubicBezTo>
                    <a:pt x="23342" y="1006"/>
                    <a:pt x="23570" y="1233"/>
                    <a:pt x="23570" y="1498"/>
                  </a:cubicBezTo>
                  <a:lnTo>
                    <a:pt x="23570" y="15985"/>
                  </a:lnTo>
                  <a:lnTo>
                    <a:pt x="2010" y="15985"/>
                  </a:lnTo>
                  <a:lnTo>
                    <a:pt x="2010" y="1498"/>
                  </a:lnTo>
                  <a:cubicBezTo>
                    <a:pt x="2010" y="1233"/>
                    <a:pt x="2238" y="1006"/>
                    <a:pt x="2503" y="1006"/>
                  </a:cubicBezTo>
                  <a:close/>
                  <a:moveTo>
                    <a:pt x="24575" y="16971"/>
                  </a:moveTo>
                  <a:lnTo>
                    <a:pt x="24575" y="17483"/>
                  </a:lnTo>
                  <a:cubicBezTo>
                    <a:pt x="24575" y="18848"/>
                    <a:pt x="23456" y="19967"/>
                    <a:pt x="22072" y="19967"/>
                  </a:cubicBezTo>
                  <a:lnTo>
                    <a:pt x="3508" y="19967"/>
                  </a:lnTo>
                  <a:cubicBezTo>
                    <a:pt x="2124" y="19967"/>
                    <a:pt x="1005" y="18848"/>
                    <a:pt x="1005" y="17483"/>
                  </a:cubicBezTo>
                  <a:lnTo>
                    <a:pt x="1005" y="16971"/>
                  </a:lnTo>
                  <a:close/>
                  <a:moveTo>
                    <a:pt x="2503" y="1"/>
                  </a:moveTo>
                  <a:cubicBezTo>
                    <a:pt x="1688" y="1"/>
                    <a:pt x="1005" y="683"/>
                    <a:pt x="1005" y="1498"/>
                  </a:cubicBezTo>
                  <a:lnTo>
                    <a:pt x="1005" y="15985"/>
                  </a:lnTo>
                  <a:lnTo>
                    <a:pt x="512" y="15985"/>
                  </a:lnTo>
                  <a:cubicBezTo>
                    <a:pt x="228" y="15985"/>
                    <a:pt x="0" y="16194"/>
                    <a:pt x="0" y="16478"/>
                  </a:cubicBezTo>
                  <a:lnTo>
                    <a:pt x="0" y="17483"/>
                  </a:lnTo>
                  <a:cubicBezTo>
                    <a:pt x="19" y="19398"/>
                    <a:pt x="1574" y="20972"/>
                    <a:pt x="3508" y="20972"/>
                  </a:cubicBezTo>
                  <a:lnTo>
                    <a:pt x="22072" y="20972"/>
                  </a:lnTo>
                  <a:cubicBezTo>
                    <a:pt x="24006" y="20972"/>
                    <a:pt x="25561" y="19417"/>
                    <a:pt x="25561" y="17483"/>
                  </a:cubicBezTo>
                  <a:lnTo>
                    <a:pt x="25561" y="16478"/>
                  </a:lnTo>
                  <a:cubicBezTo>
                    <a:pt x="25561" y="16194"/>
                    <a:pt x="25352" y="15985"/>
                    <a:pt x="25068" y="15985"/>
                  </a:cubicBezTo>
                  <a:lnTo>
                    <a:pt x="24575" y="15985"/>
                  </a:lnTo>
                  <a:lnTo>
                    <a:pt x="24575" y="1498"/>
                  </a:lnTo>
                  <a:cubicBezTo>
                    <a:pt x="24575" y="683"/>
                    <a:pt x="23892" y="1"/>
                    <a:pt x="230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6202813" y="4698325"/>
              <a:ext cx="83475" cy="25125"/>
            </a:xfrm>
            <a:custGeom>
              <a:avLst/>
              <a:gdLst/>
              <a:ahLst/>
              <a:cxnLst/>
              <a:rect l="l" t="t" r="r" b="b"/>
              <a:pathLst>
                <a:path w="3339" h="1005" extrusionOk="0">
                  <a:moveTo>
                    <a:pt x="683" y="0"/>
                  </a:moveTo>
                  <a:cubicBezTo>
                    <a:pt x="1" y="0"/>
                    <a:pt x="1" y="1005"/>
                    <a:pt x="683" y="1005"/>
                  </a:cubicBezTo>
                  <a:lnTo>
                    <a:pt x="2674" y="1005"/>
                  </a:lnTo>
                  <a:cubicBezTo>
                    <a:pt x="3338" y="1005"/>
                    <a:pt x="3338" y="0"/>
                    <a:pt x="26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6054913" y="4299050"/>
              <a:ext cx="329500" cy="324400"/>
            </a:xfrm>
            <a:custGeom>
              <a:avLst/>
              <a:gdLst/>
              <a:ahLst/>
              <a:cxnLst/>
              <a:rect l="l" t="t" r="r" b="b"/>
              <a:pathLst>
                <a:path w="13180" h="12976" extrusionOk="0">
                  <a:moveTo>
                    <a:pt x="6599" y="1048"/>
                  </a:moveTo>
                  <a:lnTo>
                    <a:pt x="11454" y="3494"/>
                  </a:lnTo>
                  <a:lnTo>
                    <a:pt x="6599" y="5921"/>
                  </a:lnTo>
                  <a:lnTo>
                    <a:pt x="1707" y="3494"/>
                  </a:lnTo>
                  <a:lnTo>
                    <a:pt x="6599" y="1048"/>
                  </a:lnTo>
                  <a:close/>
                  <a:moveTo>
                    <a:pt x="9595" y="5561"/>
                  </a:moveTo>
                  <a:lnTo>
                    <a:pt x="11454" y="6490"/>
                  </a:lnTo>
                  <a:lnTo>
                    <a:pt x="6599" y="8917"/>
                  </a:lnTo>
                  <a:lnTo>
                    <a:pt x="1707" y="6509"/>
                  </a:lnTo>
                  <a:lnTo>
                    <a:pt x="3604" y="5561"/>
                  </a:lnTo>
                  <a:lnTo>
                    <a:pt x="6372" y="6945"/>
                  </a:lnTo>
                  <a:cubicBezTo>
                    <a:pt x="6429" y="6964"/>
                    <a:pt x="6505" y="6983"/>
                    <a:pt x="6599" y="6983"/>
                  </a:cubicBezTo>
                  <a:cubicBezTo>
                    <a:pt x="6675" y="6983"/>
                    <a:pt x="6751" y="6964"/>
                    <a:pt x="6808" y="6945"/>
                  </a:cubicBezTo>
                  <a:lnTo>
                    <a:pt x="9595" y="5561"/>
                  </a:lnTo>
                  <a:close/>
                  <a:moveTo>
                    <a:pt x="9595" y="8538"/>
                  </a:moveTo>
                  <a:lnTo>
                    <a:pt x="11454" y="9486"/>
                  </a:lnTo>
                  <a:lnTo>
                    <a:pt x="6599" y="11913"/>
                  </a:lnTo>
                  <a:lnTo>
                    <a:pt x="1707" y="9486"/>
                  </a:lnTo>
                  <a:lnTo>
                    <a:pt x="3585" y="8538"/>
                  </a:lnTo>
                  <a:lnTo>
                    <a:pt x="6372" y="9922"/>
                  </a:lnTo>
                  <a:cubicBezTo>
                    <a:pt x="6429" y="9960"/>
                    <a:pt x="6505" y="9979"/>
                    <a:pt x="6599" y="9979"/>
                  </a:cubicBezTo>
                  <a:cubicBezTo>
                    <a:pt x="6675" y="9979"/>
                    <a:pt x="6751" y="9960"/>
                    <a:pt x="6808" y="9922"/>
                  </a:cubicBezTo>
                  <a:lnTo>
                    <a:pt x="9595" y="8538"/>
                  </a:lnTo>
                  <a:close/>
                  <a:moveTo>
                    <a:pt x="6590" y="1"/>
                  </a:moveTo>
                  <a:cubicBezTo>
                    <a:pt x="6514" y="1"/>
                    <a:pt x="6438" y="15"/>
                    <a:pt x="6372" y="43"/>
                  </a:cubicBezTo>
                  <a:lnTo>
                    <a:pt x="380" y="3039"/>
                  </a:lnTo>
                  <a:cubicBezTo>
                    <a:pt x="209" y="3134"/>
                    <a:pt x="96" y="3305"/>
                    <a:pt x="96" y="3494"/>
                  </a:cubicBezTo>
                  <a:cubicBezTo>
                    <a:pt x="96" y="3684"/>
                    <a:pt x="209" y="3855"/>
                    <a:pt x="380" y="3930"/>
                  </a:cubicBezTo>
                  <a:lnTo>
                    <a:pt x="2485" y="4992"/>
                  </a:lnTo>
                  <a:lnTo>
                    <a:pt x="380" y="6035"/>
                  </a:lnTo>
                  <a:cubicBezTo>
                    <a:pt x="1" y="6225"/>
                    <a:pt x="1" y="6756"/>
                    <a:pt x="380" y="6926"/>
                  </a:cubicBezTo>
                  <a:lnTo>
                    <a:pt x="2485" y="7988"/>
                  </a:lnTo>
                  <a:lnTo>
                    <a:pt x="380" y="9031"/>
                  </a:lnTo>
                  <a:cubicBezTo>
                    <a:pt x="1" y="9221"/>
                    <a:pt x="1" y="9752"/>
                    <a:pt x="380" y="9922"/>
                  </a:cubicBezTo>
                  <a:lnTo>
                    <a:pt x="6372" y="12918"/>
                  </a:lnTo>
                  <a:cubicBezTo>
                    <a:pt x="6448" y="12956"/>
                    <a:pt x="6524" y="12975"/>
                    <a:pt x="6599" y="12975"/>
                  </a:cubicBezTo>
                  <a:cubicBezTo>
                    <a:pt x="6675" y="12975"/>
                    <a:pt x="6751" y="12956"/>
                    <a:pt x="6827" y="12918"/>
                  </a:cubicBezTo>
                  <a:lnTo>
                    <a:pt x="12800" y="9922"/>
                  </a:lnTo>
                  <a:cubicBezTo>
                    <a:pt x="13179" y="9752"/>
                    <a:pt x="13179" y="9221"/>
                    <a:pt x="12800" y="9031"/>
                  </a:cubicBezTo>
                  <a:lnTo>
                    <a:pt x="10714" y="7988"/>
                  </a:lnTo>
                  <a:lnTo>
                    <a:pt x="12800" y="6926"/>
                  </a:lnTo>
                  <a:cubicBezTo>
                    <a:pt x="13179" y="6756"/>
                    <a:pt x="13179" y="6225"/>
                    <a:pt x="12800" y="6035"/>
                  </a:cubicBezTo>
                  <a:lnTo>
                    <a:pt x="10714" y="4992"/>
                  </a:lnTo>
                  <a:lnTo>
                    <a:pt x="12800" y="3930"/>
                  </a:lnTo>
                  <a:cubicBezTo>
                    <a:pt x="12971" y="3855"/>
                    <a:pt x="13084" y="3684"/>
                    <a:pt x="13084" y="3494"/>
                  </a:cubicBezTo>
                  <a:cubicBezTo>
                    <a:pt x="13084" y="3305"/>
                    <a:pt x="12971" y="3134"/>
                    <a:pt x="12800" y="3039"/>
                  </a:cubicBezTo>
                  <a:lnTo>
                    <a:pt x="6808" y="43"/>
                  </a:lnTo>
                  <a:cubicBezTo>
                    <a:pt x="6742" y="15"/>
                    <a:pt x="6666" y="1"/>
                    <a:pt x="65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err="1">
                <a:solidFill>
                  <a:schemeClr val="accent3"/>
                </a:solidFill>
              </a:rPr>
              <a:t>workshop.css</a:t>
            </a:r>
            <a:endParaRPr sz="1400" dirty="0">
              <a:solidFill>
                <a:schemeClr val="accent3"/>
              </a:solidFill>
            </a:endParaRPr>
          </a:p>
        </p:txBody>
      </p:sp>
      <p:grpSp>
        <p:nvGrpSpPr>
          <p:cNvPr id="545" name="Google Shape;545;p31"/>
          <p:cNvGrpSpPr/>
          <p:nvPr/>
        </p:nvGrpSpPr>
        <p:grpSpPr>
          <a:xfrm>
            <a:off x="1481523" y="1096212"/>
            <a:ext cx="506092" cy="426611"/>
            <a:chOff x="1665363" y="1706700"/>
            <a:chExt cx="578325" cy="487500"/>
          </a:xfrm>
        </p:grpSpPr>
        <p:sp>
          <p:nvSpPr>
            <p:cNvPr id="546" name="Google Shape;546;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1"/>
          <p:cNvGrpSpPr/>
          <p:nvPr/>
        </p:nvGrpSpPr>
        <p:grpSpPr>
          <a:xfrm>
            <a:off x="984569" y="2533814"/>
            <a:ext cx="506092" cy="426611"/>
            <a:chOff x="1665363" y="1706700"/>
            <a:chExt cx="578325" cy="487500"/>
          </a:xfrm>
        </p:grpSpPr>
        <p:sp>
          <p:nvSpPr>
            <p:cNvPr id="549" name="Google Shape;549;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1"/>
          <p:cNvGrpSpPr/>
          <p:nvPr/>
        </p:nvGrpSpPr>
        <p:grpSpPr>
          <a:xfrm>
            <a:off x="1084825" y="3203163"/>
            <a:ext cx="506100" cy="1212897"/>
            <a:chOff x="1084825" y="3203163"/>
            <a:chExt cx="506100" cy="1212897"/>
          </a:xfrm>
        </p:grpSpPr>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p:cNvSpPr txBox="1"/>
            <p:nvPr/>
          </p:nvSpPr>
          <p:spPr>
            <a:xfrm>
              <a:off x="1084825" y="3954425"/>
              <a:ext cx="506100" cy="4616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solidFill>
                    <a:schemeClr val="accent6"/>
                  </a:solidFill>
                  <a:latin typeface="Fira Code"/>
                  <a:ea typeface="Fira Code"/>
                  <a:cs typeface="Fira Code"/>
                  <a:sym typeface="Fira Code"/>
                </a:rPr>
                <a:t>}</a:t>
              </a:r>
              <a:endParaRPr sz="1800" dirty="0">
                <a:solidFill>
                  <a:schemeClr val="accent6"/>
                </a:solidFill>
                <a:latin typeface="Fira Code"/>
                <a:ea typeface="Fira Code"/>
                <a:cs typeface="Fira Code"/>
                <a:sym typeface="Fira Code"/>
              </a:endParaRPr>
            </a:p>
          </p:txBody>
        </p:sp>
      </p:grpSp>
      <p:grpSp>
        <p:nvGrpSpPr>
          <p:cNvPr id="554" name="Google Shape;554;p31"/>
          <p:cNvGrpSpPr/>
          <p:nvPr/>
        </p:nvGrpSpPr>
        <p:grpSpPr>
          <a:xfrm>
            <a:off x="1204960" y="1208049"/>
            <a:ext cx="506100" cy="1048288"/>
            <a:chOff x="1204960" y="3203163"/>
            <a:chExt cx="506100" cy="1048288"/>
          </a:xfrm>
        </p:grpSpPr>
        <p:cxnSp>
          <p:nvCxnSpPr>
            <p:cNvPr id="555" name="Google Shape;555;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6" name="Google Shape;556;p31"/>
            <p:cNvSpPr txBox="1"/>
            <p:nvPr/>
          </p:nvSpPr>
          <p:spPr>
            <a:xfrm>
              <a:off x="1204960" y="3820594"/>
              <a:ext cx="506100" cy="43085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solidFill>
                    <a:schemeClr val="accent6"/>
                  </a:solidFill>
                  <a:latin typeface="Fira Code"/>
                  <a:ea typeface="Fira Code"/>
                  <a:cs typeface="Fira Code"/>
                  <a:sym typeface="Fira Code"/>
                </a:rPr>
                <a:t>}</a:t>
              </a:r>
              <a:endParaRPr sz="1600" dirty="0">
                <a:solidFill>
                  <a:schemeClr val="accent6"/>
                </a:solidFill>
                <a:latin typeface="Fira Code"/>
                <a:ea typeface="Fira Code"/>
                <a:cs typeface="Fira Code"/>
                <a:sym typeface="Fira Code"/>
              </a:endParaRPr>
            </a:p>
          </p:txBody>
        </p:sp>
      </p:grpSp>
      <p:pic>
        <p:nvPicPr>
          <p:cNvPr id="3" name="صورة 2">
            <a:extLst>
              <a:ext uri="{FF2B5EF4-FFF2-40B4-BE49-F238E27FC236}">
                <a16:creationId xmlns:a16="http://schemas.microsoft.com/office/drawing/2014/main" id="{4F5DB19C-C17E-AF97-7E1A-C13F4389BF1F}"/>
              </a:ext>
            </a:extLst>
          </p:cNvPr>
          <p:cNvPicPr>
            <a:picLocks noChangeAspect="1"/>
          </p:cNvPicPr>
          <p:nvPr/>
        </p:nvPicPr>
        <p:blipFill>
          <a:blip r:embed="rId3"/>
          <a:stretch>
            <a:fillRect/>
          </a:stretch>
        </p:blipFill>
        <p:spPr>
          <a:xfrm>
            <a:off x="1022691" y="2363063"/>
            <a:ext cx="2753017" cy="2780437"/>
          </a:xfrm>
          <a:prstGeom prst="rect">
            <a:avLst/>
          </a:prstGeom>
        </p:spPr>
      </p:pic>
      <p:sp>
        <p:nvSpPr>
          <p:cNvPr id="2" name="مربع نص 1">
            <a:extLst>
              <a:ext uri="{FF2B5EF4-FFF2-40B4-BE49-F238E27FC236}">
                <a16:creationId xmlns:a16="http://schemas.microsoft.com/office/drawing/2014/main" id="{52DF0462-411A-6D39-2022-C1D72E218BE5}"/>
              </a:ext>
            </a:extLst>
          </p:cNvPr>
          <p:cNvSpPr txBox="1"/>
          <p:nvPr/>
        </p:nvSpPr>
        <p:spPr>
          <a:xfrm>
            <a:off x="3799004" y="2174739"/>
            <a:ext cx="5344997" cy="2862322"/>
          </a:xfrm>
          <a:prstGeom prst="rect">
            <a:avLst/>
          </a:prstGeom>
          <a:noFill/>
        </p:spPr>
        <p:txBody>
          <a:bodyPr wrap="square" rtlCol="1">
            <a:spAutoFit/>
          </a:bodyPr>
          <a:lstStyle/>
          <a:p>
            <a:r>
              <a:rPr lang="en" sz="1200" b="1" dirty="0" err="1">
                <a:solidFill>
                  <a:srgbClr val="A0CA25"/>
                </a:solidFill>
                <a:latin typeface="Fira Code" panose="020B0809050000020004" pitchFamily="49" charset="0"/>
                <a:ea typeface="Fira Code" panose="020B0809050000020004" pitchFamily="49" charset="0"/>
                <a:cs typeface="Fira Code" panose="020B0809050000020004" pitchFamily="49" charset="0"/>
              </a:rPr>
              <a:t>kthSmallest</a:t>
            </a:r>
            <a:r>
              <a:rPr lang="en" sz="1200" b="1" dirty="0">
                <a:solidFill>
                  <a:srgbClr val="A0CA25"/>
                </a:solidFill>
                <a:latin typeface="Fira Code" panose="020B0809050000020004" pitchFamily="49" charset="0"/>
                <a:ea typeface="Fira Code" panose="020B0809050000020004" pitchFamily="49" charset="0"/>
                <a:cs typeface="Fira Code" panose="020B0809050000020004" pitchFamily="49" charset="0"/>
              </a:rPr>
              <a:t>(</a:t>
            </a:r>
            <a:r>
              <a:rPr lang="en" sz="1200" b="1" dirty="0" err="1">
                <a:solidFill>
                  <a:srgbClr val="A0CA25"/>
                </a:solidFill>
                <a:latin typeface="Fira Code" panose="020B0809050000020004" pitchFamily="49" charset="0"/>
                <a:ea typeface="Fira Code" panose="020B0809050000020004" pitchFamily="49" charset="0"/>
                <a:cs typeface="Fira Code" panose="020B0809050000020004" pitchFamily="49" charset="0"/>
              </a:rPr>
              <a:t>arr</a:t>
            </a:r>
            <a:r>
              <a:rPr lang="en" sz="1200" b="1" dirty="0">
                <a:solidFill>
                  <a:srgbClr val="A0CA25"/>
                </a:solidFill>
                <a:latin typeface="Fira Code" panose="020B0809050000020004" pitchFamily="49" charset="0"/>
                <a:ea typeface="Fira Code" panose="020B0809050000020004" pitchFamily="49" charset="0"/>
                <a:cs typeface="Fira Code" panose="020B0809050000020004" pitchFamily="49" charset="0"/>
              </a:rPr>
              <a:t>[0..n-1], k)</a:t>
            </a:r>
          </a:p>
          <a:p>
            <a:r>
              <a:rPr lang="en" sz="1200" b="1" dirty="0">
                <a:solidFill>
                  <a:srgbClr val="FCC641"/>
                </a:solidFill>
                <a:latin typeface="Fira Code" panose="020B0809050000020004" pitchFamily="49" charset="0"/>
                <a:ea typeface="Fira Code" panose="020B0809050000020004" pitchFamily="49" charset="0"/>
                <a:cs typeface="Fira Code" panose="020B0809050000020004" pitchFamily="49" charset="0"/>
              </a:rPr>
              <a:t> 1) Divide </a:t>
            </a:r>
            <a:r>
              <a:rPr lang="en" sz="1200" b="1" dirty="0" err="1">
                <a:solidFill>
                  <a:srgbClr val="FCC641"/>
                </a:solidFill>
                <a:latin typeface="Fira Code" panose="020B0809050000020004" pitchFamily="49" charset="0"/>
                <a:ea typeface="Fira Code" panose="020B0809050000020004" pitchFamily="49" charset="0"/>
                <a:cs typeface="Fira Code" panose="020B0809050000020004" pitchFamily="49" charset="0"/>
              </a:rPr>
              <a:t>arr</a:t>
            </a:r>
            <a:r>
              <a:rPr lang="en" sz="1200" b="1" dirty="0">
                <a:solidFill>
                  <a:srgbClr val="FCC641"/>
                </a:solidFill>
                <a:latin typeface="Fira Code" panose="020B0809050000020004" pitchFamily="49" charset="0"/>
                <a:ea typeface="Fira Code" panose="020B0809050000020004" pitchFamily="49" charset="0"/>
                <a:cs typeface="Fira Code" panose="020B0809050000020004" pitchFamily="49" charset="0"/>
              </a:rPr>
              <a:t>[] into ⌈n/5⌉ groups where size of each group is 5 except possibly the last group which may have less than 5 elements. </a:t>
            </a:r>
          </a:p>
          <a:p>
            <a:r>
              <a:rPr lang="en" sz="1200" b="1" dirty="0">
                <a:solidFill>
                  <a:srgbClr val="DBA0DB"/>
                </a:solidFill>
                <a:latin typeface="Fira Code" panose="020B0809050000020004" pitchFamily="49" charset="0"/>
                <a:ea typeface="Fira Code" panose="020B0809050000020004" pitchFamily="49" charset="0"/>
                <a:cs typeface="Fira Code" panose="020B0809050000020004" pitchFamily="49" charset="0"/>
              </a:rPr>
              <a:t>2) Sort the above created ⌈n/5⌉ groups and find median of all groups. Create an auxiliary array 'median[]' and store medians of all ⌈n/5⌉ groups in this median array. // Recursively call this method to find median of median[0..⌈n/5⌉-1] </a:t>
            </a:r>
          </a:p>
          <a:p>
            <a:r>
              <a:rPr lang="en" sz="1200" b="1" dirty="0">
                <a:solidFill>
                  <a:srgbClr val="E7E7E7"/>
                </a:solidFill>
                <a:latin typeface="Fira Code" panose="020B0809050000020004" pitchFamily="49" charset="0"/>
                <a:ea typeface="Fira Code" panose="020B0809050000020004" pitchFamily="49" charset="0"/>
                <a:cs typeface="Fira Code" panose="020B0809050000020004" pitchFamily="49" charset="0"/>
              </a:rPr>
              <a:t>3) </a:t>
            </a:r>
            <a:r>
              <a:rPr lang="en" sz="1200" b="1" dirty="0" err="1">
                <a:solidFill>
                  <a:srgbClr val="E7E7E7"/>
                </a:solidFill>
                <a:latin typeface="Fira Code" panose="020B0809050000020004" pitchFamily="49" charset="0"/>
                <a:ea typeface="Fira Code" panose="020B0809050000020004" pitchFamily="49" charset="0"/>
                <a:cs typeface="Fira Code" panose="020B0809050000020004" pitchFamily="49" charset="0"/>
              </a:rPr>
              <a:t>medOfMed</a:t>
            </a:r>
            <a:r>
              <a:rPr lang="en" sz="1200" b="1" dirty="0">
                <a:solidFill>
                  <a:srgbClr val="E7E7E7"/>
                </a:solidFill>
                <a:latin typeface="Fira Code" panose="020B0809050000020004" pitchFamily="49" charset="0"/>
                <a:ea typeface="Fira Code" panose="020B0809050000020004" pitchFamily="49" charset="0"/>
                <a:cs typeface="Fira Code" panose="020B0809050000020004" pitchFamily="49" charset="0"/>
              </a:rPr>
              <a:t> = </a:t>
            </a:r>
            <a:r>
              <a:rPr lang="en" sz="1200" b="1" dirty="0" err="1">
                <a:solidFill>
                  <a:srgbClr val="E7E7E7"/>
                </a:solidFill>
                <a:latin typeface="Fira Code" panose="020B0809050000020004" pitchFamily="49" charset="0"/>
                <a:ea typeface="Fira Code" panose="020B0809050000020004" pitchFamily="49" charset="0"/>
                <a:cs typeface="Fira Code" panose="020B0809050000020004" pitchFamily="49" charset="0"/>
              </a:rPr>
              <a:t>kthSmallest</a:t>
            </a:r>
            <a:r>
              <a:rPr lang="en" sz="1200" b="1" dirty="0">
                <a:solidFill>
                  <a:srgbClr val="E7E7E7"/>
                </a:solidFill>
                <a:latin typeface="Fira Code" panose="020B0809050000020004" pitchFamily="49" charset="0"/>
                <a:ea typeface="Fira Code" panose="020B0809050000020004" pitchFamily="49" charset="0"/>
                <a:cs typeface="Fira Code" panose="020B0809050000020004" pitchFamily="49" charset="0"/>
              </a:rPr>
              <a:t>(median[0..⌈n/5⌉-1], ⌈n/10⌉)</a:t>
            </a:r>
          </a:p>
          <a:p>
            <a:r>
              <a:rPr lang="en" sz="1200" b="1" dirty="0">
                <a:solidFill>
                  <a:srgbClr val="FF5858"/>
                </a:solidFill>
                <a:latin typeface="Fira Code" panose="020B0809050000020004" pitchFamily="49" charset="0"/>
                <a:ea typeface="Fira Code" panose="020B0809050000020004" pitchFamily="49" charset="0"/>
                <a:cs typeface="Fira Code" panose="020B0809050000020004" pitchFamily="49" charset="0"/>
              </a:rPr>
              <a:t> 4) Partition </a:t>
            </a:r>
            <a:r>
              <a:rPr lang="en" sz="1200" b="1" dirty="0" err="1">
                <a:solidFill>
                  <a:srgbClr val="FF5858"/>
                </a:solidFill>
                <a:latin typeface="Fira Code" panose="020B0809050000020004" pitchFamily="49" charset="0"/>
                <a:ea typeface="Fira Code" panose="020B0809050000020004" pitchFamily="49" charset="0"/>
                <a:cs typeface="Fira Code" panose="020B0809050000020004" pitchFamily="49" charset="0"/>
              </a:rPr>
              <a:t>arr</a:t>
            </a:r>
            <a:r>
              <a:rPr lang="en" sz="1200" b="1" dirty="0">
                <a:solidFill>
                  <a:srgbClr val="FF5858"/>
                </a:solidFill>
                <a:latin typeface="Fira Code" panose="020B0809050000020004" pitchFamily="49" charset="0"/>
                <a:ea typeface="Fira Code" panose="020B0809050000020004" pitchFamily="49" charset="0"/>
                <a:cs typeface="Fira Code" panose="020B0809050000020004" pitchFamily="49" charset="0"/>
              </a:rPr>
              <a:t>[] around </a:t>
            </a:r>
            <a:r>
              <a:rPr lang="en" sz="1200" b="1" dirty="0" err="1">
                <a:solidFill>
                  <a:srgbClr val="FF5858"/>
                </a:solidFill>
                <a:latin typeface="Fira Code" panose="020B0809050000020004" pitchFamily="49" charset="0"/>
                <a:ea typeface="Fira Code" panose="020B0809050000020004" pitchFamily="49" charset="0"/>
                <a:cs typeface="Fira Code" panose="020B0809050000020004" pitchFamily="49" charset="0"/>
              </a:rPr>
              <a:t>medOfMed</a:t>
            </a:r>
            <a:r>
              <a:rPr lang="en" sz="1200" b="1" dirty="0">
                <a:solidFill>
                  <a:srgbClr val="FF5858"/>
                </a:solidFill>
                <a:latin typeface="Fira Code" panose="020B0809050000020004" pitchFamily="49" charset="0"/>
                <a:ea typeface="Fira Code" panose="020B0809050000020004" pitchFamily="49" charset="0"/>
                <a:cs typeface="Fira Code" panose="020B0809050000020004" pitchFamily="49" charset="0"/>
              </a:rPr>
              <a:t> and obtain its position. pos = partition(</a:t>
            </a:r>
            <a:r>
              <a:rPr lang="en" sz="1200" b="1" dirty="0" err="1">
                <a:solidFill>
                  <a:srgbClr val="FF5858"/>
                </a:solidFill>
                <a:latin typeface="Fira Code" panose="020B0809050000020004" pitchFamily="49" charset="0"/>
                <a:ea typeface="Fira Code" panose="020B0809050000020004" pitchFamily="49" charset="0"/>
                <a:cs typeface="Fira Code" panose="020B0809050000020004" pitchFamily="49" charset="0"/>
              </a:rPr>
              <a:t>arr</a:t>
            </a:r>
            <a:r>
              <a:rPr lang="en" sz="1200" b="1" dirty="0">
                <a:solidFill>
                  <a:srgbClr val="FF5858"/>
                </a:solidFill>
                <a:latin typeface="Fira Code" panose="020B0809050000020004" pitchFamily="49" charset="0"/>
                <a:ea typeface="Fira Code" panose="020B0809050000020004" pitchFamily="49" charset="0"/>
                <a:cs typeface="Fira Code" panose="020B0809050000020004" pitchFamily="49" charset="0"/>
              </a:rPr>
              <a:t>, n, </a:t>
            </a:r>
            <a:r>
              <a:rPr lang="en" sz="1200" b="1" dirty="0" err="1">
                <a:solidFill>
                  <a:srgbClr val="FF5858"/>
                </a:solidFill>
                <a:latin typeface="Fira Code" panose="020B0809050000020004" pitchFamily="49" charset="0"/>
                <a:ea typeface="Fira Code" panose="020B0809050000020004" pitchFamily="49" charset="0"/>
                <a:cs typeface="Fira Code" panose="020B0809050000020004" pitchFamily="49" charset="0"/>
              </a:rPr>
              <a:t>medOfMed</a:t>
            </a:r>
            <a:r>
              <a:rPr lang="en" sz="1200" b="1" dirty="0">
                <a:solidFill>
                  <a:srgbClr val="FF5858"/>
                </a:solidFill>
                <a:latin typeface="Fira Code" panose="020B0809050000020004" pitchFamily="49" charset="0"/>
                <a:ea typeface="Fira Code" panose="020B0809050000020004" pitchFamily="49" charset="0"/>
                <a:cs typeface="Fira Code" panose="020B0809050000020004" pitchFamily="49" charset="0"/>
              </a:rPr>
              <a:t>) 5) </a:t>
            </a:r>
          </a:p>
          <a:p>
            <a:r>
              <a:rPr lang="en" sz="1200" b="1" dirty="0">
                <a:solidFill>
                  <a:srgbClr val="E7E7E7"/>
                </a:solidFill>
                <a:latin typeface="Fira Code" panose="020B0809050000020004" pitchFamily="49" charset="0"/>
                <a:ea typeface="Fira Code" panose="020B0809050000020004" pitchFamily="49" charset="0"/>
                <a:cs typeface="Fira Code" panose="020B0809050000020004" pitchFamily="49" charset="0"/>
              </a:rPr>
              <a:t>If pos == k return </a:t>
            </a:r>
            <a:r>
              <a:rPr lang="en" sz="1200" b="1" dirty="0" err="1">
                <a:solidFill>
                  <a:srgbClr val="E7E7E7"/>
                </a:solidFill>
                <a:latin typeface="Fira Code" panose="020B0809050000020004" pitchFamily="49" charset="0"/>
                <a:ea typeface="Fira Code" panose="020B0809050000020004" pitchFamily="49" charset="0"/>
                <a:cs typeface="Fira Code" panose="020B0809050000020004" pitchFamily="49" charset="0"/>
              </a:rPr>
              <a:t>medOfMed</a:t>
            </a:r>
            <a:r>
              <a:rPr lang="en" sz="1200" b="1" dirty="0">
                <a:solidFill>
                  <a:srgbClr val="E7E7E7"/>
                </a:solidFill>
                <a:latin typeface="Fira Code" panose="020B0809050000020004" pitchFamily="49" charset="0"/>
                <a:ea typeface="Fira Code" panose="020B0809050000020004" pitchFamily="49" charset="0"/>
                <a:cs typeface="Fira Code" panose="020B0809050000020004" pitchFamily="49" charset="0"/>
              </a:rPr>
              <a:t> 6) </a:t>
            </a:r>
          </a:p>
          <a:p>
            <a:r>
              <a:rPr lang="en" sz="1200" b="1" dirty="0">
                <a:solidFill>
                  <a:srgbClr val="E7E7E7"/>
                </a:solidFill>
                <a:latin typeface="Fira Code" panose="020B0809050000020004" pitchFamily="49" charset="0"/>
                <a:ea typeface="Fira Code" panose="020B0809050000020004" pitchFamily="49" charset="0"/>
                <a:cs typeface="Fira Code" panose="020B0809050000020004" pitchFamily="49" charset="0"/>
              </a:rPr>
              <a:t>If pos &gt; k return </a:t>
            </a:r>
            <a:r>
              <a:rPr lang="en" sz="1200" b="1" dirty="0" err="1">
                <a:solidFill>
                  <a:srgbClr val="E7E7E7"/>
                </a:solidFill>
                <a:latin typeface="Fira Code" panose="020B0809050000020004" pitchFamily="49" charset="0"/>
                <a:ea typeface="Fira Code" panose="020B0809050000020004" pitchFamily="49" charset="0"/>
                <a:cs typeface="Fira Code" panose="020B0809050000020004" pitchFamily="49" charset="0"/>
              </a:rPr>
              <a:t>kthSmallest</a:t>
            </a:r>
            <a:r>
              <a:rPr lang="en" sz="1200" b="1" dirty="0">
                <a:solidFill>
                  <a:srgbClr val="E7E7E7"/>
                </a:solidFill>
                <a:latin typeface="Fira Code" panose="020B0809050000020004" pitchFamily="49" charset="0"/>
                <a:ea typeface="Fira Code" panose="020B0809050000020004" pitchFamily="49" charset="0"/>
                <a:cs typeface="Fira Code" panose="020B0809050000020004" pitchFamily="49" charset="0"/>
              </a:rPr>
              <a:t>(</a:t>
            </a:r>
            <a:r>
              <a:rPr lang="en" sz="1200" b="1" dirty="0" err="1">
                <a:solidFill>
                  <a:srgbClr val="E7E7E7"/>
                </a:solidFill>
                <a:latin typeface="Fira Code" panose="020B0809050000020004" pitchFamily="49" charset="0"/>
                <a:ea typeface="Fira Code" panose="020B0809050000020004" pitchFamily="49" charset="0"/>
                <a:cs typeface="Fira Code" panose="020B0809050000020004" pitchFamily="49" charset="0"/>
              </a:rPr>
              <a:t>arr</a:t>
            </a:r>
            <a:r>
              <a:rPr lang="en" sz="1200" b="1" dirty="0">
                <a:solidFill>
                  <a:srgbClr val="E7E7E7"/>
                </a:solidFill>
                <a:latin typeface="Fira Code" panose="020B0809050000020004" pitchFamily="49" charset="0"/>
                <a:ea typeface="Fira Code" panose="020B0809050000020004" pitchFamily="49" charset="0"/>
                <a:cs typeface="Fira Code" panose="020B0809050000020004" pitchFamily="49" charset="0"/>
              </a:rPr>
              <a:t>[l..pos-1], k) 7) </a:t>
            </a:r>
          </a:p>
          <a:p>
            <a:r>
              <a:rPr lang="en" sz="1200" b="1" dirty="0">
                <a:solidFill>
                  <a:srgbClr val="E7E7E7"/>
                </a:solidFill>
                <a:latin typeface="Fira Code" panose="020B0809050000020004" pitchFamily="49" charset="0"/>
                <a:ea typeface="Fira Code" panose="020B0809050000020004" pitchFamily="49" charset="0"/>
                <a:cs typeface="Fira Code" panose="020B0809050000020004" pitchFamily="49" charset="0"/>
              </a:rPr>
              <a:t>If pos &lt; k return </a:t>
            </a:r>
            <a:r>
              <a:rPr lang="en" sz="1200" b="1" dirty="0" err="1">
                <a:solidFill>
                  <a:srgbClr val="E7E7E7"/>
                </a:solidFill>
                <a:latin typeface="Fira Code" panose="020B0809050000020004" pitchFamily="49" charset="0"/>
                <a:ea typeface="Fira Code" panose="020B0809050000020004" pitchFamily="49" charset="0"/>
                <a:cs typeface="Fira Code" panose="020B0809050000020004" pitchFamily="49" charset="0"/>
              </a:rPr>
              <a:t>kthSmallest</a:t>
            </a:r>
            <a:r>
              <a:rPr lang="en" sz="1200" b="1" dirty="0">
                <a:solidFill>
                  <a:srgbClr val="E7E7E7"/>
                </a:solidFill>
                <a:latin typeface="Fira Code" panose="020B0809050000020004" pitchFamily="49" charset="0"/>
                <a:ea typeface="Fira Code" panose="020B0809050000020004" pitchFamily="49" charset="0"/>
                <a:cs typeface="Fira Code" panose="020B0809050000020004" pitchFamily="49" charset="0"/>
              </a:rPr>
              <a:t>(</a:t>
            </a:r>
            <a:r>
              <a:rPr lang="en" sz="1200" b="1" dirty="0" err="1">
                <a:solidFill>
                  <a:srgbClr val="E7E7E7"/>
                </a:solidFill>
                <a:latin typeface="Fira Code" panose="020B0809050000020004" pitchFamily="49" charset="0"/>
                <a:ea typeface="Fira Code" panose="020B0809050000020004" pitchFamily="49" charset="0"/>
                <a:cs typeface="Fira Code" panose="020B0809050000020004" pitchFamily="49" charset="0"/>
              </a:rPr>
              <a:t>arr</a:t>
            </a:r>
            <a:r>
              <a:rPr lang="en" sz="1200" b="1" dirty="0">
                <a:solidFill>
                  <a:srgbClr val="E7E7E7"/>
                </a:solidFill>
                <a:latin typeface="Fira Code" panose="020B0809050000020004" pitchFamily="49" charset="0"/>
                <a:ea typeface="Fira Code" panose="020B0809050000020004" pitchFamily="49" charset="0"/>
                <a:cs typeface="Fira Code" panose="020B0809050000020004" pitchFamily="49" charset="0"/>
              </a:rPr>
              <a:t>[pos+1..r], k-pos+l-1)</a:t>
            </a:r>
            <a:endParaRPr lang="ar-SA" sz="1200" b="1" dirty="0">
              <a:solidFill>
                <a:srgbClr val="E7E7E7"/>
              </a:solidFill>
              <a:latin typeface="Fira Code" panose="020B0809050000020004" pitchFamily="49" charset="0"/>
              <a:ea typeface="Fira Code" panose="020B0809050000020004" pitchFamily="49" charset="0"/>
            </a:endParaRPr>
          </a:p>
        </p:txBody>
      </p:sp>
    </p:spTree>
    <p:extLst>
      <p:ext uri="{BB962C8B-B14F-4D97-AF65-F5344CB8AC3E}">
        <p14:creationId xmlns:p14="http://schemas.microsoft.com/office/powerpoint/2010/main" val="1082796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590925" y="678125"/>
            <a:ext cx="4045200" cy="530700"/>
          </a:xfrm>
          <a:prstGeom prst="rect">
            <a:avLst/>
          </a:prstGeom>
        </p:spPr>
        <p:txBody>
          <a:bodyPr spcFirstLastPara="1" wrap="square" lIns="91425" tIns="91425" rIns="91425" bIns="91425" anchor="ctr" anchorCtr="0">
            <a:noAutofit/>
          </a:bodyPr>
          <a:lstStyle/>
          <a:p>
            <a:pPr lvl="0"/>
            <a:r>
              <a:rPr lang="en" dirty="0"/>
              <a:t>wondering; </a:t>
            </a:r>
            <a:r>
              <a:rPr lang="en" dirty="0">
                <a:solidFill>
                  <a:schemeClr val="accent6"/>
                </a:solidFill>
              </a:rPr>
              <a:t>{</a:t>
            </a:r>
            <a:endParaRPr dirty="0">
              <a:solidFill>
                <a:schemeClr val="accent6"/>
              </a:solidFill>
            </a:endParaRPr>
          </a:p>
        </p:txBody>
      </p:sp>
      <p:sp>
        <p:nvSpPr>
          <p:cNvPr id="562" name="Google Shape;562;p32"/>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p>
            <a:pPr marL="449116" lvl="0" indent="0">
              <a:spcBef>
                <a:spcPts val="1000"/>
              </a:spcBef>
            </a:pPr>
            <a:r>
              <a:rPr lang="en" dirty="0">
                <a:solidFill>
                  <a:schemeClr val="accent6"/>
                </a:solidFill>
              </a:rPr>
              <a:t>&lt;</a:t>
            </a:r>
            <a:r>
              <a:rPr lang="en" dirty="0">
                <a:solidFill>
                  <a:schemeClr val="accent1"/>
                </a:solidFill>
              </a:rPr>
              <a:t>p</a:t>
            </a:r>
            <a:r>
              <a:rPr lang="en" dirty="0">
                <a:solidFill>
                  <a:schemeClr val="accent3"/>
                </a:solidFill>
              </a:rPr>
              <a:t> </a:t>
            </a:r>
            <a:r>
              <a:rPr lang="en" dirty="0"/>
              <a:t>“But </a:t>
            </a:r>
            <a:r>
              <a:rPr lang="en" dirty="0" err="1"/>
              <a:t>Quickselect</a:t>
            </a:r>
            <a:r>
              <a:rPr lang="en" dirty="0"/>
              <a:t> with the median of medians pivots seemed rather complicated. Wouldn’t it be simpler to just use a random pivot?</a:t>
            </a:r>
            <a:r>
              <a:rPr lang="en" dirty="0">
                <a:solidFill>
                  <a:schemeClr val="accent3"/>
                </a:solidFill>
              </a:rPr>
              <a:t>&gt;</a:t>
            </a:r>
            <a:endParaRPr dirty="0">
              <a:solidFill>
                <a:schemeClr val="accent3"/>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566" name="Google Shape;566;p32"/>
          <p:cNvGrpSpPr/>
          <p:nvPr/>
        </p:nvGrpSpPr>
        <p:grpSpPr>
          <a:xfrm>
            <a:off x="2008321" y="2971150"/>
            <a:ext cx="667800" cy="902750"/>
            <a:chOff x="2008321" y="2971150"/>
            <a:chExt cx="667800" cy="902750"/>
          </a:xfrm>
        </p:grpSpPr>
        <p:cxnSp>
          <p:nvCxnSpPr>
            <p:cNvPr id="567" name="Google Shape;567;p32"/>
            <p:cNvCxnSpPr/>
            <p:nvPr/>
          </p:nvCxnSpPr>
          <p:spPr>
            <a:xfrm>
              <a:off x="2280025" y="2971150"/>
              <a:ext cx="0" cy="521700"/>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32"/>
            <p:cNvSpPr txBox="1"/>
            <p:nvPr/>
          </p:nvSpPr>
          <p:spPr>
            <a:xfrm>
              <a:off x="2008321" y="3473700"/>
              <a:ext cx="66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6"/>
                  </a:solidFill>
                  <a:latin typeface="Fira Code"/>
                  <a:ea typeface="Fira Code"/>
                  <a:cs typeface="Fira Code"/>
                  <a:sym typeface="Fira Code"/>
                </a:rPr>
                <a:t>&lt;</a:t>
              </a:r>
              <a:r>
                <a:rPr lang="en">
                  <a:solidFill>
                    <a:schemeClr val="accent1"/>
                  </a:solidFill>
                  <a:latin typeface="Fira Code"/>
                  <a:ea typeface="Fira Code"/>
                  <a:cs typeface="Fira Code"/>
                  <a:sym typeface="Fira Code"/>
                </a:rPr>
                <a:t>/p</a:t>
              </a:r>
              <a:r>
                <a:rPr lang="en">
                  <a:solidFill>
                    <a:schemeClr val="accent6"/>
                  </a:solidFill>
                  <a:latin typeface="Fira Code"/>
                  <a:ea typeface="Fira Code"/>
                  <a:cs typeface="Fira Code"/>
                  <a:sym typeface="Fira Code"/>
                </a:rPr>
                <a:t>&gt;</a:t>
              </a:r>
              <a:endParaRPr>
                <a:solidFill>
                  <a:schemeClr val="accent6"/>
                </a:solidFill>
                <a:latin typeface="Fira Code"/>
                <a:ea typeface="Fira Code"/>
                <a:cs typeface="Fira Code"/>
                <a:sym typeface="Fira Code"/>
              </a:endParaRPr>
            </a:p>
          </p:txBody>
        </p:sp>
      </p:grpSp>
      <p:sp>
        <p:nvSpPr>
          <p:cNvPr id="569" name="Google Shape;569;p32"/>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02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486517" y="1925009"/>
            <a:ext cx="6657478" cy="999944"/>
          </a:xfrm>
          <a:prstGeom prst="rect">
            <a:avLst/>
          </a:prstGeom>
        </p:spPr>
        <p:txBody>
          <a:bodyPr spcFirstLastPara="1" wrap="square" lIns="91425" tIns="91425" rIns="91425" bIns="91425" anchor="ctr" anchorCtr="0">
            <a:noAutofit/>
          </a:bodyPr>
          <a:lstStyle/>
          <a:p>
            <a:r>
              <a:rPr lang="en" sz="4000" dirty="0">
                <a:solidFill>
                  <a:schemeClr val="accent6"/>
                </a:solidFill>
              </a:rPr>
              <a:t>[</a:t>
            </a:r>
            <a:r>
              <a:rPr lang="en" sz="3600" dirty="0">
                <a:solidFill>
                  <a:srgbClr val="FCC641"/>
                </a:solidFill>
              </a:rPr>
              <a:t>randomized median finding algorithm</a:t>
            </a:r>
            <a:r>
              <a:rPr lang="en" sz="4000" dirty="0">
                <a:solidFill>
                  <a:schemeClr val="accent6"/>
                </a:solidFill>
              </a:rPr>
              <a:t>]</a:t>
            </a:r>
            <a:r>
              <a:rPr lang="en" sz="4000" dirty="0">
                <a:solidFill>
                  <a:schemeClr val="accent1"/>
                </a:solidFill>
              </a:rPr>
              <a:t> </a:t>
            </a:r>
            <a:endParaRPr sz="4000" dirty="0">
              <a:solidFill>
                <a:schemeClr val="accent3"/>
              </a:solidFill>
            </a:endParaRPr>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extLst>
      <p:ext uri="{BB962C8B-B14F-4D97-AF65-F5344CB8AC3E}">
        <p14:creationId xmlns:p14="http://schemas.microsoft.com/office/powerpoint/2010/main" val="2566187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5" name="Google Shape;635;p34"/>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sp>
        <p:nvSpPr>
          <p:cNvPr id="636" name="Google Shape;636;p34"/>
          <p:cNvSpPr txBox="1"/>
          <p:nvPr/>
        </p:nvSpPr>
        <p:spPr>
          <a:xfrm>
            <a:off x="1630375" y="1261475"/>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1"/>
                </a:solidFill>
                <a:latin typeface="Fira Code"/>
                <a:ea typeface="Fira Code"/>
                <a:cs typeface="Fira Code"/>
                <a:sym typeface="Fira Code"/>
              </a:rPr>
              <a:t>Step 01</a:t>
            </a:r>
            <a:endParaRPr sz="2000">
              <a:solidFill>
                <a:schemeClr val="accent1"/>
              </a:solidFill>
              <a:latin typeface="Fira Code"/>
              <a:ea typeface="Fira Code"/>
              <a:cs typeface="Fira Code"/>
              <a:sym typeface="Fira Code"/>
            </a:endParaRPr>
          </a:p>
        </p:txBody>
      </p:sp>
      <p:sp>
        <p:nvSpPr>
          <p:cNvPr id="637" name="Google Shape;637;p34"/>
          <p:cNvSpPr txBox="1"/>
          <p:nvPr/>
        </p:nvSpPr>
        <p:spPr>
          <a:xfrm>
            <a:off x="3094817" y="2099758"/>
            <a:ext cx="3981300" cy="584400"/>
          </a:xfrm>
          <a:prstGeom prst="rect">
            <a:avLst/>
          </a:prstGeom>
          <a:noFill/>
          <a:ln>
            <a:noFill/>
          </a:ln>
        </p:spPr>
        <p:txBody>
          <a:bodyPr spcFirstLastPara="1" wrap="square" lIns="91425" tIns="91425" rIns="91425" bIns="91425" anchor="ctr" anchorCtr="0">
            <a:noAutofit/>
          </a:bodyPr>
          <a:lstStyle/>
          <a:p>
            <a:pPr lvl="0"/>
            <a:r>
              <a:rPr lang="en" sz="1100" dirty="0">
                <a:solidFill>
                  <a:schemeClr val="accent3"/>
                </a:solidFill>
                <a:latin typeface="Fira Code"/>
                <a:ea typeface="Fira Code"/>
                <a:cs typeface="Fira Code"/>
                <a:sym typeface="Fira Code"/>
              </a:rPr>
              <a:t>The randomization does not change what quicksort does, but it changes its performance. Quicksort runs very slowly on some inputs: its worst-case time </a:t>
            </a:r>
            <a:r>
              <a:rPr lang="en" dirty="0">
                <a:solidFill>
                  <a:schemeClr val="accent3"/>
                </a:solidFill>
                <a:latin typeface="Fira Code"/>
                <a:ea typeface="Fira Code"/>
                <a:cs typeface="Fira Code"/>
                <a:sym typeface="Fira Code"/>
              </a:rPr>
              <a:t>complexity</a:t>
            </a:r>
            <a:r>
              <a:rPr lang="en" sz="1100" dirty="0">
                <a:solidFill>
                  <a:schemeClr val="accent3"/>
                </a:solidFill>
                <a:latin typeface="Fira Code"/>
                <a:ea typeface="Fira Code"/>
                <a:cs typeface="Fira Code"/>
                <a:sym typeface="Fira Code"/>
              </a:rPr>
              <a:t> is proportional to n^2. If you are worried that the data you want to input to quicksort may hit its weak spot, randomization allows you to guarantee that this is unlikely to occur. It is then still possible that the algorithm is slow, but it is very, very unlikely to happen, regardless of which data sequence is input.</a:t>
            </a:r>
            <a:endParaRPr sz="1100" dirty="0">
              <a:solidFill>
                <a:schemeClr val="accent3"/>
              </a:solidFill>
              <a:latin typeface="Fira Code"/>
              <a:ea typeface="Fira Code"/>
              <a:cs typeface="Fira Code"/>
              <a:sym typeface="Fira Code"/>
            </a:endParaRPr>
          </a:p>
        </p:txBody>
      </p:sp>
      <p:sp>
        <p:nvSpPr>
          <p:cNvPr id="639" name="Google Shape;639;p34"/>
          <p:cNvSpPr txBox="1"/>
          <p:nvPr/>
        </p:nvSpPr>
        <p:spPr>
          <a:xfrm>
            <a:off x="4219375" y="3837212"/>
            <a:ext cx="3981300" cy="584400"/>
          </a:xfrm>
          <a:prstGeom prst="rect">
            <a:avLst/>
          </a:prstGeom>
          <a:noFill/>
          <a:ln>
            <a:noFill/>
          </a:ln>
        </p:spPr>
        <p:txBody>
          <a:bodyPr spcFirstLastPara="1" wrap="square" lIns="91425" tIns="91425" rIns="91425" bIns="91425" anchor="ctr" anchorCtr="0">
            <a:noAutofit/>
          </a:bodyPr>
          <a:lstStyle/>
          <a:p>
            <a:pPr lvl="0"/>
            <a:r>
              <a:rPr lang="en" dirty="0">
                <a:solidFill>
                  <a:schemeClr val="accent3"/>
                </a:solidFill>
                <a:latin typeface="Fira Code"/>
                <a:ea typeface="Fira Code"/>
                <a:cs typeface="Fira Code"/>
                <a:sym typeface="Fira Code"/>
              </a:rPr>
              <a:t>The only difference between it and </a:t>
            </a:r>
            <a:r>
              <a:rPr lang="en" dirty="0" err="1">
                <a:solidFill>
                  <a:schemeClr val="accent3"/>
                </a:solidFill>
                <a:latin typeface="Fira Code"/>
                <a:ea typeface="Fira Code"/>
                <a:cs typeface="Fira Code"/>
                <a:sym typeface="Fira Code"/>
              </a:rPr>
              <a:t>QuickSelect</a:t>
            </a:r>
            <a:r>
              <a:rPr lang="en" dirty="0">
                <a:solidFill>
                  <a:schemeClr val="accent3"/>
                </a:solidFill>
                <a:latin typeface="Fira Code"/>
                <a:ea typeface="Fira Code"/>
                <a:cs typeface="Fira Code"/>
                <a:sym typeface="Fira Code"/>
              </a:rPr>
              <a:t> is that it uses an algorithm to choose a random pivot</a:t>
            </a:r>
            <a:endParaRPr dirty="0">
              <a:solidFill>
                <a:schemeClr val="accent3"/>
              </a:solidFill>
              <a:latin typeface="Fira Code"/>
              <a:ea typeface="Fira Code"/>
              <a:cs typeface="Fira Code"/>
              <a:sym typeface="Fira Code"/>
            </a:endParaRPr>
          </a:p>
        </p:txBody>
      </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cxnSp>
        <p:nvCxnSpPr>
          <p:cNvPr id="647" name="Google Shape;647;p34"/>
          <p:cNvCxnSpPr/>
          <p:nvPr/>
        </p:nvCxnSpPr>
        <p:spPr>
          <a:xfrm>
            <a:off x="1337875" y="1154900"/>
            <a:ext cx="0" cy="2778600"/>
          </a:xfrm>
          <a:prstGeom prst="straightConnector1">
            <a:avLst/>
          </a:prstGeom>
          <a:noFill/>
          <a:ln w="9525" cap="flat" cmpd="sng">
            <a:solidFill>
              <a:schemeClr val="accent4"/>
            </a:solidFill>
            <a:prstDash val="solid"/>
            <a:round/>
            <a:headEnd type="none" w="med" len="med"/>
            <a:tailEnd type="none" w="med" len="med"/>
          </a:ln>
        </p:spPr>
      </p:cxnSp>
      <p:cxnSp>
        <p:nvCxnSpPr>
          <p:cNvPr id="648" name="Google Shape;648;p34"/>
          <p:cNvCxnSpPr>
            <a:stCxn id="649" idx="2"/>
            <a:endCxn id="636" idx="1"/>
          </p:cNvCxnSpPr>
          <p:nvPr/>
        </p:nvCxnSpPr>
        <p:spPr>
          <a:xfrm>
            <a:off x="1337875" y="1553675"/>
            <a:ext cx="292500" cy="0"/>
          </a:xfrm>
          <a:prstGeom prst="straightConnector1">
            <a:avLst/>
          </a:prstGeom>
          <a:noFill/>
          <a:ln w="9525" cap="flat" cmpd="sng">
            <a:solidFill>
              <a:schemeClr val="accent4"/>
            </a:solidFill>
            <a:prstDash val="solid"/>
            <a:round/>
            <a:headEnd type="none" w="med" len="med"/>
            <a:tailEnd type="none" w="med" len="med"/>
          </a:ln>
        </p:spPr>
      </p:cxnSp>
      <p:cxnSp>
        <p:nvCxnSpPr>
          <p:cNvPr id="650" name="Google Shape;650;p34"/>
          <p:cNvCxnSpPr/>
          <p:nvPr/>
        </p:nvCxnSpPr>
        <p:spPr>
          <a:xfrm>
            <a:off x="1337875" y="2276200"/>
            <a:ext cx="698400" cy="0"/>
          </a:xfrm>
          <a:prstGeom prst="straightConnector1">
            <a:avLst/>
          </a:prstGeom>
          <a:noFill/>
          <a:ln w="9525" cap="flat" cmpd="sng">
            <a:solidFill>
              <a:schemeClr val="accent4"/>
            </a:solidFill>
            <a:prstDash val="solid"/>
            <a:round/>
            <a:headEnd type="none" w="med" len="med"/>
            <a:tailEnd type="none" w="med" len="med"/>
          </a:ln>
        </p:spPr>
      </p:cxn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2" name="Google Shape;652;p34"/>
          <p:cNvCxnSpPr/>
          <p:nvPr/>
        </p:nvCxnSpPr>
        <p:spPr>
          <a:xfrm>
            <a:off x="1337875" y="2998763"/>
            <a:ext cx="1152000" cy="0"/>
          </a:xfrm>
          <a:prstGeom prst="straightConnector1">
            <a:avLst/>
          </a:prstGeom>
          <a:noFill/>
          <a:ln w="9525" cap="flat" cmpd="sng">
            <a:solidFill>
              <a:schemeClr val="accent4"/>
            </a:solidFill>
            <a:prstDash val="solid"/>
            <a:round/>
            <a:headEnd type="none" w="med" len="med"/>
            <a:tailEnd type="none" w="med" len="med"/>
          </a:ln>
        </p:spPr>
      </p:cxn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4"/>
          <p:cNvCxnSpPr/>
          <p:nvPr/>
        </p:nvCxnSpPr>
        <p:spPr>
          <a:xfrm>
            <a:off x="1337875" y="3721325"/>
            <a:ext cx="1587000" cy="0"/>
          </a:xfrm>
          <a:prstGeom prst="straightConnector1">
            <a:avLst/>
          </a:prstGeom>
          <a:noFill/>
          <a:ln w="9525" cap="flat" cmpd="sng">
            <a:solidFill>
              <a:schemeClr val="accent4"/>
            </a:solidFill>
            <a:prstDash val="solid"/>
            <a:round/>
            <a:headEnd type="none" w="med" len="med"/>
            <a:tailEnd type="none" w="med" len="med"/>
          </a:ln>
        </p:spPr>
      </p:cxn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1;p28">
            <a:extLst>
              <a:ext uri="{FF2B5EF4-FFF2-40B4-BE49-F238E27FC236}">
                <a16:creationId xmlns:a16="http://schemas.microsoft.com/office/drawing/2014/main" id="{F5ACBA6A-6D5D-7613-F8C9-C27B8E65D8F5}"/>
              </a:ext>
            </a:extLst>
          </p:cNvPr>
          <p:cNvSpPr txBox="1">
            <a:spLocks/>
          </p:cNvSpPr>
          <p:nvPr/>
        </p:nvSpPr>
        <p:spPr>
          <a:xfrm>
            <a:off x="710125" y="673058"/>
            <a:ext cx="72906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Fira Code"/>
              <a:buNone/>
              <a:defRPr sz="2800" b="0" i="0" u="none" strike="noStrike" cap="none">
                <a:solidFill>
                  <a:schemeClr val="lt1"/>
                </a:solidFill>
                <a:latin typeface="Fira Code"/>
                <a:ea typeface="Fira Code"/>
                <a:cs typeface="Fira Code"/>
                <a:sym typeface="Fira Code"/>
              </a:defRPr>
            </a:lvl1pPr>
            <a:lvl2pPr marR="0" lvl="1"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2pPr>
            <a:lvl3pPr marR="0" lvl="2"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3pPr>
            <a:lvl4pPr marR="0" lvl="3"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4pPr>
            <a:lvl5pPr marR="0" lvl="4"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5pPr>
            <a:lvl6pPr marR="0" lvl="5"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6pPr>
            <a:lvl7pPr marR="0" lvl="6"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7pPr>
            <a:lvl8pPr marR="0" lvl="7"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8pPr>
            <a:lvl9pPr marR="0" lvl="8"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9pPr>
          </a:lstStyle>
          <a:p>
            <a:r>
              <a:rPr lang="en" dirty="0"/>
              <a:t>Contents Of </a:t>
            </a:r>
            <a:r>
              <a:rPr lang="en" dirty="0">
                <a:solidFill>
                  <a:schemeClr val="accent2"/>
                </a:solidFill>
              </a:rPr>
              <a:t>‘</a:t>
            </a:r>
            <a:r>
              <a:rPr lang="en" dirty="0" err="1">
                <a:solidFill>
                  <a:schemeClr val="accent2"/>
                </a:solidFill>
              </a:rPr>
              <a:t>findMedian</a:t>
            </a:r>
            <a:r>
              <a:rPr lang="en" dirty="0">
                <a:solidFill>
                  <a:schemeClr val="accent2"/>
                </a:solidFill>
              </a:rPr>
              <a:t>’</a:t>
            </a:r>
            <a:r>
              <a:rPr lang="en" dirty="0">
                <a:solidFill>
                  <a:schemeClr val="accent6"/>
                </a:solidFill>
              </a:rPr>
              <a:t> {</a:t>
            </a:r>
            <a:endParaRPr lang="en" dirty="0">
              <a:solidFill>
                <a:schemeClr val="accent2"/>
              </a:solidFill>
            </a:endParaRPr>
          </a:p>
        </p:txBody>
      </p:sp>
      <p:sp>
        <p:nvSpPr>
          <p:cNvPr id="26" name="Google Shape;638;p34">
            <a:extLst>
              <a:ext uri="{FF2B5EF4-FFF2-40B4-BE49-F238E27FC236}">
                <a16:creationId xmlns:a16="http://schemas.microsoft.com/office/drawing/2014/main" id="{C5B03193-B3B6-B7CB-86EA-45E2806C9AA9}"/>
              </a:ext>
            </a:extLst>
          </p:cNvPr>
          <p:cNvSpPr txBox="1"/>
          <p:nvPr/>
        </p:nvSpPr>
        <p:spPr>
          <a:xfrm>
            <a:off x="2924875" y="3420312"/>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2"/>
                </a:solidFill>
                <a:latin typeface="Fira Code"/>
                <a:ea typeface="Fira Code"/>
                <a:cs typeface="Fira Code"/>
                <a:sym typeface="Fira Code"/>
              </a:rPr>
              <a:t>Step 02</a:t>
            </a:r>
            <a:endParaRPr sz="2000" dirty="0">
              <a:solidFill>
                <a:schemeClr val="lt2"/>
              </a:solidFill>
              <a:latin typeface="Fira Code"/>
              <a:ea typeface="Fira Code"/>
              <a:cs typeface="Fira Code"/>
              <a:sym typeface="Fira Cod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cxnSp>
        <p:nvCxnSpPr>
          <p:cNvPr id="576" name="Google Shape;576;p33"/>
          <p:cNvCxnSpPr>
            <a:stCxn id="577" idx="1"/>
            <a:endCxn id="578" idx="1"/>
          </p:cNvCxnSpPr>
          <p:nvPr/>
        </p:nvCxnSpPr>
        <p:spPr>
          <a:xfrm>
            <a:off x="2798125" y="1948192"/>
            <a:ext cx="1164900" cy="0"/>
          </a:xfrm>
          <a:prstGeom prst="straightConnector1">
            <a:avLst/>
          </a:prstGeom>
          <a:noFill/>
          <a:ln w="9525" cap="flat" cmpd="sng">
            <a:solidFill>
              <a:schemeClr val="accent4"/>
            </a:solidFill>
            <a:prstDash val="solid"/>
            <a:round/>
            <a:headEnd type="none" w="med" len="med"/>
            <a:tailEnd type="none" w="med" len="med"/>
          </a:ln>
        </p:spPr>
      </p:cxnSp>
      <p:sp>
        <p:nvSpPr>
          <p:cNvPr id="579" name="Google Shape;579;p33"/>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r>
              <a:rPr lang="en" sz="2400" dirty="0"/>
              <a:t># test </a:t>
            </a:r>
            <a:r>
              <a:rPr lang="en" sz="2400" dirty="0">
                <a:solidFill>
                  <a:schemeClr val="accent2"/>
                </a:solidFill>
              </a:rPr>
              <a:t>‘median finding algorithms ?’ </a:t>
            </a:r>
            <a:r>
              <a:rPr lang="en" sz="2400" dirty="0">
                <a:solidFill>
                  <a:schemeClr val="accent6"/>
                </a:solidFill>
              </a:rPr>
              <a:t>{</a:t>
            </a:r>
            <a:endParaRPr sz="2400" dirty="0">
              <a:solidFill>
                <a:schemeClr val="accent6"/>
              </a:solidFill>
            </a:endParaRPr>
          </a:p>
        </p:txBody>
      </p:sp>
      <p:grpSp>
        <p:nvGrpSpPr>
          <p:cNvPr id="580" name="Google Shape;580;p33"/>
          <p:cNvGrpSpPr/>
          <p:nvPr/>
        </p:nvGrpSpPr>
        <p:grpSpPr>
          <a:xfrm>
            <a:off x="1084825" y="1153725"/>
            <a:ext cx="506100" cy="3416300"/>
            <a:chOff x="1084825" y="1153725"/>
            <a:chExt cx="506100" cy="3416300"/>
          </a:xfrm>
        </p:grpSpPr>
        <p:sp>
          <p:nvSpPr>
            <p:cNvPr id="581" name="Google Shape;581;p33"/>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582" name="Google Shape;582;p33"/>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583" name="Google Shape;583;p33"/>
          <p:cNvSpPr txBox="1"/>
          <p:nvPr/>
        </p:nvSpPr>
        <p:spPr>
          <a:xfrm>
            <a:off x="2263766" y="1299496"/>
            <a:ext cx="3531300" cy="338400"/>
          </a:xfrm>
          <a:prstGeom prst="rect">
            <a:avLst/>
          </a:prstGeom>
          <a:noFill/>
          <a:ln>
            <a:noFill/>
          </a:ln>
        </p:spPr>
        <p:txBody>
          <a:bodyPr spcFirstLastPara="1" wrap="square" lIns="91425" tIns="91425" rIns="91425" bIns="91425" anchor="ctr" anchorCtr="0">
            <a:noAutofit/>
          </a:bodyPr>
          <a:lstStyle/>
          <a:p>
            <a:pPr lvl="0"/>
            <a:r>
              <a:rPr lang="en" sz="2000" dirty="0">
                <a:solidFill>
                  <a:schemeClr val="accent1"/>
                </a:solidFill>
                <a:latin typeface="Fira Code"/>
                <a:ea typeface="Fira Code"/>
                <a:cs typeface="Fira Code"/>
                <a:sym typeface="Fira Code"/>
              </a:rPr>
              <a:t>randomized</a:t>
            </a:r>
            <a:endParaRPr sz="2000" dirty="0">
              <a:solidFill>
                <a:schemeClr val="accent1"/>
              </a:solidFill>
              <a:latin typeface="Fira Code"/>
              <a:ea typeface="Fira Code"/>
              <a:cs typeface="Fira Code"/>
              <a:sym typeface="Fira Code"/>
            </a:endParaRPr>
          </a:p>
        </p:txBody>
      </p:sp>
      <p:sp>
        <p:nvSpPr>
          <p:cNvPr id="584" name="Google Shape;584;p33"/>
          <p:cNvSpPr txBox="1"/>
          <p:nvPr/>
        </p:nvSpPr>
        <p:spPr>
          <a:xfrm>
            <a:off x="5207325" y="1322317"/>
            <a:ext cx="3531300" cy="338400"/>
          </a:xfrm>
          <a:prstGeom prst="rect">
            <a:avLst/>
          </a:prstGeom>
          <a:noFill/>
          <a:ln>
            <a:noFill/>
          </a:ln>
        </p:spPr>
        <p:txBody>
          <a:bodyPr spcFirstLastPara="1" wrap="square" lIns="91425" tIns="91425" rIns="91425" bIns="91425" anchor="ctr" anchorCtr="0">
            <a:noAutofit/>
          </a:bodyPr>
          <a:lstStyle/>
          <a:p>
            <a:pPr lvl="0"/>
            <a:r>
              <a:rPr lang="en" sz="2000" dirty="0">
                <a:solidFill>
                  <a:schemeClr val="accent1"/>
                </a:solidFill>
                <a:latin typeface="Fira Code"/>
                <a:ea typeface="Fira Code"/>
                <a:cs typeface="Fira Code"/>
                <a:sym typeface="Fira Code"/>
              </a:rPr>
              <a:t>linear time</a:t>
            </a:r>
            <a:endParaRPr sz="2000" dirty="0">
              <a:solidFill>
                <a:schemeClr val="accent1"/>
              </a:solidFill>
              <a:latin typeface="Fira Code"/>
              <a:ea typeface="Fira Code"/>
              <a:cs typeface="Fira Code"/>
              <a:sym typeface="Fira Code"/>
            </a:endParaRPr>
          </a:p>
        </p:txBody>
      </p:sp>
      <p:sp>
        <p:nvSpPr>
          <p:cNvPr id="585" name="Google Shape;585;p33"/>
          <p:cNvSpPr txBox="1"/>
          <p:nvPr/>
        </p:nvSpPr>
        <p:spPr>
          <a:xfrm>
            <a:off x="2092750" y="1778992"/>
            <a:ext cx="730800" cy="338400"/>
          </a:xfrm>
          <a:prstGeom prst="rect">
            <a:avLst/>
          </a:prstGeom>
          <a:noFill/>
          <a:ln>
            <a:noFill/>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sz="1600" dirty="0">
              <a:solidFill>
                <a:schemeClr val="lt2"/>
              </a:solidFill>
              <a:latin typeface="Fira Code"/>
              <a:ea typeface="Fira Code"/>
              <a:cs typeface="Fira Code"/>
              <a:sym typeface="Fira Code"/>
            </a:endParaRPr>
          </a:p>
        </p:txBody>
      </p:sp>
      <p:sp>
        <p:nvSpPr>
          <p:cNvPr id="577" name="Google Shape;577;p33"/>
          <p:cNvSpPr/>
          <p:nvPr/>
        </p:nvSpPr>
        <p:spPr>
          <a:xfrm>
            <a:off x="2798125" y="1880842"/>
            <a:ext cx="778200" cy="134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dirty="0"/>
          </a:p>
        </p:txBody>
      </p:sp>
      <p:sp>
        <p:nvSpPr>
          <p:cNvPr id="578" name="Google Shape;578;p33"/>
          <p:cNvSpPr txBox="1"/>
          <p:nvPr/>
        </p:nvSpPr>
        <p:spPr>
          <a:xfrm>
            <a:off x="3963000" y="1778992"/>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7</a:t>
            </a:r>
            <a:r>
              <a:rPr lang="en" dirty="0">
                <a:solidFill>
                  <a:schemeClr val="accent3"/>
                </a:solidFill>
                <a:latin typeface="Fira Code"/>
                <a:ea typeface="Fira Code"/>
                <a:cs typeface="Fira Code"/>
                <a:sym typeface="Fira Code"/>
              </a:rPr>
              <a:t>0%</a:t>
            </a:r>
            <a:endParaRPr dirty="0">
              <a:solidFill>
                <a:schemeClr val="accent3"/>
              </a:solidFill>
              <a:latin typeface="Fira Code"/>
              <a:ea typeface="Fira Code"/>
              <a:cs typeface="Fira Code"/>
              <a:sym typeface="Fira Code"/>
            </a:endParaRPr>
          </a:p>
        </p:txBody>
      </p:sp>
      <p:cxnSp>
        <p:nvCxnSpPr>
          <p:cNvPr id="587" name="Google Shape;587;p33"/>
          <p:cNvCxnSpPr>
            <a:stCxn id="588" idx="1"/>
            <a:endCxn id="589" idx="1"/>
          </p:cNvCxnSpPr>
          <p:nvPr/>
        </p:nvCxnSpPr>
        <p:spPr>
          <a:xfrm>
            <a:off x="5745650" y="1948192"/>
            <a:ext cx="1164900" cy="0"/>
          </a:xfrm>
          <a:prstGeom prst="straightConnector1">
            <a:avLst/>
          </a:prstGeom>
          <a:noFill/>
          <a:ln w="9525" cap="flat" cmpd="sng">
            <a:solidFill>
              <a:schemeClr val="accent4"/>
            </a:solidFill>
            <a:prstDash val="solid"/>
            <a:round/>
            <a:headEnd type="none" w="med" len="med"/>
            <a:tailEnd type="none" w="med" len="med"/>
          </a:ln>
        </p:spPr>
      </p:cxnSp>
      <p:sp>
        <p:nvSpPr>
          <p:cNvPr id="590" name="Google Shape;590;p33"/>
          <p:cNvSpPr txBox="1"/>
          <p:nvPr/>
        </p:nvSpPr>
        <p:spPr>
          <a:xfrm>
            <a:off x="5040275" y="1778992"/>
            <a:ext cx="730800" cy="338400"/>
          </a:xfrm>
          <a:prstGeom prst="rect">
            <a:avLst/>
          </a:prstGeom>
          <a:noFill/>
          <a:ln>
            <a:noFill/>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sz="1600" dirty="0">
              <a:solidFill>
                <a:schemeClr val="dk2"/>
              </a:solidFill>
              <a:latin typeface="Fira Code"/>
              <a:ea typeface="Fira Code"/>
              <a:cs typeface="Fira Code"/>
              <a:sym typeface="Fira Code"/>
            </a:endParaRPr>
          </a:p>
        </p:txBody>
      </p:sp>
      <p:sp>
        <p:nvSpPr>
          <p:cNvPr id="588" name="Google Shape;588;p33"/>
          <p:cNvSpPr/>
          <p:nvPr/>
        </p:nvSpPr>
        <p:spPr>
          <a:xfrm>
            <a:off x="5745650" y="1880842"/>
            <a:ext cx="506100" cy="13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txBox="1"/>
          <p:nvPr/>
        </p:nvSpPr>
        <p:spPr>
          <a:xfrm>
            <a:off x="6910525" y="1778992"/>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latin typeface="Fira Code"/>
                <a:ea typeface="Fira Code"/>
                <a:cs typeface="Fira Code"/>
                <a:sym typeface="Fira Code"/>
              </a:rPr>
              <a:t>40%</a:t>
            </a:r>
            <a:endParaRPr>
              <a:solidFill>
                <a:schemeClr val="accent3"/>
              </a:solidFill>
              <a:latin typeface="Fira Code"/>
              <a:ea typeface="Fira Code"/>
              <a:cs typeface="Fira Code"/>
              <a:sym typeface="Fira Code"/>
            </a:endParaRPr>
          </a:p>
        </p:txBody>
      </p:sp>
      <p:grpSp>
        <p:nvGrpSpPr>
          <p:cNvPr id="592" name="Google Shape;592;p33"/>
          <p:cNvGrpSpPr/>
          <p:nvPr/>
        </p:nvGrpSpPr>
        <p:grpSpPr>
          <a:xfrm>
            <a:off x="1523550" y="1834372"/>
            <a:ext cx="365741" cy="365763"/>
            <a:chOff x="1776263" y="1291425"/>
            <a:chExt cx="431400" cy="431375"/>
          </a:xfrm>
        </p:grpSpPr>
        <p:sp>
          <p:nvSpPr>
            <p:cNvPr id="593" name="Google Shape;593;p33"/>
            <p:cNvSpPr/>
            <p:nvPr/>
          </p:nvSpPr>
          <p:spPr>
            <a:xfrm>
              <a:off x="1784313" y="1367250"/>
              <a:ext cx="414800" cy="347500"/>
            </a:xfrm>
            <a:custGeom>
              <a:avLst/>
              <a:gdLst/>
              <a:ahLst/>
              <a:cxnLst/>
              <a:rect l="l" t="t" r="r" b="b"/>
              <a:pathLst>
                <a:path w="16592" h="13900" extrusionOk="0">
                  <a:moveTo>
                    <a:pt x="1" y="1"/>
                  </a:moveTo>
                  <a:lnTo>
                    <a:pt x="1" y="13217"/>
                  </a:lnTo>
                  <a:cubicBezTo>
                    <a:pt x="1" y="13596"/>
                    <a:pt x="304" y="13900"/>
                    <a:pt x="683" y="13900"/>
                  </a:cubicBezTo>
                  <a:lnTo>
                    <a:pt x="15928" y="13900"/>
                  </a:lnTo>
                  <a:cubicBezTo>
                    <a:pt x="16289" y="13900"/>
                    <a:pt x="16592" y="13596"/>
                    <a:pt x="16592" y="13217"/>
                  </a:cubicBezTo>
                  <a:lnTo>
                    <a:pt x="165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1784313" y="1299950"/>
              <a:ext cx="414800" cy="67325"/>
            </a:xfrm>
            <a:custGeom>
              <a:avLst/>
              <a:gdLst/>
              <a:ahLst/>
              <a:cxnLst/>
              <a:rect l="l" t="t" r="r" b="b"/>
              <a:pathLst>
                <a:path w="16592" h="2693" extrusionOk="0">
                  <a:moveTo>
                    <a:pt x="683" y="0"/>
                  </a:moveTo>
                  <a:cubicBezTo>
                    <a:pt x="304" y="0"/>
                    <a:pt x="1" y="304"/>
                    <a:pt x="1" y="664"/>
                  </a:cubicBezTo>
                  <a:lnTo>
                    <a:pt x="1" y="2693"/>
                  </a:lnTo>
                  <a:lnTo>
                    <a:pt x="16592" y="2693"/>
                  </a:lnTo>
                  <a:lnTo>
                    <a:pt x="16592" y="664"/>
                  </a:lnTo>
                  <a:cubicBezTo>
                    <a:pt x="16592" y="304"/>
                    <a:pt x="16289" y="0"/>
                    <a:pt x="15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1840263" y="1422725"/>
              <a:ext cx="303400" cy="50750"/>
            </a:xfrm>
            <a:custGeom>
              <a:avLst/>
              <a:gdLst/>
              <a:ahLst/>
              <a:cxnLst/>
              <a:rect l="l" t="t" r="r" b="b"/>
              <a:pathLst>
                <a:path w="12136" h="2030" extrusionOk="0">
                  <a:moveTo>
                    <a:pt x="0" y="0"/>
                  </a:moveTo>
                  <a:lnTo>
                    <a:pt x="0" y="2029"/>
                  </a:lnTo>
                  <a:lnTo>
                    <a:pt x="12135" y="2029"/>
                  </a:lnTo>
                  <a:lnTo>
                    <a:pt x="12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33"/>
            <p:cNvSpPr/>
            <p:nvPr/>
          </p:nvSpPr>
          <p:spPr>
            <a:xfrm>
              <a:off x="1991938" y="1526525"/>
              <a:ext cx="151725" cy="135125"/>
            </a:xfrm>
            <a:custGeom>
              <a:avLst/>
              <a:gdLst/>
              <a:ahLst/>
              <a:cxnLst/>
              <a:rect l="l" t="t" r="r" b="b"/>
              <a:pathLst>
                <a:path w="6069" h="5405" extrusionOk="0">
                  <a:moveTo>
                    <a:pt x="1" y="1"/>
                  </a:moveTo>
                  <a:lnTo>
                    <a:pt x="1" y="5405"/>
                  </a:lnTo>
                  <a:lnTo>
                    <a:pt x="6068" y="5405"/>
                  </a:lnTo>
                  <a:lnTo>
                    <a:pt x="60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1840263" y="1526525"/>
              <a:ext cx="100975" cy="135125"/>
            </a:xfrm>
            <a:custGeom>
              <a:avLst/>
              <a:gdLst/>
              <a:ahLst/>
              <a:cxnLst/>
              <a:rect l="l" t="t" r="r" b="b"/>
              <a:pathLst>
                <a:path w="4039" h="5405" extrusionOk="0">
                  <a:moveTo>
                    <a:pt x="0" y="1"/>
                  </a:moveTo>
                  <a:lnTo>
                    <a:pt x="0" y="5405"/>
                  </a:lnTo>
                  <a:lnTo>
                    <a:pt x="4039" y="5405"/>
                  </a:lnTo>
                  <a:lnTo>
                    <a:pt x="40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2019438" y="1325075"/>
              <a:ext cx="19925" cy="17125"/>
            </a:xfrm>
            <a:custGeom>
              <a:avLst/>
              <a:gdLst/>
              <a:ahLst/>
              <a:cxnLst/>
              <a:rect l="l" t="t" r="r" b="b"/>
              <a:pathLst>
                <a:path w="797" h="685" extrusionOk="0">
                  <a:moveTo>
                    <a:pt x="456" y="0"/>
                  </a:moveTo>
                  <a:cubicBezTo>
                    <a:pt x="152" y="0"/>
                    <a:pt x="0" y="361"/>
                    <a:pt x="209" y="588"/>
                  </a:cubicBezTo>
                  <a:cubicBezTo>
                    <a:pt x="282" y="655"/>
                    <a:pt x="368" y="684"/>
                    <a:pt x="451" y="684"/>
                  </a:cubicBezTo>
                  <a:cubicBezTo>
                    <a:pt x="630" y="684"/>
                    <a:pt x="797" y="548"/>
                    <a:pt x="797" y="342"/>
                  </a:cubicBezTo>
                  <a:cubicBezTo>
                    <a:pt x="797" y="152"/>
                    <a:pt x="645" y="0"/>
                    <a:pt x="4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2054038" y="1325075"/>
              <a:ext cx="54550" cy="17075"/>
            </a:xfrm>
            <a:custGeom>
              <a:avLst/>
              <a:gdLst/>
              <a:ahLst/>
              <a:cxnLst/>
              <a:rect l="l" t="t" r="r" b="b"/>
              <a:pathLst>
                <a:path w="2182" h="683" extrusionOk="0">
                  <a:moveTo>
                    <a:pt x="418" y="0"/>
                  </a:moveTo>
                  <a:cubicBezTo>
                    <a:pt x="1" y="38"/>
                    <a:pt x="1" y="645"/>
                    <a:pt x="418" y="683"/>
                  </a:cubicBezTo>
                  <a:lnTo>
                    <a:pt x="1764" y="683"/>
                  </a:lnTo>
                  <a:cubicBezTo>
                    <a:pt x="2181" y="645"/>
                    <a:pt x="2181" y="38"/>
                    <a:pt x="17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2119763" y="1325025"/>
              <a:ext cx="55650" cy="17175"/>
            </a:xfrm>
            <a:custGeom>
              <a:avLst/>
              <a:gdLst/>
              <a:ahLst/>
              <a:cxnLst/>
              <a:rect l="l" t="t" r="r" b="b"/>
              <a:pathLst>
                <a:path w="2226" h="687" extrusionOk="0">
                  <a:moveTo>
                    <a:pt x="446" y="1"/>
                  </a:moveTo>
                  <a:cubicBezTo>
                    <a:pt x="0" y="1"/>
                    <a:pt x="0" y="686"/>
                    <a:pt x="446" y="686"/>
                  </a:cubicBezTo>
                  <a:cubicBezTo>
                    <a:pt x="458" y="686"/>
                    <a:pt x="469" y="686"/>
                    <a:pt x="481" y="685"/>
                  </a:cubicBezTo>
                  <a:lnTo>
                    <a:pt x="1828" y="685"/>
                  </a:lnTo>
                  <a:cubicBezTo>
                    <a:pt x="2226" y="647"/>
                    <a:pt x="2226" y="40"/>
                    <a:pt x="1828" y="2"/>
                  </a:cubicBezTo>
                  <a:lnTo>
                    <a:pt x="481" y="2"/>
                  </a:lnTo>
                  <a:cubicBezTo>
                    <a:pt x="469" y="1"/>
                    <a:pt x="458" y="1"/>
                    <a:pt x="4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1776263" y="1291425"/>
              <a:ext cx="431400" cy="431375"/>
            </a:xfrm>
            <a:custGeom>
              <a:avLst/>
              <a:gdLst/>
              <a:ahLst/>
              <a:cxnLst/>
              <a:rect l="l" t="t" r="r" b="b"/>
              <a:pathLst>
                <a:path w="17256" h="17255" extrusionOk="0">
                  <a:moveTo>
                    <a:pt x="16282" y="681"/>
                  </a:moveTo>
                  <a:cubicBezTo>
                    <a:pt x="16457" y="681"/>
                    <a:pt x="16592" y="826"/>
                    <a:pt x="16592" y="1005"/>
                  </a:cubicBezTo>
                  <a:lnTo>
                    <a:pt x="16592" y="2693"/>
                  </a:lnTo>
                  <a:lnTo>
                    <a:pt x="664" y="2693"/>
                  </a:lnTo>
                  <a:lnTo>
                    <a:pt x="664" y="1005"/>
                  </a:lnTo>
                  <a:cubicBezTo>
                    <a:pt x="664" y="834"/>
                    <a:pt x="816" y="683"/>
                    <a:pt x="1005" y="683"/>
                  </a:cubicBezTo>
                  <a:lnTo>
                    <a:pt x="16250" y="683"/>
                  </a:lnTo>
                  <a:cubicBezTo>
                    <a:pt x="16261" y="682"/>
                    <a:pt x="16272" y="681"/>
                    <a:pt x="16282" y="681"/>
                  </a:cubicBezTo>
                  <a:close/>
                  <a:moveTo>
                    <a:pt x="16592" y="3375"/>
                  </a:moveTo>
                  <a:lnTo>
                    <a:pt x="16592" y="16250"/>
                  </a:lnTo>
                  <a:cubicBezTo>
                    <a:pt x="16592" y="16440"/>
                    <a:pt x="16440" y="16591"/>
                    <a:pt x="16250" y="16591"/>
                  </a:cubicBezTo>
                  <a:lnTo>
                    <a:pt x="1005" y="16591"/>
                  </a:lnTo>
                  <a:cubicBezTo>
                    <a:pt x="816" y="16591"/>
                    <a:pt x="664" y="16440"/>
                    <a:pt x="664" y="16250"/>
                  </a:cubicBezTo>
                  <a:lnTo>
                    <a:pt x="664" y="3375"/>
                  </a:lnTo>
                  <a:close/>
                  <a:moveTo>
                    <a:pt x="1005" y="0"/>
                  </a:moveTo>
                  <a:cubicBezTo>
                    <a:pt x="436" y="0"/>
                    <a:pt x="0" y="455"/>
                    <a:pt x="0" y="1005"/>
                  </a:cubicBezTo>
                  <a:lnTo>
                    <a:pt x="0" y="16250"/>
                  </a:lnTo>
                  <a:cubicBezTo>
                    <a:pt x="0" y="16819"/>
                    <a:pt x="436" y="17255"/>
                    <a:pt x="1005" y="17255"/>
                  </a:cubicBezTo>
                  <a:lnTo>
                    <a:pt x="16250" y="17255"/>
                  </a:lnTo>
                  <a:cubicBezTo>
                    <a:pt x="16800" y="17255"/>
                    <a:pt x="17255" y="16819"/>
                    <a:pt x="17255" y="16250"/>
                  </a:cubicBezTo>
                  <a:lnTo>
                    <a:pt x="17255" y="1005"/>
                  </a:lnTo>
                  <a:cubicBezTo>
                    <a:pt x="17255" y="455"/>
                    <a:pt x="16800" y="0"/>
                    <a:pt x="162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1831713" y="1414650"/>
              <a:ext cx="320000" cy="67350"/>
            </a:xfrm>
            <a:custGeom>
              <a:avLst/>
              <a:gdLst/>
              <a:ahLst/>
              <a:cxnLst/>
              <a:rect l="l" t="t" r="r" b="b"/>
              <a:pathLst>
                <a:path w="12800" h="2694" extrusionOk="0">
                  <a:moveTo>
                    <a:pt x="12136" y="665"/>
                  </a:moveTo>
                  <a:lnTo>
                    <a:pt x="12136" y="2011"/>
                  </a:lnTo>
                  <a:lnTo>
                    <a:pt x="664" y="2011"/>
                  </a:lnTo>
                  <a:lnTo>
                    <a:pt x="664" y="665"/>
                  </a:lnTo>
                  <a:close/>
                  <a:moveTo>
                    <a:pt x="342" y="1"/>
                  </a:moveTo>
                  <a:cubicBezTo>
                    <a:pt x="152" y="1"/>
                    <a:pt x="1" y="153"/>
                    <a:pt x="1" y="323"/>
                  </a:cubicBezTo>
                  <a:lnTo>
                    <a:pt x="1" y="2352"/>
                  </a:lnTo>
                  <a:cubicBezTo>
                    <a:pt x="1" y="2542"/>
                    <a:pt x="152" y="2694"/>
                    <a:pt x="342" y="2694"/>
                  </a:cubicBezTo>
                  <a:lnTo>
                    <a:pt x="12477" y="2694"/>
                  </a:lnTo>
                  <a:cubicBezTo>
                    <a:pt x="12648" y="2694"/>
                    <a:pt x="12800" y="2542"/>
                    <a:pt x="12800" y="2352"/>
                  </a:cubicBezTo>
                  <a:lnTo>
                    <a:pt x="12800" y="323"/>
                  </a:lnTo>
                  <a:cubicBezTo>
                    <a:pt x="12800" y="153"/>
                    <a:pt x="12648" y="1"/>
                    <a:pt x="124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1831713" y="1518000"/>
              <a:ext cx="118075" cy="152200"/>
            </a:xfrm>
            <a:custGeom>
              <a:avLst/>
              <a:gdLst/>
              <a:ahLst/>
              <a:cxnLst/>
              <a:rect l="l" t="t" r="r" b="b"/>
              <a:pathLst>
                <a:path w="4723" h="6088" extrusionOk="0">
                  <a:moveTo>
                    <a:pt x="4040" y="683"/>
                  </a:moveTo>
                  <a:lnTo>
                    <a:pt x="4040" y="5405"/>
                  </a:lnTo>
                  <a:lnTo>
                    <a:pt x="664" y="5405"/>
                  </a:lnTo>
                  <a:lnTo>
                    <a:pt x="664" y="683"/>
                  </a:lnTo>
                  <a:close/>
                  <a:moveTo>
                    <a:pt x="342" y="1"/>
                  </a:moveTo>
                  <a:cubicBezTo>
                    <a:pt x="152" y="1"/>
                    <a:pt x="1" y="152"/>
                    <a:pt x="1" y="342"/>
                  </a:cubicBezTo>
                  <a:lnTo>
                    <a:pt x="1" y="5746"/>
                  </a:lnTo>
                  <a:cubicBezTo>
                    <a:pt x="1" y="5917"/>
                    <a:pt x="152" y="6068"/>
                    <a:pt x="342" y="6087"/>
                  </a:cubicBezTo>
                  <a:lnTo>
                    <a:pt x="4381" y="6087"/>
                  </a:lnTo>
                  <a:cubicBezTo>
                    <a:pt x="4570" y="6087"/>
                    <a:pt x="4722" y="5917"/>
                    <a:pt x="4722" y="5746"/>
                  </a:cubicBezTo>
                  <a:lnTo>
                    <a:pt x="4722" y="342"/>
                  </a:lnTo>
                  <a:cubicBezTo>
                    <a:pt x="4722" y="152"/>
                    <a:pt x="4570" y="1"/>
                    <a:pt x="43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1983413" y="1518000"/>
              <a:ext cx="168300" cy="152200"/>
            </a:xfrm>
            <a:custGeom>
              <a:avLst/>
              <a:gdLst/>
              <a:ahLst/>
              <a:cxnLst/>
              <a:rect l="l" t="t" r="r" b="b"/>
              <a:pathLst>
                <a:path w="6732" h="6088" extrusionOk="0">
                  <a:moveTo>
                    <a:pt x="5518" y="683"/>
                  </a:moveTo>
                  <a:lnTo>
                    <a:pt x="3357" y="2598"/>
                  </a:lnTo>
                  <a:lnTo>
                    <a:pt x="1214" y="683"/>
                  </a:lnTo>
                  <a:close/>
                  <a:moveTo>
                    <a:pt x="664" y="1100"/>
                  </a:moveTo>
                  <a:lnTo>
                    <a:pt x="2864" y="3034"/>
                  </a:lnTo>
                  <a:lnTo>
                    <a:pt x="664" y="4987"/>
                  </a:lnTo>
                  <a:lnTo>
                    <a:pt x="664" y="1100"/>
                  </a:lnTo>
                  <a:close/>
                  <a:moveTo>
                    <a:pt x="6068" y="1081"/>
                  </a:moveTo>
                  <a:lnTo>
                    <a:pt x="6068" y="4987"/>
                  </a:lnTo>
                  <a:lnTo>
                    <a:pt x="3869" y="3034"/>
                  </a:lnTo>
                  <a:lnTo>
                    <a:pt x="6068" y="1081"/>
                  </a:lnTo>
                  <a:close/>
                  <a:moveTo>
                    <a:pt x="3376" y="3508"/>
                  </a:moveTo>
                  <a:lnTo>
                    <a:pt x="5518" y="5405"/>
                  </a:lnTo>
                  <a:lnTo>
                    <a:pt x="1233" y="5405"/>
                  </a:lnTo>
                  <a:lnTo>
                    <a:pt x="3376" y="3508"/>
                  </a:lnTo>
                  <a:close/>
                  <a:moveTo>
                    <a:pt x="323" y="1"/>
                  </a:moveTo>
                  <a:cubicBezTo>
                    <a:pt x="152" y="20"/>
                    <a:pt x="0" y="171"/>
                    <a:pt x="0" y="342"/>
                  </a:cubicBezTo>
                  <a:lnTo>
                    <a:pt x="0" y="5746"/>
                  </a:lnTo>
                  <a:cubicBezTo>
                    <a:pt x="0" y="5936"/>
                    <a:pt x="152" y="6068"/>
                    <a:pt x="342" y="6087"/>
                  </a:cubicBezTo>
                  <a:lnTo>
                    <a:pt x="6409" y="6087"/>
                  </a:lnTo>
                  <a:cubicBezTo>
                    <a:pt x="6580" y="6068"/>
                    <a:pt x="6732" y="5936"/>
                    <a:pt x="6732" y="5746"/>
                  </a:cubicBezTo>
                  <a:lnTo>
                    <a:pt x="6732" y="342"/>
                  </a:lnTo>
                  <a:cubicBezTo>
                    <a:pt x="6732" y="152"/>
                    <a:pt x="6580" y="1"/>
                    <a:pt x="64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33"/>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628" name="Google Shape;628;p33"/>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629" name="Google Shape;629;p3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5" name="صورة 4">
            <a:extLst>
              <a:ext uri="{FF2B5EF4-FFF2-40B4-BE49-F238E27FC236}">
                <a16:creationId xmlns:a16="http://schemas.microsoft.com/office/drawing/2014/main" id="{CE58E3BF-554F-473C-4483-503481E70C41}"/>
              </a:ext>
            </a:extLst>
          </p:cNvPr>
          <p:cNvPicPr>
            <a:picLocks noChangeAspect="1"/>
          </p:cNvPicPr>
          <p:nvPr/>
        </p:nvPicPr>
        <p:blipFill>
          <a:blip r:embed="rId3"/>
          <a:stretch>
            <a:fillRect/>
          </a:stretch>
        </p:blipFill>
        <p:spPr>
          <a:xfrm>
            <a:off x="2896007" y="2144116"/>
            <a:ext cx="3785086" cy="2446023"/>
          </a:xfrm>
          <a:prstGeom prst="rect">
            <a:avLst/>
          </a:prstGeom>
        </p:spPr>
      </p:pic>
    </p:spTree>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982</Words>
  <Application>Microsoft Macintosh PowerPoint</Application>
  <PresentationFormat>عرض على الشاشة (16:9)</PresentationFormat>
  <Paragraphs>120</Paragraphs>
  <Slides>15</Slides>
  <Notes>15</Notes>
  <HiddenSlides>0</HiddenSlides>
  <MMClips>1</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15</vt:i4>
      </vt:variant>
    </vt:vector>
  </HeadingPairs>
  <TitlesOfParts>
    <vt:vector size="19" baseType="lpstr">
      <vt:lpstr>Montserrat</vt:lpstr>
      <vt:lpstr>Fira Code</vt:lpstr>
      <vt:lpstr>Arial</vt:lpstr>
      <vt:lpstr>Programming Language Workshop for Beginners by Slidesgo</vt:lpstr>
      <vt:lpstr>Median finding ‘Order Statistics and Quick SortMedian finding’ {</vt:lpstr>
      <vt:lpstr>01</vt:lpstr>
      <vt:lpstr>01 {</vt:lpstr>
      <vt:lpstr>Concepts &lt; /1 &gt; { </vt:lpstr>
      <vt:lpstr>Concepts &lt; /4 &gt; { </vt:lpstr>
      <vt:lpstr>wondering; {</vt:lpstr>
      <vt:lpstr>02 {</vt:lpstr>
      <vt:lpstr>عرض تقديمي في PowerPoint</vt:lpstr>
      <vt:lpstr># test ‘median finding algorithms ?’ {</vt:lpstr>
      <vt:lpstr>What is the difference between quicksort and quickselect?  {</vt:lpstr>
      <vt:lpstr>Better Quick Sort Algorithm; {</vt:lpstr>
      <vt:lpstr>interface‘animation’ {</vt:lpstr>
      <vt:lpstr>The final‘look’{</vt:lpstr>
      <vt:lpstr>Thanks; {</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Median finding ‘Order Statistics and Quick SortMedian finding’ {</dc:title>
  <cp:lastModifiedBy>خلود عبدلله سالم العبد</cp:lastModifiedBy>
  <cp:revision>8</cp:revision>
  <dcterms:modified xsi:type="dcterms:W3CDTF">2022-05-17T00:56:06Z</dcterms:modified>
</cp:coreProperties>
</file>