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6"/>
  </p:notesMasterIdLst>
  <p:sldIdLst>
    <p:sldId id="256" r:id="rId2"/>
    <p:sldId id="261" r:id="rId3"/>
    <p:sldId id="258" r:id="rId4"/>
    <p:sldId id="260" r:id="rId5"/>
    <p:sldId id="264" r:id="rId6"/>
    <p:sldId id="265" r:id="rId7"/>
    <p:sldId id="263" r:id="rId8"/>
    <p:sldId id="312" r:id="rId9"/>
    <p:sldId id="270" r:id="rId10"/>
    <p:sldId id="273" r:id="rId11"/>
    <p:sldId id="313" r:id="rId12"/>
    <p:sldId id="275" r:id="rId13"/>
    <p:sldId id="282" r:id="rId14"/>
    <p:sldId id="283" r:id="rId15"/>
    <p:sldId id="316" r:id="rId16"/>
    <p:sldId id="315" r:id="rId17"/>
    <p:sldId id="317" r:id="rId18"/>
    <p:sldId id="318" r:id="rId19"/>
    <p:sldId id="287" r:id="rId20"/>
    <p:sldId id="257" r:id="rId21"/>
    <p:sldId id="319" r:id="rId22"/>
    <p:sldId id="321" r:id="rId23"/>
    <p:sldId id="320" r:id="rId24"/>
    <p:sldId id="293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  <p:bold r:id="rId28"/>
    </p:embeddedFont>
    <p:embeddedFont>
      <p:font typeface="Archivo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Inter" panose="020B0604020202020204" charset="0"/>
      <p:regular r:id="rId34"/>
      <p:bold r:id="rId35"/>
      <p:italic r:id="rId36"/>
      <p:boldItalic r:id="rId37"/>
    </p:embeddedFont>
    <p:embeddedFont>
      <p:font typeface="Nunito Light" pitchFamily="2" charset="0"/>
      <p:regular r:id="rId38"/>
      <p: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PT Sans" panose="020B0503020203020204" pitchFamily="34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7A94F-FF81-4812-982F-F5D8220633A4}">
  <a:tblStyle styleId="{C687A94F-FF81-4812-982F-F5D8220633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C98A6D-4ECC-48DA-88AB-4FCEAB5F37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>
          <a:extLst>
            <a:ext uri="{FF2B5EF4-FFF2-40B4-BE49-F238E27FC236}">
              <a16:creationId xmlns:a16="http://schemas.microsoft.com/office/drawing/2014/main" id="{17EBF696-F778-BDBE-7DE2-925B1861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358:notes">
            <a:extLst>
              <a:ext uri="{FF2B5EF4-FFF2-40B4-BE49-F238E27FC236}">
                <a16:creationId xmlns:a16="http://schemas.microsoft.com/office/drawing/2014/main" id="{4DDC9E10-DCAF-BBA5-8911-D7FCD3B3F8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358:notes">
            <a:extLst>
              <a:ext uri="{FF2B5EF4-FFF2-40B4-BE49-F238E27FC236}">
                <a16:creationId xmlns:a16="http://schemas.microsoft.com/office/drawing/2014/main" id="{1E1ECDF9-28F9-A09B-CA9A-7B6368D90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76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804325be90_2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804325be90_2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>
          <a:extLst>
            <a:ext uri="{FF2B5EF4-FFF2-40B4-BE49-F238E27FC236}">
              <a16:creationId xmlns:a16="http://schemas.microsoft.com/office/drawing/2014/main" id="{BB7BC585-293D-21A2-1F39-E52D95BB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4dda1946d_4_2679:notes">
            <a:extLst>
              <a:ext uri="{FF2B5EF4-FFF2-40B4-BE49-F238E27FC236}">
                <a16:creationId xmlns:a16="http://schemas.microsoft.com/office/drawing/2014/main" id="{BA796281-1E85-EB99-3DE7-5EDE805186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4dda1946d_4_2679:notes">
            <a:extLst>
              <a:ext uri="{FF2B5EF4-FFF2-40B4-BE49-F238E27FC236}">
                <a16:creationId xmlns:a16="http://schemas.microsoft.com/office/drawing/2014/main" id="{0DA654A8-2BFB-FD99-13C9-22D5483C6B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17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>
          <a:extLst>
            <a:ext uri="{FF2B5EF4-FFF2-40B4-BE49-F238E27FC236}">
              <a16:creationId xmlns:a16="http://schemas.microsoft.com/office/drawing/2014/main" id="{6D01CE70-ADC5-816B-4160-2B12F4ED3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4dda1946d_4_2679:notes">
            <a:extLst>
              <a:ext uri="{FF2B5EF4-FFF2-40B4-BE49-F238E27FC236}">
                <a16:creationId xmlns:a16="http://schemas.microsoft.com/office/drawing/2014/main" id="{4CC47D22-BCEB-6335-CF53-16C38591C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4dda1946d_4_2679:notes">
            <a:extLst>
              <a:ext uri="{FF2B5EF4-FFF2-40B4-BE49-F238E27FC236}">
                <a16:creationId xmlns:a16="http://schemas.microsoft.com/office/drawing/2014/main" id="{287525A6-AD22-8347-DF02-F09017616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726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>
          <a:extLst>
            <a:ext uri="{FF2B5EF4-FFF2-40B4-BE49-F238E27FC236}">
              <a16:creationId xmlns:a16="http://schemas.microsoft.com/office/drawing/2014/main" id="{728B34DA-F0F7-8B71-5987-CB4EA66F4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1007ba2_0_215:notes">
            <a:extLst>
              <a:ext uri="{FF2B5EF4-FFF2-40B4-BE49-F238E27FC236}">
                <a16:creationId xmlns:a16="http://schemas.microsoft.com/office/drawing/2014/main" id="{51AA04F7-3879-0EE8-DBFA-E4331F6C5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1007ba2_0_215:notes">
            <a:extLst>
              <a:ext uri="{FF2B5EF4-FFF2-40B4-BE49-F238E27FC236}">
                <a16:creationId xmlns:a16="http://schemas.microsoft.com/office/drawing/2014/main" id="{76BB412F-08B2-73E7-39AA-A2A95EE9A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34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0B429A52-8D30-2B13-6285-1AE3A741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804325be90_2_600:notes">
            <a:extLst>
              <a:ext uri="{FF2B5EF4-FFF2-40B4-BE49-F238E27FC236}">
                <a16:creationId xmlns:a16="http://schemas.microsoft.com/office/drawing/2014/main" id="{F07F9A6E-BF47-C549-9544-F71CFCF1E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804325be90_2_600:notes">
            <a:extLst>
              <a:ext uri="{FF2B5EF4-FFF2-40B4-BE49-F238E27FC236}">
                <a16:creationId xmlns:a16="http://schemas.microsoft.com/office/drawing/2014/main" id="{31B41AE4-F948-8903-8779-D61DD7DF6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588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804325be90_2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804325be90_2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04325be90_2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04325be90_2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f1648fd5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f1648fd5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D41ED602-64DB-E089-81EE-4790012D8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804325be90_2_600:notes">
            <a:extLst>
              <a:ext uri="{FF2B5EF4-FFF2-40B4-BE49-F238E27FC236}">
                <a16:creationId xmlns:a16="http://schemas.microsoft.com/office/drawing/2014/main" id="{64643421-3921-5D06-A42A-30095F0A4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804325be90_2_600:notes">
            <a:extLst>
              <a:ext uri="{FF2B5EF4-FFF2-40B4-BE49-F238E27FC236}">
                <a16:creationId xmlns:a16="http://schemas.microsoft.com/office/drawing/2014/main" id="{8ED323AC-7122-5A44-38B9-7E8FAF406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733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6437533B-FC67-45ED-8369-28650250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f1648fd5d_0_9:notes">
            <a:extLst>
              <a:ext uri="{FF2B5EF4-FFF2-40B4-BE49-F238E27FC236}">
                <a16:creationId xmlns:a16="http://schemas.microsoft.com/office/drawing/2014/main" id="{9A0B77E7-B309-A09E-80CA-516F67B5E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f1648fd5d_0_9:notes">
            <a:extLst>
              <a:ext uri="{FF2B5EF4-FFF2-40B4-BE49-F238E27FC236}">
                <a16:creationId xmlns:a16="http://schemas.microsoft.com/office/drawing/2014/main" id="{386742DE-6F43-478A-978C-0504E31AA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962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8181CBC1-D701-7CA8-98A6-20B362BC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804325be90_2_600:notes">
            <a:extLst>
              <a:ext uri="{FF2B5EF4-FFF2-40B4-BE49-F238E27FC236}">
                <a16:creationId xmlns:a16="http://schemas.microsoft.com/office/drawing/2014/main" id="{4F8325F9-DADC-F41E-9626-14C7EF2813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804325be90_2_600:notes">
            <a:extLst>
              <a:ext uri="{FF2B5EF4-FFF2-40B4-BE49-F238E27FC236}">
                <a16:creationId xmlns:a16="http://schemas.microsoft.com/office/drawing/2014/main" id="{9CAF0FD0-36C8-4814-7E10-2C01AA6EC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901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804325be90_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804325be90_2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33F20DBF-732C-9A12-B295-89091976E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d5260bdd85_0_256:notes">
            <a:extLst>
              <a:ext uri="{FF2B5EF4-FFF2-40B4-BE49-F238E27FC236}">
                <a16:creationId xmlns:a16="http://schemas.microsoft.com/office/drawing/2014/main" id="{1581229E-1C17-22BC-C609-4F5222995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d5260bdd85_0_256:notes">
            <a:extLst>
              <a:ext uri="{FF2B5EF4-FFF2-40B4-BE49-F238E27FC236}">
                <a16:creationId xmlns:a16="http://schemas.microsoft.com/office/drawing/2014/main" id="{288F73C9-CC45-BF8F-249B-391438403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0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04325be9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804325be90_2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150" y="1424638"/>
            <a:ext cx="56373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3243063"/>
            <a:ext cx="45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37901" y="3243079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000" y="1265675"/>
            <a:ext cx="39297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720000" y="2914825"/>
            <a:ext cx="3929700" cy="96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166833" y="0"/>
            <a:ext cx="3672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556200" y="2352625"/>
            <a:ext cx="6031800" cy="998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/>
          <p:nvPr/>
        </p:nvSpPr>
        <p:spPr>
          <a:xfrm rot="6519108">
            <a:off x="-2497629" y="-2809306"/>
            <a:ext cx="5215585" cy="5113803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rot="-5400000" flipH="1">
            <a:off x="6553624" y="324476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 rot="5400000">
            <a:off x="-1810077" y="3134979"/>
            <a:ext cx="4099350" cy="40193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ubTitle" idx="1"/>
          </p:nvPr>
        </p:nvSpPr>
        <p:spPr>
          <a:xfrm>
            <a:off x="5012625" y="2743300"/>
            <a:ext cx="24609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2"/>
          </p:nvPr>
        </p:nvSpPr>
        <p:spPr>
          <a:xfrm>
            <a:off x="1670450" y="2743300"/>
            <a:ext cx="2460900" cy="1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ubTitle" idx="3"/>
          </p:nvPr>
        </p:nvSpPr>
        <p:spPr>
          <a:xfrm>
            <a:off x="1670450" y="2287087"/>
            <a:ext cx="2460900" cy="4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5012649" y="2287087"/>
            <a:ext cx="2460900" cy="4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/>
          <p:nvPr/>
        </p:nvSpPr>
        <p:spPr>
          <a:xfrm rot="-5400000" flipH="1">
            <a:off x="7089950" y="-2601215"/>
            <a:ext cx="5397188" cy="529186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"/>
          </p:nvPr>
        </p:nvSpPr>
        <p:spPr>
          <a:xfrm>
            <a:off x="93762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2"/>
          </p:nvPr>
        </p:nvSpPr>
        <p:spPr>
          <a:xfrm>
            <a:off x="3484347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3"/>
          </p:nvPr>
        </p:nvSpPr>
        <p:spPr>
          <a:xfrm>
            <a:off x="603107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4"/>
          </p:nvPr>
        </p:nvSpPr>
        <p:spPr>
          <a:xfrm>
            <a:off x="93762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5"/>
          </p:nvPr>
        </p:nvSpPr>
        <p:spPr>
          <a:xfrm>
            <a:off x="3484350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6"/>
          </p:nvPr>
        </p:nvSpPr>
        <p:spPr>
          <a:xfrm>
            <a:off x="603107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 rot="-5400000">
            <a:off x="5608776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1786624" y="19775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2"/>
          </p:nvPr>
        </p:nvSpPr>
        <p:spPr>
          <a:xfrm>
            <a:off x="5613176" y="19775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3"/>
          </p:nvPr>
        </p:nvSpPr>
        <p:spPr>
          <a:xfrm>
            <a:off x="1786624" y="36380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5613176" y="36380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1786624" y="164196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1786624" y="330261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7"/>
          </p:nvPr>
        </p:nvSpPr>
        <p:spPr>
          <a:xfrm>
            <a:off x="5613149" y="164196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8"/>
          </p:nvPr>
        </p:nvSpPr>
        <p:spPr>
          <a:xfrm>
            <a:off x="5613149" y="330261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 hasCustomPrompt="1"/>
          </p:nvPr>
        </p:nvSpPr>
        <p:spPr>
          <a:xfrm>
            <a:off x="3749675" y="659101"/>
            <a:ext cx="4083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749675" y="1307347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 hasCustomPrompt="1"/>
          </p:nvPr>
        </p:nvSpPr>
        <p:spPr>
          <a:xfrm>
            <a:off x="3749675" y="2014975"/>
            <a:ext cx="4083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749675" y="2663222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 hasCustomPrompt="1"/>
          </p:nvPr>
        </p:nvSpPr>
        <p:spPr>
          <a:xfrm>
            <a:off x="3749675" y="3370849"/>
            <a:ext cx="4083600" cy="59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749675" y="4019096"/>
            <a:ext cx="4083600" cy="46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5400000">
            <a:off x="5492132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-5400000" flipH="1">
            <a:off x="-1728233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 flipH="1">
            <a:off x="5785556" y="2848489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6906049" y="2939654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771902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 rot="10800000">
            <a:off x="7719024" y="-139479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 rot="-5400000" flipH="1">
            <a:off x="6164623" y="-2882478"/>
            <a:ext cx="4099350" cy="40193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9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 rot="5400000">
            <a:off x="-1678050" y="3954635"/>
            <a:ext cx="5397188" cy="529186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835450" y="139045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835450" y="282573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3534721" y="139045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3534721" y="282573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6234000" y="139045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6234000" y="2825731"/>
            <a:ext cx="734700" cy="49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19736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419271" y="19736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6118549" y="19736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40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3419271" y="340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6118549" y="340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 rot="5400000" flipH="1">
            <a:off x="-1744899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76250" y="2092425"/>
            <a:ext cx="439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 hasCustomPrompt="1"/>
          </p:nvPr>
        </p:nvSpPr>
        <p:spPr>
          <a:xfrm>
            <a:off x="3790850" y="10387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/>
          <p:nvPr/>
        </p:nvSpPr>
        <p:spPr>
          <a:xfrm rot="-7673915">
            <a:off x="6697485" y="-3048286"/>
            <a:ext cx="5215501" cy="511372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72050" y="2338425"/>
            <a:ext cx="45357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 hasCustomPrompt="1"/>
          </p:nvPr>
        </p:nvSpPr>
        <p:spPr>
          <a:xfrm>
            <a:off x="4189350" y="11653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6" r:id="rId11"/>
    <p:sldLayoutId id="2147483668" r:id="rId12"/>
    <p:sldLayoutId id="2147483669" r:id="rId13"/>
    <p:sldLayoutId id="2147483671" r:id="rId14"/>
    <p:sldLayoutId id="2147483672" r:id="rId15"/>
    <p:sldLayoutId id="2147483675" r:id="rId16"/>
    <p:sldLayoutId id="2147483677" r:id="rId17"/>
    <p:sldLayoutId id="214748367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861913" y="601678"/>
            <a:ext cx="56373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PROYECTO FINAL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861913" y="2571749"/>
            <a:ext cx="4528800" cy="628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ANÁLISIS FORENSE Y PRUEBA DE PENETRACIÓN EN SERVIDOR DEBIAN</a:t>
            </a:r>
            <a:endParaRPr b="1" dirty="0"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/>
          <p:nvPr/>
        </p:nvSpPr>
        <p:spPr>
          <a:xfrm rot="10800000">
            <a:off x="6153199" y="-139479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0;p47">
            <a:extLst>
              <a:ext uri="{FF2B5EF4-FFF2-40B4-BE49-F238E27FC236}">
                <a16:creationId xmlns:a16="http://schemas.microsoft.com/office/drawing/2014/main" id="{BB9FAD9B-CDBE-C01B-4767-BFAFECB206A0}"/>
              </a:ext>
            </a:extLst>
          </p:cNvPr>
          <p:cNvSpPr txBox="1">
            <a:spLocks/>
          </p:cNvSpPr>
          <p:nvPr/>
        </p:nvSpPr>
        <p:spPr>
          <a:xfrm>
            <a:off x="4005686" y="4183237"/>
            <a:ext cx="2617465" cy="4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Ramón Tirado Fernández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/>
          <p:cNvSpPr/>
          <p:nvPr/>
        </p:nvSpPr>
        <p:spPr>
          <a:xfrm rot="5400000" flipH="1">
            <a:off x="-2185865" y="-2595912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6"/>
          <p:cNvSpPr txBox="1">
            <a:spLocks noGrp="1"/>
          </p:cNvSpPr>
          <p:nvPr>
            <p:ph type="title"/>
          </p:nvPr>
        </p:nvSpPr>
        <p:spPr>
          <a:xfrm>
            <a:off x="750591" y="22261"/>
            <a:ext cx="39297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/>
              <a:t>Hallazgos Clave (Forense)</a:t>
            </a:r>
            <a:endParaRPr lang="es-ES" b="0" dirty="0"/>
          </a:p>
        </p:txBody>
      </p:sp>
      <p:sp>
        <p:nvSpPr>
          <p:cNvPr id="569" name="Google Shape;569;p56"/>
          <p:cNvSpPr txBox="1">
            <a:spLocks noGrp="1"/>
          </p:cNvSpPr>
          <p:nvPr>
            <p:ph type="subTitle" idx="1"/>
          </p:nvPr>
        </p:nvSpPr>
        <p:spPr>
          <a:xfrm>
            <a:off x="750591" y="1888887"/>
            <a:ext cx="3929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b="1" dirty="0"/>
              <a:t>Acceso SSH no autorizado: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 err="1"/>
              <a:t>Root</a:t>
            </a:r>
            <a:r>
              <a:rPr lang="es-ES" dirty="0"/>
              <a:t> accedido desde IP 192.168.0.134 con contraseña débil.</a:t>
            </a:r>
            <a:endParaRPr dirty="0"/>
          </a:p>
        </p:txBody>
      </p:sp>
      <p:pic>
        <p:nvPicPr>
          <p:cNvPr id="570" name="Google Shape;570;p56"/>
          <p:cNvPicPr preferRelativeResize="0"/>
          <p:nvPr/>
        </p:nvPicPr>
        <p:blipFill rotWithShape="1">
          <a:blip r:embed="rId3">
            <a:alphaModFix/>
          </a:blip>
          <a:srcRect t="18916"/>
          <a:stretch/>
        </p:blipFill>
        <p:spPr>
          <a:xfrm rot="-5400000">
            <a:off x="68735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6"/>
          <p:cNvSpPr/>
          <p:nvPr/>
        </p:nvSpPr>
        <p:spPr>
          <a:xfrm rot="-3126085" flipH="1">
            <a:off x="7066860" y="2522764"/>
            <a:ext cx="5215501" cy="511372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Placeholder 20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5AE14056-E5F7-7169-29B4-5BB35DBD0F5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6513" r="6513"/>
          <a:stretch>
            <a:fillRect/>
          </a:stretch>
        </p:blipFill>
        <p:spPr>
          <a:xfrm>
            <a:off x="750591" y="3200877"/>
            <a:ext cx="5770563" cy="1092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>
          <a:extLst>
            <a:ext uri="{FF2B5EF4-FFF2-40B4-BE49-F238E27FC236}">
              <a16:creationId xmlns:a16="http://schemas.microsoft.com/office/drawing/2014/main" id="{F4105DFD-965A-0F49-2EF9-D4554388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">
            <a:extLst>
              <a:ext uri="{FF2B5EF4-FFF2-40B4-BE49-F238E27FC236}">
                <a16:creationId xmlns:a16="http://schemas.microsoft.com/office/drawing/2014/main" id="{DFAAB1C1-A069-9DDB-7CD8-AD2BD07FE1EA}"/>
              </a:ext>
            </a:extLst>
          </p:cNvPr>
          <p:cNvSpPr/>
          <p:nvPr/>
        </p:nvSpPr>
        <p:spPr>
          <a:xfrm rot="5400000" flipH="1">
            <a:off x="-2185865" y="-2595912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6">
            <a:extLst>
              <a:ext uri="{FF2B5EF4-FFF2-40B4-BE49-F238E27FC236}">
                <a16:creationId xmlns:a16="http://schemas.microsoft.com/office/drawing/2014/main" id="{D70B9FBE-7D9B-67E6-8C23-C776085BB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0591" y="22261"/>
            <a:ext cx="3929700" cy="16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dirty="0"/>
              <a:t>Hallazgos Clave (Forense)</a:t>
            </a:r>
            <a:endParaRPr lang="es-ES" b="0" dirty="0"/>
          </a:p>
        </p:txBody>
      </p:sp>
      <p:sp>
        <p:nvSpPr>
          <p:cNvPr id="569" name="Google Shape;569;p56">
            <a:extLst>
              <a:ext uri="{FF2B5EF4-FFF2-40B4-BE49-F238E27FC236}">
                <a16:creationId xmlns:a16="http://schemas.microsoft.com/office/drawing/2014/main" id="{9942579E-2316-6968-F61E-65BD179749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0591" y="1888887"/>
            <a:ext cx="3929700" cy="1430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" b="1" dirty="0"/>
              <a:t>Configuraciones inseguras: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FTP con acceso anónimo.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Permisos 777 en archivos de WordPress (incluyendo </a:t>
            </a:r>
            <a:r>
              <a:rPr lang="es-ES" dirty="0" err="1"/>
              <a:t>wp-config.php</a:t>
            </a:r>
            <a:r>
              <a:rPr lang="es-ES" dirty="0"/>
              <a:t>).</a:t>
            </a:r>
            <a:endParaRPr dirty="0"/>
          </a:p>
        </p:txBody>
      </p:sp>
      <p:pic>
        <p:nvPicPr>
          <p:cNvPr id="570" name="Google Shape;570;p56">
            <a:extLst>
              <a:ext uri="{FF2B5EF4-FFF2-40B4-BE49-F238E27FC236}">
                <a16:creationId xmlns:a16="http://schemas.microsoft.com/office/drawing/2014/main" id="{03BDF8F3-1EE3-0D01-095C-68AE43999A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8916"/>
          <a:stretch/>
        </p:blipFill>
        <p:spPr>
          <a:xfrm rot="-5400000">
            <a:off x="68735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6">
            <a:extLst>
              <a:ext uri="{FF2B5EF4-FFF2-40B4-BE49-F238E27FC236}">
                <a16:creationId xmlns:a16="http://schemas.microsoft.com/office/drawing/2014/main" id="{D8A3ACF0-C3BA-105A-E9F7-56772AF2BF75}"/>
              </a:ext>
            </a:extLst>
          </p:cNvPr>
          <p:cNvSpPr/>
          <p:nvPr/>
        </p:nvSpPr>
        <p:spPr>
          <a:xfrm rot="-3126085" flipH="1">
            <a:off x="7066860" y="2522764"/>
            <a:ext cx="5215501" cy="511372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BC714B-ED29-70B8-6F36-18A5718CDBC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943" r="943"/>
          <a:stretch>
            <a:fillRect/>
          </a:stretch>
        </p:blipFill>
        <p:spPr>
          <a:xfrm>
            <a:off x="4753443" y="558863"/>
            <a:ext cx="4099632" cy="3781044"/>
          </a:xfrm>
        </p:spPr>
      </p:pic>
    </p:spTree>
    <p:extLst>
      <p:ext uri="{BB962C8B-B14F-4D97-AF65-F5344CB8AC3E}">
        <p14:creationId xmlns:p14="http://schemas.microsoft.com/office/powerpoint/2010/main" val="232222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8"/>
          <p:cNvSpPr txBox="1">
            <a:spLocks noGrp="1"/>
          </p:cNvSpPr>
          <p:nvPr>
            <p:ph type="subTitle" idx="1"/>
          </p:nvPr>
        </p:nvSpPr>
        <p:spPr>
          <a:xfrm>
            <a:off x="3781268" y="1522403"/>
            <a:ext cx="4083600" cy="8104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Acceso anónimo permitido.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Credenciales débiles explotables </a:t>
            </a:r>
            <a:endParaRPr dirty="0"/>
          </a:p>
        </p:txBody>
      </p:sp>
      <p:sp>
        <p:nvSpPr>
          <p:cNvPr id="586" name="Google Shape;586;p58"/>
          <p:cNvSpPr txBox="1">
            <a:spLocks noGrp="1"/>
          </p:cNvSpPr>
          <p:nvPr>
            <p:ph type="title"/>
          </p:nvPr>
        </p:nvSpPr>
        <p:spPr>
          <a:xfrm>
            <a:off x="3781268" y="986583"/>
            <a:ext cx="4083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200" dirty="0"/>
              <a:t>FTP Vulnerable:</a:t>
            </a:r>
            <a:endParaRPr sz="2200" dirty="0"/>
          </a:p>
        </p:txBody>
      </p:sp>
      <p:sp>
        <p:nvSpPr>
          <p:cNvPr id="587" name="Google Shape;587;p58"/>
          <p:cNvSpPr txBox="1">
            <a:spLocks noGrp="1"/>
          </p:cNvSpPr>
          <p:nvPr>
            <p:ph type="title" idx="2"/>
          </p:nvPr>
        </p:nvSpPr>
        <p:spPr>
          <a:xfrm>
            <a:off x="3781268" y="2512131"/>
            <a:ext cx="4083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200" dirty="0"/>
              <a:t>WordPress:</a:t>
            </a:r>
            <a:endParaRPr sz="2200" dirty="0"/>
          </a:p>
        </p:txBody>
      </p:sp>
      <p:sp>
        <p:nvSpPr>
          <p:cNvPr id="588" name="Google Shape;588;p58"/>
          <p:cNvSpPr txBox="1">
            <a:spLocks noGrp="1"/>
          </p:cNvSpPr>
          <p:nvPr>
            <p:ph type="subTitle" idx="3"/>
          </p:nvPr>
        </p:nvSpPr>
        <p:spPr>
          <a:xfrm>
            <a:off x="3781268" y="3109731"/>
            <a:ext cx="4083600" cy="1042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XML-RPC habilitado (riesgo de fuerza bruta).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/>
              <a:t>Tema desactualizado (</a:t>
            </a:r>
            <a:r>
              <a:rPr lang="es-ES" dirty="0" err="1"/>
              <a:t>twentytwentyfour</a:t>
            </a:r>
            <a:r>
              <a:rPr lang="es-ES" dirty="0"/>
              <a:t> v1.2).</a:t>
            </a:r>
            <a:endParaRPr dirty="0"/>
          </a:p>
        </p:txBody>
      </p:sp>
      <p:pic>
        <p:nvPicPr>
          <p:cNvPr id="591" name="Google Shape;591;p58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8"/>
          <p:cNvSpPr/>
          <p:nvPr/>
        </p:nvSpPr>
        <p:spPr>
          <a:xfrm rot="10800000">
            <a:off x="-1422122" y="-1077739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68;p56">
            <a:extLst>
              <a:ext uri="{FF2B5EF4-FFF2-40B4-BE49-F238E27FC236}">
                <a16:creationId xmlns:a16="http://schemas.microsoft.com/office/drawing/2014/main" id="{281E15B3-EC26-9E67-AACB-F4410BF33486}"/>
              </a:ext>
            </a:extLst>
          </p:cNvPr>
          <p:cNvSpPr txBox="1">
            <a:spLocks/>
          </p:cNvSpPr>
          <p:nvPr/>
        </p:nvSpPr>
        <p:spPr>
          <a:xfrm>
            <a:off x="2848693" y="-309907"/>
            <a:ext cx="6086032" cy="123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3000" dirty="0"/>
              <a:t>Hallazgos Clave (</a:t>
            </a:r>
            <a:r>
              <a:rPr lang="es-ES" sz="3000" dirty="0" err="1"/>
              <a:t>Pentesting</a:t>
            </a:r>
            <a:r>
              <a:rPr lang="es-ES" sz="3000" dirty="0"/>
              <a:t>)</a:t>
            </a:r>
            <a:endParaRPr lang="es-ES" sz="30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5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5"/>
          <p:cNvSpPr txBox="1">
            <a:spLocks noGrp="1"/>
          </p:cNvSpPr>
          <p:nvPr>
            <p:ph type="title"/>
          </p:nvPr>
        </p:nvSpPr>
        <p:spPr>
          <a:xfrm>
            <a:off x="972050" y="2338425"/>
            <a:ext cx="45357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Explotación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04" name="Google Shape;704;p65"/>
          <p:cNvSpPr txBox="1">
            <a:spLocks noGrp="1"/>
          </p:cNvSpPr>
          <p:nvPr>
            <p:ph type="title" idx="2"/>
          </p:nvPr>
        </p:nvSpPr>
        <p:spPr>
          <a:xfrm>
            <a:off x="41893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05" name="Google Shape;705;p65"/>
          <p:cNvSpPr/>
          <p:nvPr/>
        </p:nvSpPr>
        <p:spPr>
          <a:xfrm flipH="1">
            <a:off x="6057774" y="157744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/>
          <p:cNvSpPr/>
          <p:nvPr/>
        </p:nvSpPr>
        <p:spPr>
          <a:xfrm rot="5400000" flipH="1">
            <a:off x="-1987626" y="-237662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Fuerza bruta con Hydra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26" name="Google Shape;726;p66"/>
          <p:cNvSpPr txBox="1"/>
          <p:nvPr/>
        </p:nvSpPr>
        <p:spPr>
          <a:xfrm>
            <a:off x="1458375" y="177713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" name="Picture 2" descr="A green and white dragon&#10;&#10;AI-generated content may be incorrect.">
            <a:extLst>
              <a:ext uri="{FF2B5EF4-FFF2-40B4-BE49-F238E27FC236}">
                <a16:creationId xmlns:a16="http://schemas.microsoft.com/office/drawing/2014/main" id="{A2978540-455B-92D8-E7F6-7FC2CE0FD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10" y="296837"/>
            <a:ext cx="2201190" cy="2201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F82EC-2F22-E56A-8541-5205F8A65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97432"/>
            <a:ext cx="5502810" cy="272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>
          <a:extLst>
            <a:ext uri="{FF2B5EF4-FFF2-40B4-BE49-F238E27FC236}">
              <a16:creationId xmlns:a16="http://schemas.microsoft.com/office/drawing/2014/main" id="{836FACC6-E8D1-6E3D-932E-8B58D151B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6">
            <a:extLst>
              <a:ext uri="{FF2B5EF4-FFF2-40B4-BE49-F238E27FC236}">
                <a16:creationId xmlns:a16="http://schemas.microsoft.com/office/drawing/2014/main" id="{1801001C-B4A4-CD5F-EC97-D60DD5419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Acceso con Shell.php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26" name="Google Shape;726;p66">
            <a:extLst>
              <a:ext uri="{FF2B5EF4-FFF2-40B4-BE49-F238E27FC236}">
                <a16:creationId xmlns:a16="http://schemas.microsoft.com/office/drawing/2014/main" id="{29B93A23-168B-0EF1-0641-A558F5FC3323}"/>
              </a:ext>
            </a:extLst>
          </p:cNvPr>
          <p:cNvSpPr txBox="1"/>
          <p:nvPr/>
        </p:nvSpPr>
        <p:spPr>
          <a:xfrm>
            <a:off x="1458375" y="177713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5A0CD-A6CC-D509-0D5F-53EB578D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471751"/>
            <a:ext cx="5973763" cy="1963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22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>
          <a:extLst>
            <a:ext uri="{FF2B5EF4-FFF2-40B4-BE49-F238E27FC236}">
              <a16:creationId xmlns:a16="http://schemas.microsoft.com/office/drawing/2014/main" id="{2F573CE5-80D6-4F76-036E-5F5E974E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6">
            <a:extLst>
              <a:ext uri="{FF2B5EF4-FFF2-40B4-BE49-F238E27FC236}">
                <a16:creationId xmlns:a16="http://schemas.microsoft.com/office/drawing/2014/main" id="{92E80BEF-25C4-3609-74C1-25BB8091E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422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3200" dirty="0"/>
              <a:t>Extracción de credenciales de MySQL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26" name="Google Shape;726;p66">
            <a:extLst>
              <a:ext uri="{FF2B5EF4-FFF2-40B4-BE49-F238E27FC236}">
                <a16:creationId xmlns:a16="http://schemas.microsoft.com/office/drawing/2014/main" id="{B18EF557-4E96-EE9E-23F6-12B6DC183286}"/>
              </a:ext>
            </a:extLst>
          </p:cNvPr>
          <p:cNvSpPr txBox="1"/>
          <p:nvPr/>
        </p:nvSpPr>
        <p:spPr>
          <a:xfrm>
            <a:off x="1458375" y="177713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A6557-7EF8-B8E6-898A-20B58401D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742" y="1194752"/>
            <a:ext cx="5390515" cy="2753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14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>
          <a:extLst>
            <a:ext uri="{FF2B5EF4-FFF2-40B4-BE49-F238E27FC236}">
              <a16:creationId xmlns:a16="http://schemas.microsoft.com/office/drawing/2014/main" id="{5EE679F3-4359-3CB1-32D4-65CFC1E05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>
            <a:extLst>
              <a:ext uri="{FF2B5EF4-FFF2-40B4-BE49-F238E27FC236}">
                <a16:creationId xmlns:a16="http://schemas.microsoft.com/office/drawing/2014/main" id="{68E9D754-53AB-E851-2C34-4FCCFFB9F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41">
            <a:extLst>
              <a:ext uri="{FF2B5EF4-FFF2-40B4-BE49-F238E27FC236}">
                <a16:creationId xmlns:a16="http://schemas.microsoft.com/office/drawing/2014/main" id="{9623BD31-B3EC-B798-EDFA-49A8DBA5032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80521" y="1729934"/>
            <a:ext cx="2182958" cy="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200" dirty="0"/>
              <a:t>Control total del servidor</a:t>
            </a:r>
            <a:endParaRPr sz="2200" dirty="0"/>
          </a:p>
        </p:txBody>
      </p:sp>
      <p:sp>
        <p:nvSpPr>
          <p:cNvPr id="225" name="Google Shape;225;p41">
            <a:extLst>
              <a:ext uri="{FF2B5EF4-FFF2-40B4-BE49-F238E27FC236}">
                <a16:creationId xmlns:a16="http://schemas.microsoft.com/office/drawing/2014/main" id="{1427CFA2-CADB-540F-04BB-2A9CF3CEFED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95622" y="1733422"/>
            <a:ext cx="23055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200" dirty="0"/>
              <a:t>Robo de datos</a:t>
            </a:r>
            <a:endParaRPr sz="2200" dirty="0"/>
          </a:p>
        </p:txBody>
      </p:sp>
      <p:sp>
        <p:nvSpPr>
          <p:cNvPr id="227" name="Google Shape;227;p41">
            <a:extLst>
              <a:ext uri="{FF2B5EF4-FFF2-40B4-BE49-F238E27FC236}">
                <a16:creationId xmlns:a16="http://schemas.microsoft.com/office/drawing/2014/main" id="{773CE4ED-683A-8C6B-0E13-56641D4105F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242878" y="1721662"/>
            <a:ext cx="2074550" cy="10680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sz="2200" dirty="0"/>
              <a:t>Persistencia del atacante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53729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>
          <a:extLst>
            <a:ext uri="{FF2B5EF4-FFF2-40B4-BE49-F238E27FC236}">
              <a16:creationId xmlns:a16="http://schemas.microsoft.com/office/drawing/2014/main" id="{EB944698-5BD4-0165-141A-2C470379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5">
            <a:extLst>
              <a:ext uri="{FF2B5EF4-FFF2-40B4-BE49-F238E27FC236}">
                <a16:creationId xmlns:a16="http://schemas.microsoft.com/office/drawing/2014/main" id="{14C0B180-ACDE-D90B-654E-C87DB31B00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5">
            <a:extLst>
              <a:ext uri="{FF2B5EF4-FFF2-40B4-BE49-F238E27FC236}">
                <a16:creationId xmlns:a16="http://schemas.microsoft.com/office/drawing/2014/main" id="{923BCD15-2E18-FC4C-B8EC-25C9641D4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2050" y="2338425"/>
            <a:ext cx="45357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Mitigación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04" name="Google Shape;704;p65">
            <a:extLst>
              <a:ext uri="{FF2B5EF4-FFF2-40B4-BE49-F238E27FC236}">
                <a16:creationId xmlns:a16="http://schemas.microsoft.com/office/drawing/2014/main" id="{BB50E0E2-1770-5571-570D-03F152085FC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893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05" name="Google Shape;705;p65">
            <a:extLst>
              <a:ext uri="{FF2B5EF4-FFF2-40B4-BE49-F238E27FC236}">
                <a16:creationId xmlns:a16="http://schemas.microsoft.com/office/drawing/2014/main" id="{A214D83A-40B1-1E71-630A-76EFBAAB40BB}"/>
              </a:ext>
            </a:extLst>
          </p:cNvPr>
          <p:cNvSpPr/>
          <p:nvPr/>
        </p:nvSpPr>
        <p:spPr>
          <a:xfrm flipH="1">
            <a:off x="6057774" y="157744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>
            <a:extLst>
              <a:ext uri="{FF2B5EF4-FFF2-40B4-BE49-F238E27FC236}">
                <a16:creationId xmlns:a16="http://schemas.microsoft.com/office/drawing/2014/main" id="{CB193508-D3C5-9F14-4E1A-3D7ACFBE6D24}"/>
              </a:ext>
            </a:extLst>
          </p:cNvPr>
          <p:cNvSpPr/>
          <p:nvPr/>
        </p:nvSpPr>
        <p:spPr>
          <a:xfrm rot="5400000" flipH="1">
            <a:off x="-1987626" y="-237662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2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Acciones Inmediatas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78" name="Google Shape;878;p70"/>
          <p:cNvSpPr/>
          <p:nvPr/>
        </p:nvSpPr>
        <p:spPr>
          <a:xfrm>
            <a:off x="1239925" y="1366075"/>
            <a:ext cx="6664200" cy="30009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83" name="Google Shape;883;p70"/>
          <p:cNvSpPr/>
          <p:nvPr/>
        </p:nvSpPr>
        <p:spPr>
          <a:xfrm>
            <a:off x="2548633" y="1858592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Deshabilitar SSH para </a:t>
            </a:r>
            <a:r>
              <a:rPr lang="es-ES" b="1" dirty="0" err="1">
                <a:latin typeface="Poppins" panose="00000500000000000000" pitchFamily="2" charset="0"/>
                <a:cs typeface="Poppins" panose="00000500000000000000" pitchFamily="2" charset="0"/>
              </a:rPr>
              <a:t>root</a:t>
            </a:r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 y bloquear IP maliciosa.</a:t>
            </a:r>
          </a:p>
        </p:txBody>
      </p:sp>
      <p:sp>
        <p:nvSpPr>
          <p:cNvPr id="884" name="Google Shape;884;p70"/>
          <p:cNvSpPr/>
          <p:nvPr/>
        </p:nvSpPr>
        <p:spPr>
          <a:xfrm>
            <a:off x="2273425" y="3234375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actualizar el sistema</a:t>
            </a:r>
            <a:endParaRPr b="1"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885" name="Google Shape;885;p70"/>
          <p:cNvSpPr/>
          <p:nvPr/>
        </p:nvSpPr>
        <p:spPr>
          <a:xfrm>
            <a:off x="5030096" y="3227475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Rotación de credenciales y bloqueo de cuentas innecesarias</a:t>
            </a:r>
            <a:endParaRPr b="1"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sp>
        <p:nvSpPr>
          <p:cNvPr id="886" name="Google Shape;886;p70"/>
          <p:cNvSpPr/>
          <p:nvPr/>
        </p:nvSpPr>
        <p:spPr>
          <a:xfrm>
            <a:off x="5030063" y="1855875"/>
            <a:ext cx="18405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Restringir permisos </a:t>
            </a:r>
            <a:endParaRPr b="1"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7" name="Google Shape;257;p44"/>
          <p:cNvSpPr txBox="1">
            <a:spLocks noGrp="1"/>
          </p:cNvSpPr>
          <p:nvPr>
            <p:ph type="subTitle" idx="1"/>
          </p:nvPr>
        </p:nvSpPr>
        <p:spPr>
          <a:xfrm>
            <a:off x="1556200" y="2352624"/>
            <a:ext cx="6031800" cy="1414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Objetivo:</a:t>
            </a:r>
            <a:endParaRPr lang="es-E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Detallar hallazgos y acciones tras una intrusión en un servidor Debian con WordPress.</a:t>
            </a:r>
          </a:p>
          <a:p>
            <a:pPr lvl="1" algn="l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Identificar vulnerabilidades críticas y proponer soluciones.</a:t>
            </a:r>
          </a:p>
          <a:p>
            <a:pPr algn="l"/>
            <a:r>
              <a:rPr lang="es-ES" b="1" dirty="0">
                <a:latin typeface="Poppins" panose="00000500000000000000" pitchFamily="2" charset="0"/>
                <a:cs typeface="Poppins" panose="00000500000000000000" pitchFamily="2" charset="0"/>
              </a:rPr>
              <a:t>Alcance:</a:t>
            </a:r>
            <a:endParaRPr lang="es-E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1" algn="l"/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Servicios evaluados: SSH, FTP (</a:t>
            </a:r>
            <a:r>
              <a:rPr lang="es-ES" dirty="0" err="1">
                <a:latin typeface="Poppins" panose="00000500000000000000" pitchFamily="2" charset="0"/>
                <a:cs typeface="Poppins" panose="00000500000000000000" pitchFamily="2" charset="0"/>
              </a:rPr>
              <a:t>vsftpd</a:t>
            </a:r>
            <a:r>
              <a:rPr lang="es-ES" dirty="0">
                <a:latin typeface="Poppins" panose="00000500000000000000" pitchFamily="2" charset="0"/>
                <a:cs typeface="Poppins" panose="00000500000000000000" pitchFamily="2" charset="0"/>
              </a:rPr>
              <a:t>), Apache/WordPress, MySQL.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Mitigación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214" name="Google Shape;214;p40"/>
          <p:cNvGraphicFramePr/>
          <p:nvPr>
            <p:extLst>
              <p:ext uri="{D42A27DB-BD31-4B8C-83A1-F6EECF244321}">
                <p14:modId xmlns:p14="http://schemas.microsoft.com/office/powerpoint/2010/main" val="105936822"/>
              </p:ext>
            </p:extLst>
          </p:nvPr>
        </p:nvGraphicFramePr>
        <p:xfrm>
          <a:off x="720000" y="1614825"/>
          <a:ext cx="7704000" cy="1740933"/>
        </p:xfrm>
        <a:graphic>
          <a:graphicData uri="http://schemas.openxmlformats.org/drawingml/2006/table">
            <a:tbl>
              <a:tblPr>
                <a:noFill/>
                <a:tableStyleId>{C687A94F-FF81-4812-982F-F5D8220633A4}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FTP</a:t>
                      </a:r>
                      <a:endParaRPr sz="1600" b="1" u="sng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Deshabilitar acceso anónimo y usar SFTP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WordPress</a:t>
                      </a:r>
                      <a:endParaRPr sz="1600" b="1" u="sng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Actualizar temas/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plugins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 deshabilitar XML-RPC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Monitoreo</a:t>
                      </a:r>
                      <a:endParaRPr sz="1600" b="1" u="sng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Implementar Fail2Ban y alertas por correo</a:t>
                      </a:r>
                      <a:endParaRPr sz="16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" name="Google Shape;215;p40"/>
          <p:cNvSpPr txBox="1"/>
          <p:nvPr/>
        </p:nvSpPr>
        <p:spPr>
          <a:xfrm>
            <a:off x="630453" y="1120331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Protección de Servicios </a:t>
            </a:r>
            <a:endParaRPr sz="22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>
          <a:extLst>
            <a:ext uri="{FF2B5EF4-FFF2-40B4-BE49-F238E27FC236}">
              <a16:creationId xmlns:a16="http://schemas.microsoft.com/office/drawing/2014/main" id="{65DF265A-6289-BB83-68CF-53FBEF5C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5">
            <a:extLst>
              <a:ext uri="{FF2B5EF4-FFF2-40B4-BE49-F238E27FC236}">
                <a16:creationId xmlns:a16="http://schemas.microsoft.com/office/drawing/2014/main" id="{7CC73329-CEA2-538A-F26F-881782B602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69846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5">
            <a:extLst>
              <a:ext uri="{FF2B5EF4-FFF2-40B4-BE49-F238E27FC236}">
                <a16:creationId xmlns:a16="http://schemas.microsoft.com/office/drawing/2014/main" id="{1B3ED714-0A58-5D8E-F189-8AD6E4F95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84" y="2466775"/>
            <a:ext cx="6425446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Recomendaciones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04" name="Google Shape;704;p65">
            <a:extLst>
              <a:ext uri="{FF2B5EF4-FFF2-40B4-BE49-F238E27FC236}">
                <a16:creationId xmlns:a16="http://schemas.microsoft.com/office/drawing/2014/main" id="{A9BF7787-53AE-7C36-4F8A-349DFFF536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893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705" name="Google Shape;705;p65">
            <a:extLst>
              <a:ext uri="{FF2B5EF4-FFF2-40B4-BE49-F238E27FC236}">
                <a16:creationId xmlns:a16="http://schemas.microsoft.com/office/drawing/2014/main" id="{5CD4D11D-BBFF-C82B-8478-6D22E3BDD6C6}"/>
              </a:ext>
            </a:extLst>
          </p:cNvPr>
          <p:cNvSpPr/>
          <p:nvPr/>
        </p:nvSpPr>
        <p:spPr>
          <a:xfrm flipH="1">
            <a:off x="6057774" y="157744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>
            <a:extLst>
              <a:ext uri="{FF2B5EF4-FFF2-40B4-BE49-F238E27FC236}">
                <a16:creationId xmlns:a16="http://schemas.microsoft.com/office/drawing/2014/main" id="{46A4B0EE-FA64-D9C7-9AC3-99985EF9F39C}"/>
              </a:ext>
            </a:extLst>
          </p:cNvPr>
          <p:cNvSpPr/>
          <p:nvPr/>
        </p:nvSpPr>
        <p:spPr>
          <a:xfrm rot="5400000" flipH="1">
            <a:off x="-1987626" y="-237662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16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94E2F7D1-CDDB-C09A-C357-D887B73A3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>
            <a:extLst>
              <a:ext uri="{FF2B5EF4-FFF2-40B4-BE49-F238E27FC236}">
                <a16:creationId xmlns:a16="http://schemas.microsoft.com/office/drawing/2014/main" id="{5B709483-204E-8545-0FF9-1FA2A81FE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Recomendaciones Finales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214" name="Google Shape;214;p40">
            <a:extLst>
              <a:ext uri="{FF2B5EF4-FFF2-40B4-BE49-F238E27FC236}">
                <a16:creationId xmlns:a16="http://schemas.microsoft.com/office/drawing/2014/main" id="{B5046996-45D9-4D4C-6487-FE7538C7D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624759"/>
              </p:ext>
            </p:extLst>
          </p:nvPr>
        </p:nvGraphicFramePr>
        <p:xfrm>
          <a:off x="720000" y="1614825"/>
          <a:ext cx="7704000" cy="2321244"/>
        </p:xfrm>
        <a:graphic>
          <a:graphicData uri="http://schemas.openxmlformats.org/drawingml/2006/table">
            <a:tbl>
              <a:tblPr>
                <a:noFill/>
                <a:tableStyleId>{C687A94F-FF81-4812-982F-F5D8220633A4}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Protección:</a:t>
                      </a:r>
                      <a:endParaRPr sz="16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Archivo"/>
                        <a:cs typeface="Poppins" panose="00000500000000000000" pitchFamily="2" charset="0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Autenticación en dos pasos para SSH y WordPress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Actualizaciones:</a:t>
                      </a:r>
                      <a:endParaRPr sz="16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Archivo"/>
                        <a:cs typeface="Poppins" panose="00000500000000000000" pitchFamily="2" charset="0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Automatizar parches para SO y aplicaciones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87922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Copias de seguridad:</a:t>
                      </a:r>
                      <a:endParaRPr sz="16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Archivo"/>
                        <a:cs typeface="Poppins" panose="00000500000000000000" pitchFamily="2" charset="0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Almacenar fuera del servidor y verificar restauración.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Concienciación:</a:t>
                      </a:r>
                      <a:endParaRPr sz="1600" b="0" u="none" dirty="0">
                        <a:solidFill>
                          <a:schemeClr val="dk1"/>
                        </a:solidFill>
                        <a:latin typeface="Poppins" panose="00000500000000000000" pitchFamily="2" charset="0"/>
                        <a:ea typeface="Archivo"/>
                        <a:cs typeface="Poppins" panose="00000500000000000000" pitchFamily="2" charset="0"/>
                        <a:sym typeface="Archiv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Formar al equipo en </a:t>
                      </a:r>
                      <a:r>
                        <a:rPr lang="es-E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hardening</a:t>
                      </a: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Poppins" panose="00000500000000000000" pitchFamily="2" charset="0"/>
                          <a:ea typeface="Arial"/>
                          <a:cs typeface="Poppins" panose="00000500000000000000" pitchFamily="2" charset="0"/>
                          <a:sym typeface="Arial"/>
                        </a:rPr>
                        <a:t> de servidores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" name="Google Shape;215;p40">
            <a:extLst>
              <a:ext uri="{FF2B5EF4-FFF2-40B4-BE49-F238E27FC236}">
                <a16:creationId xmlns:a16="http://schemas.microsoft.com/office/drawing/2014/main" id="{0BD57CA8-6353-0F9F-F1E0-118166E0E661}"/>
              </a:ext>
            </a:extLst>
          </p:cNvPr>
          <p:cNvSpPr txBox="1"/>
          <p:nvPr/>
        </p:nvSpPr>
        <p:spPr>
          <a:xfrm>
            <a:off x="630453" y="1120331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82811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>
          <a:extLst>
            <a:ext uri="{FF2B5EF4-FFF2-40B4-BE49-F238E27FC236}">
              <a16:creationId xmlns:a16="http://schemas.microsoft.com/office/drawing/2014/main" id="{844AD5C4-E33E-A238-7CE3-FA39E5E1D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65">
            <a:extLst>
              <a:ext uri="{FF2B5EF4-FFF2-40B4-BE49-F238E27FC236}">
                <a16:creationId xmlns:a16="http://schemas.microsoft.com/office/drawing/2014/main" id="{79631DC4-FF61-79F2-12ED-8B6E093E4C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65">
            <a:extLst>
              <a:ext uri="{FF2B5EF4-FFF2-40B4-BE49-F238E27FC236}">
                <a16:creationId xmlns:a16="http://schemas.microsoft.com/office/drawing/2014/main" id="{79E5B660-5A6B-50AE-E1E0-1D3236A11D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2050" y="2338425"/>
            <a:ext cx="45357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04" name="Google Shape;704;p65">
            <a:extLst>
              <a:ext uri="{FF2B5EF4-FFF2-40B4-BE49-F238E27FC236}">
                <a16:creationId xmlns:a16="http://schemas.microsoft.com/office/drawing/2014/main" id="{DE3C4885-ECC2-9921-DB3A-55864C830B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893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05" name="Google Shape;705;p65">
            <a:extLst>
              <a:ext uri="{FF2B5EF4-FFF2-40B4-BE49-F238E27FC236}">
                <a16:creationId xmlns:a16="http://schemas.microsoft.com/office/drawing/2014/main" id="{68DF745E-CF49-FB2F-7446-3C3D4AB02D91}"/>
              </a:ext>
            </a:extLst>
          </p:cNvPr>
          <p:cNvSpPr/>
          <p:nvPr/>
        </p:nvSpPr>
        <p:spPr>
          <a:xfrm flipH="1">
            <a:off x="6057774" y="157744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>
            <a:extLst>
              <a:ext uri="{FF2B5EF4-FFF2-40B4-BE49-F238E27FC236}">
                <a16:creationId xmlns:a16="http://schemas.microsoft.com/office/drawing/2014/main" id="{CFA01353-F3F4-1698-5CDA-EBCC933A3CDD}"/>
              </a:ext>
            </a:extLst>
          </p:cNvPr>
          <p:cNvSpPr/>
          <p:nvPr/>
        </p:nvSpPr>
        <p:spPr>
          <a:xfrm rot="5400000" flipH="1">
            <a:off x="-1987626" y="-237662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48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  <p:sp>
        <p:nvSpPr>
          <p:cNvPr id="1416" name="Google Shape;1416;p7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1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300" b="1" dirty="0">
                <a:latin typeface="Poppins"/>
                <a:ea typeface="Poppins"/>
                <a:cs typeface="Poppins"/>
                <a:sym typeface="Poppins"/>
              </a:rPr>
              <a:t>Resumen:</a:t>
            </a:r>
            <a:endParaRPr sz="1300" b="1" dirty="0">
              <a:latin typeface="Poppins"/>
              <a:ea typeface="Poppins"/>
              <a:cs typeface="Poppins"/>
              <a:sym typeface="Poppins"/>
            </a:endParaRPr>
          </a:p>
          <a:p>
            <a:r>
              <a:rPr lang="es-ES" dirty="0"/>
              <a:t>Vulnerabilidades críticas explotables por configuraciones básicas inseguras.</a:t>
            </a:r>
          </a:p>
          <a:p>
            <a:r>
              <a:rPr lang="es-ES" dirty="0"/>
              <a:t>Mitigaciones implementadas reducen riesgos significativamente.</a:t>
            </a:r>
          </a:p>
          <a:p>
            <a:pPr marL="152400" indent="0">
              <a:buNone/>
            </a:pPr>
            <a:endParaRPr lang="es-ES" dirty="0"/>
          </a:p>
          <a:p>
            <a:pPr marL="0" lvl="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s-ES" b="1" dirty="0"/>
              <a:t>Llamado a la acción:</a:t>
            </a:r>
            <a:endParaRPr sz="1300" b="1" dirty="0">
              <a:latin typeface="Poppins"/>
              <a:ea typeface="Poppins"/>
              <a:cs typeface="Poppins"/>
              <a:sym typeface="Poppins"/>
            </a:endParaRPr>
          </a:p>
          <a:p>
            <a:r>
              <a:rPr lang="es-ES" dirty="0"/>
              <a:t>Realizar pruebas de penetración periódicas y auditorías de seguridad.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2424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2424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3" name="Google Shape;223;p41"/>
          <p:cNvSpPr txBox="1">
            <a:spLocks noGrp="1"/>
          </p:cNvSpPr>
          <p:nvPr>
            <p:ph type="title" idx="2"/>
          </p:nvPr>
        </p:nvSpPr>
        <p:spPr>
          <a:xfrm>
            <a:off x="835450" y="1390451"/>
            <a:ext cx="7347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title" idx="3"/>
          </p:nvPr>
        </p:nvSpPr>
        <p:spPr>
          <a:xfrm>
            <a:off x="835450" y="2825731"/>
            <a:ext cx="7347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 idx="4"/>
          </p:nvPr>
        </p:nvSpPr>
        <p:spPr>
          <a:xfrm>
            <a:off x="3534721" y="1390451"/>
            <a:ext cx="7347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 idx="5"/>
          </p:nvPr>
        </p:nvSpPr>
        <p:spPr>
          <a:xfrm>
            <a:off x="3534721" y="2825731"/>
            <a:ext cx="7347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title" idx="6"/>
          </p:nvPr>
        </p:nvSpPr>
        <p:spPr>
          <a:xfrm>
            <a:off x="6234000" y="1390451"/>
            <a:ext cx="7347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title" idx="7"/>
          </p:nvPr>
        </p:nvSpPr>
        <p:spPr>
          <a:xfrm>
            <a:off x="6234000" y="2825731"/>
            <a:ext cx="734700" cy="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1"/>
          </p:nvPr>
        </p:nvSpPr>
        <p:spPr>
          <a:xfrm>
            <a:off x="720000" y="19736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230" name="Google Shape;230;p41"/>
          <p:cNvSpPr txBox="1">
            <a:spLocks noGrp="1"/>
          </p:cNvSpPr>
          <p:nvPr>
            <p:ph type="subTitle" idx="8"/>
          </p:nvPr>
        </p:nvSpPr>
        <p:spPr>
          <a:xfrm>
            <a:off x="3419271" y="19736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Hallazgos </a:t>
            </a:r>
            <a:endParaRPr dirty="0"/>
          </a:p>
        </p:txBody>
      </p:sp>
      <p:sp>
        <p:nvSpPr>
          <p:cNvPr id="231" name="Google Shape;231;p41"/>
          <p:cNvSpPr txBox="1">
            <a:spLocks noGrp="1"/>
          </p:cNvSpPr>
          <p:nvPr>
            <p:ph type="subTitle" idx="9"/>
          </p:nvPr>
        </p:nvSpPr>
        <p:spPr>
          <a:xfrm>
            <a:off x="6118549" y="19736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Explotación</a:t>
            </a:r>
            <a:endParaRPr dirty="0"/>
          </a:p>
        </p:txBody>
      </p:sp>
      <p:sp>
        <p:nvSpPr>
          <p:cNvPr id="232" name="Google Shape;232;p41"/>
          <p:cNvSpPr txBox="1">
            <a:spLocks noGrp="1"/>
          </p:cNvSpPr>
          <p:nvPr>
            <p:ph type="subTitle" idx="13"/>
          </p:nvPr>
        </p:nvSpPr>
        <p:spPr>
          <a:xfrm>
            <a:off x="720000" y="340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Mitigación</a:t>
            </a:r>
            <a:endParaRPr dirty="0"/>
          </a:p>
        </p:txBody>
      </p:sp>
      <p:sp>
        <p:nvSpPr>
          <p:cNvPr id="233" name="Google Shape;233;p41"/>
          <p:cNvSpPr txBox="1">
            <a:spLocks noGrp="1"/>
          </p:cNvSpPr>
          <p:nvPr>
            <p:ph type="subTitle" idx="14"/>
          </p:nvPr>
        </p:nvSpPr>
        <p:spPr>
          <a:xfrm>
            <a:off x="3419271" y="340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Consejos </a:t>
            </a:r>
            <a:endParaRPr dirty="0"/>
          </a:p>
        </p:txBody>
      </p:sp>
      <p:sp>
        <p:nvSpPr>
          <p:cNvPr id="234" name="Google Shape;234;p41"/>
          <p:cNvSpPr txBox="1">
            <a:spLocks noGrp="1"/>
          </p:cNvSpPr>
          <p:nvPr>
            <p:ph type="subTitle" idx="15"/>
          </p:nvPr>
        </p:nvSpPr>
        <p:spPr>
          <a:xfrm>
            <a:off x="6118549" y="340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Conclusión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Metodología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title" idx="2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 flipH="1">
            <a:off x="-1894501" y="183069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80" name="Google Shape;280;p47"/>
          <p:cNvSpPr txBox="1">
            <a:spLocks noGrp="1"/>
          </p:cNvSpPr>
          <p:nvPr>
            <p:ph type="subTitle" idx="3"/>
          </p:nvPr>
        </p:nvSpPr>
        <p:spPr>
          <a:xfrm>
            <a:off x="1670449" y="2287087"/>
            <a:ext cx="2617465" cy="4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Forense</a:t>
            </a:r>
            <a:endParaRPr dirty="0"/>
          </a:p>
        </p:txBody>
      </p:sp>
      <p:sp>
        <p:nvSpPr>
          <p:cNvPr id="281" name="Google Shape;281;p47"/>
          <p:cNvSpPr txBox="1">
            <a:spLocks noGrp="1"/>
          </p:cNvSpPr>
          <p:nvPr>
            <p:ph type="subTitle" idx="4"/>
          </p:nvPr>
        </p:nvSpPr>
        <p:spPr>
          <a:xfrm>
            <a:off x="5012649" y="2287087"/>
            <a:ext cx="2460900" cy="4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Pentesting</a:t>
            </a:r>
            <a:endParaRPr dirty="0"/>
          </a:p>
        </p:txBody>
      </p:sp>
      <p:grpSp>
        <p:nvGrpSpPr>
          <p:cNvPr id="282" name="Google Shape;282;p47"/>
          <p:cNvGrpSpPr/>
          <p:nvPr/>
        </p:nvGrpSpPr>
        <p:grpSpPr>
          <a:xfrm>
            <a:off x="1770449" y="1655591"/>
            <a:ext cx="557097" cy="495900"/>
            <a:chOff x="1680899" y="1660816"/>
            <a:chExt cx="557097" cy="495900"/>
          </a:xfrm>
        </p:grpSpPr>
        <p:sp>
          <p:nvSpPr>
            <p:cNvPr id="283" name="Google Shape;283;p47"/>
            <p:cNvSpPr/>
            <p:nvPr/>
          </p:nvSpPr>
          <p:spPr>
            <a:xfrm>
              <a:off x="1862981" y="1995912"/>
              <a:ext cx="192508" cy="122321"/>
            </a:xfrm>
            <a:custGeom>
              <a:avLst/>
              <a:gdLst/>
              <a:ahLst/>
              <a:cxnLst/>
              <a:rect l="l" t="t" r="r" b="b"/>
              <a:pathLst>
                <a:path w="5061" h="3216" extrusionOk="0">
                  <a:moveTo>
                    <a:pt x="2548" y="1"/>
                  </a:moveTo>
                  <a:lnTo>
                    <a:pt x="762" y="560"/>
                  </a:lnTo>
                  <a:lnTo>
                    <a:pt x="929" y="846"/>
                  </a:lnTo>
                  <a:lnTo>
                    <a:pt x="536" y="1132"/>
                  </a:lnTo>
                  <a:lnTo>
                    <a:pt x="0" y="2644"/>
                  </a:lnTo>
                  <a:lnTo>
                    <a:pt x="2536" y="3216"/>
                  </a:lnTo>
                  <a:lnTo>
                    <a:pt x="5060" y="2644"/>
                  </a:lnTo>
                  <a:lnTo>
                    <a:pt x="4525" y="1132"/>
                  </a:lnTo>
                  <a:lnTo>
                    <a:pt x="4144" y="834"/>
                  </a:lnTo>
                  <a:lnTo>
                    <a:pt x="4334" y="560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7"/>
            <p:cNvSpPr/>
            <p:nvPr/>
          </p:nvSpPr>
          <p:spPr>
            <a:xfrm>
              <a:off x="1884244" y="1995456"/>
              <a:ext cx="150857" cy="43512"/>
            </a:xfrm>
            <a:custGeom>
              <a:avLst/>
              <a:gdLst/>
              <a:ahLst/>
              <a:cxnLst/>
              <a:rect l="l" t="t" r="r" b="b"/>
              <a:pathLst>
                <a:path w="3966" h="1144" extrusionOk="0">
                  <a:moveTo>
                    <a:pt x="1977" y="1"/>
                  </a:moveTo>
                  <a:lnTo>
                    <a:pt x="191" y="572"/>
                  </a:lnTo>
                  <a:lnTo>
                    <a:pt x="1" y="1144"/>
                  </a:lnTo>
                  <a:lnTo>
                    <a:pt x="3966" y="1144"/>
                  </a:lnTo>
                  <a:lnTo>
                    <a:pt x="3763" y="572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7"/>
            <p:cNvSpPr/>
            <p:nvPr/>
          </p:nvSpPr>
          <p:spPr>
            <a:xfrm>
              <a:off x="1794135" y="2096479"/>
              <a:ext cx="320238" cy="51652"/>
            </a:xfrm>
            <a:custGeom>
              <a:avLst/>
              <a:gdLst/>
              <a:ahLst/>
              <a:cxnLst/>
              <a:rect l="l" t="t" r="r" b="b"/>
              <a:pathLst>
                <a:path w="8419" h="1358" extrusionOk="0">
                  <a:moveTo>
                    <a:pt x="715" y="0"/>
                  </a:moveTo>
                  <a:cubicBezTo>
                    <a:pt x="322" y="0"/>
                    <a:pt x="0" y="310"/>
                    <a:pt x="0" y="714"/>
                  </a:cubicBezTo>
                  <a:lnTo>
                    <a:pt x="0" y="1072"/>
                  </a:lnTo>
                  <a:cubicBezTo>
                    <a:pt x="0" y="1226"/>
                    <a:pt x="119" y="1357"/>
                    <a:pt x="286" y="1357"/>
                  </a:cubicBezTo>
                  <a:lnTo>
                    <a:pt x="8144" y="1357"/>
                  </a:lnTo>
                  <a:cubicBezTo>
                    <a:pt x="8287" y="1357"/>
                    <a:pt x="8418" y="1226"/>
                    <a:pt x="8418" y="1072"/>
                  </a:cubicBezTo>
                  <a:lnTo>
                    <a:pt x="8418" y="714"/>
                  </a:lnTo>
                  <a:cubicBezTo>
                    <a:pt x="8418" y="322"/>
                    <a:pt x="8109" y="0"/>
                    <a:pt x="7704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7"/>
            <p:cNvSpPr/>
            <p:nvPr/>
          </p:nvSpPr>
          <p:spPr>
            <a:xfrm>
              <a:off x="2065414" y="2096479"/>
              <a:ext cx="59795" cy="51652"/>
            </a:xfrm>
            <a:custGeom>
              <a:avLst/>
              <a:gdLst/>
              <a:ahLst/>
              <a:cxnLst/>
              <a:rect l="l" t="t" r="r" b="b"/>
              <a:pathLst>
                <a:path w="1572" h="1358" extrusionOk="0">
                  <a:moveTo>
                    <a:pt x="0" y="0"/>
                  </a:moveTo>
                  <a:cubicBezTo>
                    <a:pt x="393" y="0"/>
                    <a:pt x="715" y="333"/>
                    <a:pt x="715" y="714"/>
                  </a:cubicBezTo>
                  <a:lnTo>
                    <a:pt x="715" y="1072"/>
                  </a:lnTo>
                  <a:cubicBezTo>
                    <a:pt x="715" y="1238"/>
                    <a:pt x="572" y="1357"/>
                    <a:pt x="429" y="1357"/>
                  </a:cubicBezTo>
                  <a:lnTo>
                    <a:pt x="1286" y="1357"/>
                  </a:lnTo>
                  <a:cubicBezTo>
                    <a:pt x="1453" y="1357"/>
                    <a:pt x="1572" y="1226"/>
                    <a:pt x="1572" y="1072"/>
                  </a:cubicBezTo>
                  <a:lnTo>
                    <a:pt x="1572" y="714"/>
                  </a:lnTo>
                  <a:cubicBezTo>
                    <a:pt x="1572" y="333"/>
                    <a:pt x="1262" y="0"/>
                    <a:pt x="85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1688625" y="1668950"/>
              <a:ext cx="541214" cy="348309"/>
            </a:xfrm>
            <a:custGeom>
              <a:avLst/>
              <a:gdLst/>
              <a:ahLst/>
              <a:cxnLst/>
              <a:rect l="l" t="t" r="r" b="b"/>
              <a:pathLst>
                <a:path w="13848" h="9157" extrusionOk="0">
                  <a:moveTo>
                    <a:pt x="441" y="1"/>
                  </a:moveTo>
                  <a:cubicBezTo>
                    <a:pt x="203" y="1"/>
                    <a:pt x="0" y="203"/>
                    <a:pt x="0" y="441"/>
                  </a:cubicBezTo>
                  <a:lnTo>
                    <a:pt x="0" y="8728"/>
                  </a:lnTo>
                  <a:cubicBezTo>
                    <a:pt x="0" y="8966"/>
                    <a:pt x="191" y="9156"/>
                    <a:pt x="441" y="9156"/>
                  </a:cubicBezTo>
                  <a:lnTo>
                    <a:pt x="13419" y="9156"/>
                  </a:lnTo>
                  <a:cubicBezTo>
                    <a:pt x="13657" y="9156"/>
                    <a:pt x="13847" y="8966"/>
                    <a:pt x="13847" y="8728"/>
                  </a:cubicBezTo>
                  <a:lnTo>
                    <a:pt x="13847" y="441"/>
                  </a:lnTo>
                  <a:cubicBezTo>
                    <a:pt x="13847" y="203"/>
                    <a:pt x="13657" y="1"/>
                    <a:pt x="13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2180437" y="1668955"/>
              <a:ext cx="49411" cy="348286"/>
            </a:xfrm>
            <a:custGeom>
              <a:avLst/>
              <a:gdLst/>
              <a:ahLst/>
              <a:cxnLst/>
              <a:rect l="l" t="t" r="r" b="b"/>
              <a:pathLst>
                <a:path w="1299" h="9157" extrusionOk="0">
                  <a:moveTo>
                    <a:pt x="0" y="1"/>
                  </a:moveTo>
                  <a:cubicBezTo>
                    <a:pt x="239" y="1"/>
                    <a:pt x="441" y="203"/>
                    <a:pt x="441" y="441"/>
                  </a:cubicBezTo>
                  <a:lnTo>
                    <a:pt x="441" y="8728"/>
                  </a:lnTo>
                  <a:cubicBezTo>
                    <a:pt x="441" y="8966"/>
                    <a:pt x="239" y="9156"/>
                    <a:pt x="0" y="9156"/>
                  </a:cubicBezTo>
                  <a:lnTo>
                    <a:pt x="870" y="9156"/>
                  </a:lnTo>
                  <a:cubicBezTo>
                    <a:pt x="1108" y="9156"/>
                    <a:pt x="1298" y="8966"/>
                    <a:pt x="1298" y="8728"/>
                  </a:cubicBezTo>
                  <a:lnTo>
                    <a:pt x="1298" y="441"/>
                  </a:lnTo>
                  <a:cubicBezTo>
                    <a:pt x="1298" y="203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1836240" y="1718212"/>
              <a:ext cx="239142" cy="249357"/>
            </a:xfrm>
            <a:custGeom>
              <a:avLst/>
              <a:gdLst/>
              <a:ahLst/>
              <a:cxnLst/>
              <a:rect l="l" t="t" r="r" b="b"/>
              <a:pathLst>
                <a:path w="6287" h="6556" extrusionOk="0">
                  <a:moveTo>
                    <a:pt x="3007" y="0"/>
                  </a:moveTo>
                  <a:cubicBezTo>
                    <a:pt x="2984" y="0"/>
                    <a:pt x="2962" y="1"/>
                    <a:pt x="2941" y="3"/>
                  </a:cubicBezTo>
                  <a:cubicBezTo>
                    <a:pt x="1286" y="182"/>
                    <a:pt x="0" y="1587"/>
                    <a:pt x="0" y="3278"/>
                  </a:cubicBezTo>
                  <a:cubicBezTo>
                    <a:pt x="0" y="4992"/>
                    <a:pt x="1286" y="6385"/>
                    <a:pt x="2953" y="6552"/>
                  </a:cubicBezTo>
                  <a:cubicBezTo>
                    <a:pt x="2974" y="6554"/>
                    <a:pt x="2996" y="6555"/>
                    <a:pt x="3018" y="6555"/>
                  </a:cubicBezTo>
                  <a:cubicBezTo>
                    <a:pt x="3107" y="6555"/>
                    <a:pt x="3200" y="6540"/>
                    <a:pt x="3286" y="6540"/>
                  </a:cubicBezTo>
                  <a:cubicBezTo>
                    <a:pt x="5096" y="6540"/>
                    <a:pt x="6287" y="5087"/>
                    <a:pt x="6287" y="3278"/>
                  </a:cubicBezTo>
                  <a:cubicBezTo>
                    <a:pt x="6287" y="1468"/>
                    <a:pt x="5096" y="15"/>
                    <a:pt x="3286" y="15"/>
                  </a:cubicBezTo>
                  <a:cubicBezTo>
                    <a:pt x="3191" y="15"/>
                    <a:pt x="3096" y="0"/>
                    <a:pt x="3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1946739" y="1717870"/>
              <a:ext cx="137734" cy="250004"/>
            </a:xfrm>
            <a:custGeom>
              <a:avLst/>
              <a:gdLst/>
              <a:ahLst/>
              <a:cxnLst/>
              <a:rect l="l" t="t" r="r" b="b"/>
              <a:pathLst>
                <a:path w="3621" h="6573" extrusionOk="0">
                  <a:moveTo>
                    <a:pt x="334" y="0"/>
                  </a:moveTo>
                  <a:cubicBezTo>
                    <a:pt x="227" y="0"/>
                    <a:pt x="108" y="0"/>
                    <a:pt x="1" y="12"/>
                  </a:cubicBezTo>
                  <a:cubicBezTo>
                    <a:pt x="1668" y="179"/>
                    <a:pt x="2965" y="1572"/>
                    <a:pt x="2965" y="3287"/>
                  </a:cubicBezTo>
                  <a:cubicBezTo>
                    <a:pt x="2965" y="5001"/>
                    <a:pt x="1668" y="6394"/>
                    <a:pt x="1" y="6561"/>
                  </a:cubicBezTo>
                  <a:cubicBezTo>
                    <a:pt x="108" y="6573"/>
                    <a:pt x="227" y="6573"/>
                    <a:pt x="334" y="6573"/>
                  </a:cubicBezTo>
                  <a:cubicBezTo>
                    <a:pt x="2144" y="6573"/>
                    <a:pt x="3620" y="5096"/>
                    <a:pt x="3620" y="3287"/>
                  </a:cubicBezTo>
                  <a:cubicBezTo>
                    <a:pt x="3620" y="1477"/>
                    <a:pt x="2144" y="0"/>
                    <a:pt x="334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1909712" y="1813416"/>
              <a:ext cx="96501" cy="115056"/>
            </a:xfrm>
            <a:custGeom>
              <a:avLst/>
              <a:gdLst/>
              <a:ahLst/>
              <a:cxnLst/>
              <a:rect l="l" t="t" r="r" b="b"/>
              <a:pathLst>
                <a:path w="2537" h="3025" extrusionOk="0">
                  <a:moveTo>
                    <a:pt x="238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632"/>
                  </a:lnTo>
                  <a:cubicBezTo>
                    <a:pt x="0" y="2334"/>
                    <a:pt x="512" y="2918"/>
                    <a:pt x="1179" y="3025"/>
                  </a:cubicBezTo>
                  <a:cubicBezTo>
                    <a:pt x="1262" y="3025"/>
                    <a:pt x="1346" y="3013"/>
                    <a:pt x="1417" y="3013"/>
                  </a:cubicBezTo>
                  <a:cubicBezTo>
                    <a:pt x="2191" y="3013"/>
                    <a:pt x="2536" y="2418"/>
                    <a:pt x="2536" y="1632"/>
                  </a:cubicBezTo>
                  <a:lnTo>
                    <a:pt x="2536" y="239"/>
                  </a:lnTo>
                  <a:cubicBezTo>
                    <a:pt x="2536" y="108"/>
                    <a:pt x="2429" y="1"/>
                    <a:pt x="2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1946759" y="1813191"/>
              <a:ext cx="62572" cy="115512"/>
            </a:xfrm>
            <a:custGeom>
              <a:avLst/>
              <a:gdLst/>
              <a:ahLst/>
              <a:cxnLst/>
              <a:rect l="l" t="t" r="r" b="b"/>
              <a:pathLst>
                <a:path w="1645" h="3037" extrusionOk="0">
                  <a:moveTo>
                    <a:pt x="942" y="1"/>
                  </a:moveTo>
                  <a:cubicBezTo>
                    <a:pt x="1073" y="1"/>
                    <a:pt x="1180" y="108"/>
                    <a:pt x="1180" y="239"/>
                  </a:cubicBezTo>
                  <a:lnTo>
                    <a:pt x="1180" y="1644"/>
                  </a:lnTo>
                  <a:cubicBezTo>
                    <a:pt x="1180" y="2334"/>
                    <a:pt x="668" y="2918"/>
                    <a:pt x="1" y="3025"/>
                  </a:cubicBezTo>
                  <a:cubicBezTo>
                    <a:pt x="72" y="3037"/>
                    <a:pt x="144" y="3037"/>
                    <a:pt x="239" y="3037"/>
                  </a:cubicBezTo>
                  <a:cubicBezTo>
                    <a:pt x="1013" y="3037"/>
                    <a:pt x="1632" y="2418"/>
                    <a:pt x="1632" y="1644"/>
                  </a:cubicBezTo>
                  <a:lnTo>
                    <a:pt x="1632" y="239"/>
                  </a:lnTo>
                  <a:cubicBezTo>
                    <a:pt x="1644" y="108"/>
                    <a:pt x="1537" y="1"/>
                    <a:pt x="1394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2114329" y="1768381"/>
              <a:ext cx="71130" cy="149706"/>
            </a:xfrm>
            <a:custGeom>
              <a:avLst/>
              <a:gdLst/>
              <a:ahLst/>
              <a:cxnLst/>
              <a:rect l="l" t="t" r="r" b="b"/>
              <a:pathLst>
                <a:path w="1870" h="3936" extrusionOk="0">
                  <a:moveTo>
                    <a:pt x="924" y="0"/>
                  </a:moveTo>
                  <a:cubicBezTo>
                    <a:pt x="884" y="0"/>
                    <a:pt x="845" y="18"/>
                    <a:pt x="822" y="54"/>
                  </a:cubicBezTo>
                  <a:lnTo>
                    <a:pt x="417" y="589"/>
                  </a:lnTo>
                  <a:lnTo>
                    <a:pt x="60" y="1054"/>
                  </a:lnTo>
                  <a:cubicBezTo>
                    <a:pt x="0" y="1125"/>
                    <a:pt x="60" y="1256"/>
                    <a:pt x="179" y="1256"/>
                  </a:cubicBezTo>
                  <a:lnTo>
                    <a:pt x="464" y="1256"/>
                  </a:lnTo>
                  <a:lnTo>
                    <a:pt x="464" y="3804"/>
                  </a:lnTo>
                  <a:cubicBezTo>
                    <a:pt x="464" y="3875"/>
                    <a:pt x="524" y="3935"/>
                    <a:pt x="595" y="3935"/>
                  </a:cubicBezTo>
                  <a:lnTo>
                    <a:pt x="1274" y="3935"/>
                  </a:lnTo>
                  <a:cubicBezTo>
                    <a:pt x="1346" y="3935"/>
                    <a:pt x="1405" y="3875"/>
                    <a:pt x="1405" y="3804"/>
                  </a:cubicBezTo>
                  <a:lnTo>
                    <a:pt x="1405" y="1256"/>
                  </a:lnTo>
                  <a:lnTo>
                    <a:pt x="1691" y="1256"/>
                  </a:lnTo>
                  <a:cubicBezTo>
                    <a:pt x="1786" y="1256"/>
                    <a:pt x="1869" y="1125"/>
                    <a:pt x="1786" y="1054"/>
                  </a:cubicBezTo>
                  <a:lnTo>
                    <a:pt x="1429" y="589"/>
                  </a:lnTo>
                  <a:lnTo>
                    <a:pt x="1036" y="54"/>
                  </a:lnTo>
                  <a:cubicBezTo>
                    <a:pt x="1006" y="18"/>
                    <a:pt x="965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1733884" y="1768153"/>
              <a:ext cx="71168" cy="150010"/>
            </a:xfrm>
            <a:custGeom>
              <a:avLst/>
              <a:gdLst/>
              <a:ahLst/>
              <a:cxnLst/>
              <a:rect l="l" t="t" r="r" b="b"/>
              <a:pathLst>
                <a:path w="1871" h="3944" extrusionOk="0">
                  <a:moveTo>
                    <a:pt x="596" y="0"/>
                  </a:moveTo>
                  <a:cubicBezTo>
                    <a:pt x="525" y="0"/>
                    <a:pt x="465" y="60"/>
                    <a:pt x="465" y="131"/>
                  </a:cubicBezTo>
                  <a:lnTo>
                    <a:pt x="465" y="2679"/>
                  </a:lnTo>
                  <a:lnTo>
                    <a:pt x="179" y="2679"/>
                  </a:lnTo>
                  <a:cubicBezTo>
                    <a:pt x="72" y="2679"/>
                    <a:pt x="1" y="2810"/>
                    <a:pt x="72" y="2893"/>
                  </a:cubicBezTo>
                  <a:lnTo>
                    <a:pt x="430" y="3346"/>
                  </a:lnTo>
                  <a:lnTo>
                    <a:pt x="834" y="3881"/>
                  </a:lnTo>
                  <a:cubicBezTo>
                    <a:pt x="864" y="3923"/>
                    <a:pt x="906" y="3944"/>
                    <a:pt x="946" y="3944"/>
                  </a:cubicBezTo>
                  <a:cubicBezTo>
                    <a:pt x="986" y="3944"/>
                    <a:pt x="1025" y="3923"/>
                    <a:pt x="1049" y="3881"/>
                  </a:cubicBezTo>
                  <a:lnTo>
                    <a:pt x="1442" y="3346"/>
                  </a:lnTo>
                  <a:lnTo>
                    <a:pt x="1811" y="2893"/>
                  </a:lnTo>
                  <a:cubicBezTo>
                    <a:pt x="1870" y="2798"/>
                    <a:pt x="1787" y="2679"/>
                    <a:pt x="1692" y="2679"/>
                  </a:cubicBezTo>
                  <a:lnTo>
                    <a:pt x="1406" y="2679"/>
                  </a:lnTo>
                  <a:lnTo>
                    <a:pt x="1406" y="131"/>
                  </a:lnTo>
                  <a:cubicBezTo>
                    <a:pt x="1406" y="60"/>
                    <a:pt x="134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1680899" y="1660816"/>
              <a:ext cx="557097" cy="495900"/>
            </a:xfrm>
            <a:custGeom>
              <a:avLst/>
              <a:gdLst/>
              <a:ahLst/>
              <a:cxnLst/>
              <a:rect l="l" t="t" r="r" b="b"/>
              <a:pathLst>
                <a:path w="14646" h="13038" extrusionOk="0">
                  <a:moveTo>
                    <a:pt x="8954" y="9585"/>
                  </a:moveTo>
                  <a:lnTo>
                    <a:pt x="9538" y="11252"/>
                  </a:lnTo>
                  <a:lnTo>
                    <a:pt x="5097" y="11252"/>
                  </a:lnTo>
                  <a:lnTo>
                    <a:pt x="5692" y="9585"/>
                  </a:lnTo>
                  <a:close/>
                  <a:moveTo>
                    <a:pt x="644" y="0"/>
                  </a:moveTo>
                  <a:cubicBezTo>
                    <a:pt x="287" y="0"/>
                    <a:pt x="1" y="274"/>
                    <a:pt x="1" y="631"/>
                  </a:cubicBezTo>
                  <a:lnTo>
                    <a:pt x="1" y="8930"/>
                  </a:lnTo>
                  <a:cubicBezTo>
                    <a:pt x="1" y="9287"/>
                    <a:pt x="287" y="9561"/>
                    <a:pt x="644" y="9561"/>
                  </a:cubicBezTo>
                  <a:lnTo>
                    <a:pt x="5240" y="9561"/>
                  </a:lnTo>
                  <a:lnTo>
                    <a:pt x="4644" y="11228"/>
                  </a:lnTo>
                  <a:lnTo>
                    <a:pt x="3680" y="11228"/>
                  </a:lnTo>
                  <a:cubicBezTo>
                    <a:pt x="3168" y="11228"/>
                    <a:pt x="2739" y="11645"/>
                    <a:pt x="2739" y="12168"/>
                  </a:cubicBezTo>
                  <a:lnTo>
                    <a:pt x="2739" y="12526"/>
                  </a:lnTo>
                  <a:cubicBezTo>
                    <a:pt x="2739" y="12811"/>
                    <a:pt x="2966" y="13038"/>
                    <a:pt x="3239" y="13038"/>
                  </a:cubicBezTo>
                  <a:lnTo>
                    <a:pt x="9347" y="13038"/>
                  </a:lnTo>
                  <a:cubicBezTo>
                    <a:pt x="9466" y="13038"/>
                    <a:pt x="9550" y="12942"/>
                    <a:pt x="9550" y="12823"/>
                  </a:cubicBezTo>
                  <a:cubicBezTo>
                    <a:pt x="9550" y="12704"/>
                    <a:pt x="9466" y="12621"/>
                    <a:pt x="9347" y="12621"/>
                  </a:cubicBezTo>
                  <a:lnTo>
                    <a:pt x="3239" y="12621"/>
                  </a:lnTo>
                  <a:cubicBezTo>
                    <a:pt x="3204" y="12621"/>
                    <a:pt x="3168" y="12585"/>
                    <a:pt x="3168" y="12538"/>
                  </a:cubicBezTo>
                  <a:lnTo>
                    <a:pt x="3168" y="12180"/>
                  </a:lnTo>
                  <a:cubicBezTo>
                    <a:pt x="3168" y="11907"/>
                    <a:pt x="3394" y="11680"/>
                    <a:pt x="3680" y="11680"/>
                  </a:cubicBezTo>
                  <a:lnTo>
                    <a:pt x="10967" y="11680"/>
                  </a:lnTo>
                  <a:cubicBezTo>
                    <a:pt x="11252" y="11680"/>
                    <a:pt x="11478" y="11907"/>
                    <a:pt x="11478" y="12180"/>
                  </a:cubicBezTo>
                  <a:lnTo>
                    <a:pt x="11478" y="12538"/>
                  </a:lnTo>
                  <a:cubicBezTo>
                    <a:pt x="11478" y="12585"/>
                    <a:pt x="11443" y="12621"/>
                    <a:pt x="11395" y="12621"/>
                  </a:cubicBezTo>
                  <a:lnTo>
                    <a:pt x="10300" y="12621"/>
                  </a:lnTo>
                  <a:cubicBezTo>
                    <a:pt x="10181" y="12621"/>
                    <a:pt x="10085" y="12704"/>
                    <a:pt x="10085" y="12823"/>
                  </a:cubicBezTo>
                  <a:cubicBezTo>
                    <a:pt x="10085" y="12942"/>
                    <a:pt x="10181" y="13038"/>
                    <a:pt x="10300" y="13038"/>
                  </a:cubicBezTo>
                  <a:lnTo>
                    <a:pt x="11395" y="13038"/>
                  </a:lnTo>
                  <a:cubicBezTo>
                    <a:pt x="11681" y="13038"/>
                    <a:pt x="11907" y="12811"/>
                    <a:pt x="11907" y="12526"/>
                  </a:cubicBezTo>
                  <a:lnTo>
                    <a:pt x="11907" y="12168"/>
                  </a:lnTo>
                  <a:cubicBezTo>
                    <a:pt x="11907" y="11668"/>
                    <a:pt x="11490" y="11228"/>
                    <a:pt x="10967" y="11228"/>
                  </a:cubicBezTo>
                  <a:lnTo>
                    <a:pt x="10002" y="11228"/>
                  </a:lnTo>
                  <a:lnTo>
                    <a:pt x="9407" y="9561"/>
                  </a:lnTo>
                  <a:lnTo>
                    <a:pt x="14003" y="9561"/>
                  </a:lnTo>
                  <a:cubicBezTo>
                    <a:pt x="14360" y="9561"/>
                    <a:pt x="14646" y="9287"/>
                    <a:pt x="14646" y="8930"/>
                  </a:cubicBezTo>
                  <a:lnTo>
                    <a:pt x="14646" y="631"/>
                  </a:lnTo>
                  <a:cubicBezTo>
                    <a:pt x="14646" y="274"/>
                    <a:pt x="14360" y="0"/>
                    <a:pt x="14003" y="0"/>
                  </a:cubicBezTo>
                  <a:lnTo>
                    <a:pt x="11836" y="0"/>
                  </a:lnTo>
                  <a:cubicBezTo>
                    <a:pt x="11717" y="0"/>
                    <a:pt x="11621" y="84"/>
                    <a:pt x="11621" y="203"/>
                  </a:cubicBezTo>
                  <a:cubicBezTo>
                    <a:pt x="11621" y="322"/>
                    <a:pt x="11717" y="417"/>
                    <a:pt x="11836" y="417"/>
                  </a:cubicBezTo>
                  <a:lnTo>
                    <a:pt x="14003" y="417"/>
                  </a:lnTo>
                  <a:cubicBezTo>
                    <a:pt x="14122" y="417"/>
                    <a:pt x="14217" y="500"/>
                    <a:pt x="14217" y="619"/>
                  </a:cubicBezTo>
                  <a:lnTo>
                    <a:pt x="14217" y="8906"/>
                  </a:lnTo>
                  <a:cubicBezTo>
                    <a:pt x="14217" y="9025"/>
                    <a:pt x="14122" y="9120"/>
                    <a:pt x="14003" y="9120"/>
                  </a:cubicBezTo>
                  <a:lnTo>
                    <a:pt x="644" y="9120"/>
                  </a:lnTo>
                  <a:cubicBezTo>
                    <a:pt x="525" y="9120"/>
                    <a:pt x="429" y="9025"/>
                    <a:pt x="429" y="8906"/>
                  </a:cubicBezTo>
                  <a:lnTo>
                    <a:pt x="429" y="619"/>
                  </a:lnTo>
                  <a:cubicBezTo>
                    <a:pt x="429" y="500"/>
                    <a:pt x="525" y="417"/>
                    <a:pt x="644" y="417"/>
                  </a:cubicBezTo>
                  <a:lnTo>
                    <a:pt x="10895" y="417"/>
                  </a:lnTo>
                  <a:cubicBezTo>
                    <a:pt x="11014" y="417"/>
                    <a:pt x="11097" y="322"/>
                    <a:pt x="11097" y="203"/>
                  </a:cubicBezTo>
                  <a:cubicBezTo>
                    <a:pt x="11097" y="84"/>
                    <a:pt x="11014" y="0"/>
                    <a:pt x="10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1897823" y="1749097"/>
              <a:ext cx="123242" cy="188007"/>
            </a:xfrm>
            <a:custGeom>
              <a:avLst/>
              <a:gdLst/>
              <a:ahLst/>
              <a:cxnLst/>
              <a:rect l="l" t="t" r="r" b="b"/>
              <a:pathLst>
                <a:path w="3240" h="4943" extrusionOk="0">
                  <a:moveTo>
                    <a:pt x="1620" y="430"/>
                  </a:moveTo>
                  <a:cubicBezTo>
                    <a:pt x="2037" y="430"/>
                    <a:pt x="2358" y="775"/>
                    <a:pt x="2358" y="1168"/>
                  </a:cubicBezTo>
                  <a:lnTo>
                    <a:pt x="2358" y="1465"/>
                  </a:lnTo>
                  <a:lnTo>
                    <a:pt x="858" y="1465"/>
                  </a:lnTo>
                  <a:lnTo>
                    <a:pt x="858" y="1168"/>
                  </a:lnTo>
                  <a:cubicBezTo>
                    <a:pt x="870" y="775"/>
                    <a:pt x="1215" y="430"/>
                    <a:pt x="1620" y="430"/>
                  </a:cubicBezTo>
                  <a:close/>
                  <a:moveTo>
                    <a:pt x="2805" y="1903"/>
                  </a:moveTo>
                  <a:cubicBezTo>
                    <a:pt x="2811" y="1903"/>
                    <a:pt x="2811" y="1918"/>
                    <a:pt x="2811" y="1918"/>
                  </a:cubicBezTo>
                  <a:lnTo>
                    <a:pt x="2811" y="3311"/>
                  </a:lnTo>
                  <a:cubicBezTo>
                    <a:pt x="2811" y="3966"/>
                    <a:pt x="2275" y="4502"/>
                    <a:pt x="1620" y="4502"/>
                  </a:cubicBezTo>
                  <a:cubicBezTo>
                    <a:pt x="965" y="4502"/>
                    <a:pt x="430" y="3966"/>
                    <a:pt x="430" y="3311"/>
                  </a:cubicBezTo>
                  <a:lnTo>
                    <a:pt x="430" y="1918"/>
                  </a:lnTo>
                  <a:cubicBezTo>
                    <a:pt x="430" y="1906"/>
                    <a:pt x="430" y="1906"/>
                    <a:pt x="441" y="1906"/>
                  </a:cubicBezTo>
                  <a:lnTo>
                    <a:pt x="2799" y="1906"/>
                  </a:lnTo>
                  <a:cubicBezTo>
                    <a:pt x="2801" y="1904"/>
                    <a:pt x="2803" y="1903"/>
                    <a:pt x="2805" y="1903"/>
                  </a:cubicBezTo>
                  <a:close/>
                  <a:moveTo>
                    <a:pt x="1620" y="1"/>
                  </a:moveTo>
                  <a:cubicBezTo>
                    <a:pt x="965" y="1"/>
                    <a:pt x="441" y="537"/>
                    <a:pt x="441" y="1168"/>
                  </a:cubicBezTo>
                  <a:lnTo>
                    <a:pt x="441" y="1465"/>
                  </a:lnTo>
                  <a:cubicBezTo>
                    <a:pt x="203" y="1465"/>
                    <a:pt x="1" y="1680"/>
                    <a:pt x="1" y="1918"/>
                  </a:cubicBezTo>
                  <a:lnTo>
                    <a:pt x="1" y="3311"/>
                  </a:lnTo>
                  <a:cubicBezTo>
                    <a:pt x="1" y="4204"/>
                    <a:pt x="727" y="4942"/>
                    <a:pt x="1620" y="4942"/>
                  </a:cubicBezTo>
                  <a:cubicBezTo>
                    <a:pt x="2513" y="4942"/>
                    <a:pt x="3239" y="4204"/>
                    <a:pt x="3239" y="3311"/>
                  </a:cubicBezTo>
                  <a:lnTo>
                    <a:pt x="3239" y="1918"/>
                  </a:lnTo>
                  <a:cubicBezTo>
                    <a:pt x="3239" y="1680"/>
                    <a:pt x="3049" y="1465"/>
                    <a:pt x="2799" y="1465"/>
                  </a:cubicBezTo>
                  <a:lnTo>
                    <a:pt x="2799" y="1168"/>
                  </a:lnTo>
                  <a:cubicBezTo>
                    <a:pt x="2811" y="537"/>
                    <a:pt x="2275" y="1"/>
                    <a:pt x="1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1946739" y="1847800"/>
              <a:ext cx="24496" cy="39024"/>
            </a:xfrm>
            <a:custGeom>
              <a:avLst/>
              <a:gdLst/>
              <a:ahLst/>
              <a:cxnLst/>
              <a:rect l="l" t="t" r="r" b="b"/>
              <a:pathLst>
                <a:path w="644" h="1026" extrusionOk="0">
                  <a:moveTo>
                    <a:pt x="336" y="1"/>
                  </a:moveTo>
                  <a:cubicBezTo>
                    <a:pt x="168" y="1"/>
                    <a:pt x="37" y="128"/>
                    <a:pt x="37" y="299"/>
                  </a:cubicBezTo>
                  <a:cubicBezTo>
                    <a:pt x="37" y="418"/>
                    <a:pt x="96" y="514"/>
                    <a:pt x="179" y="573"/>
                  </a:cubicBezTo>
                  <a:lnTo>
                    <a:pt x="25" y="954"/>
                  </a:lnTo>
                  <a:cubicBezTo>
                    <a:pt x="1" y="990"/>
                    <a:pt x="37" y="1025"/>
                    <a:pt x="60" y="1025"/>
                  </a:cubicBezTo>
                  <a:lnTo>
                    <a:pt x="584" y="1025"/>
                  </a:lnTo>
                  <a:cubicBezTo>
                    <a:pt x="620" y="1025"/>
                    <a:pt x="644" y="1002"/>
                    <a:pt x="632" y="954"/>
                  </a:cubicBezTo>
                  <a:lnTo>
                    <a:pt x="477" y="573"/>
                  </a:lnTo>
                  <a:cubicBezTo>
                    <a:pt x="584" y="514"/>
                    <a:pt x="644" y="406"/>
                    <a:pt x="632" y="275"/>
                  </a:cubicBezTo>
                  <a:cubicBezTo>
                    <a:pt x="620" y="133"/>
                    <a:pt x="501" y="25"/>
                    <a:pt x="358" y="2"/>
                  </a:cubicBezTo>
                  <a:cubicBezTo>
                    <a:pt x="350" y="1"/>
                    <a:pt x="343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1826732" y="1710605"/>
              <a:ext cx="266339" cy="265865"/>
            </a:xfrm>
            <a:custGeom>
              <a:avLst/>
              <a:gdLst/>
              <a:ahLst/>
              <a:cxnLst/>
              <a:rect l="l" t="t" r="r" b="b"/>
              <a:pathLst>
                <a:path w="7002" h="6990" extrusionOk="0">
                  <a:moveTo>
                    <a:pt x="3501" y="1"/>
                  </a:moveTo>
                  <a:cubicBezTo>
                    <a:pt x="1572" y="1"/>
                    <a:pt x="1" y="1573"/>
                    <a:pt x="1" y="3489"/>
                  </a:cubicBezTo>
                  <a:cubicBezTo>
                    <a:pt x="1" y="4240"/>
                    <a:pt x="227" y="4930"/>
                    <a:pt x="656" y="5525"/>
                  </a:cubicBezTo>
                  <a:cubicBezTo>
                    <a:pt x="707" y="5584"/>
                    <a:pt x="775" y="5620"/>
                    <a:pt x="840" y="5620"/>
                  </a:cubicBezTo>
                  <a:cubicBezTo>
                    <a:pt x="881" y="5620"/>
                    <a:pt x="921" y="5605"/>
                    <a:pt x="953" y="5573"/>
                  </a:cubicBezTo>
                  <a:cubicBezTo>
                    <a:pt x="1048" y="5502"/>
                    <a:pt x="1072" y="5371"/>
                    <a:pt x="1001" y="5275"/>
                  </a:cubicBezTo>
                  <a:cubicBezTo>
                    <a:pt x="632" y="4763"/>
                    <a:pt x="417" y="4132"/>
                    <a:pt x="417" y="3478"/>
                  </a:cubicBezTo>
                  <a:cubicBezTo>
                    <a:pt x="417" y="1787"/>
                    <a:pt x="1810" y="418"/>
                    <a:pt x="3489" y="418"/>
                  </a:cubicBezTo>
                  <a:cubicBezTo>
                    <a:pt x="5180" y="418"/>
                    <a:pt x="6549" y="1799"/>
                    <a:pt x="6549" y="3478"/>
                  </a:cubicBezTo>
                  <a:cubicBezTo>
                    <a:pt x="6549" y="5156"/>
                    <a:pt x="5168" y="6549"/>
                    <a:pt x="3489" y="6549"/>
                  </a:cubicBezTo>
                  <a:cubicBezTo>
                    <a:pt x="2799" y="6549"/>
                    <a:pt x="2144" y="6323"/>
                    <a:pt x="1596" y="5883"/>
                  </a:cubicBezTo>
                  <a:cubicBezTo>
                    <a:pt x="1566" y="5865"/>
                    <a:pt x="1528" y="5856"/>
                    <a:pt x="1489" y="5856"/>
                  </a:cubicBezTo>
                  <a:cubicBezTo>
                    <a:pt x="1419" y="5856"/>
                    <a:pt x="1344" y="5886"/>
                    <a:pt x="1298" y="5954"/>
                  </a:cubicBezTo>
                  <a:cubicBezTo>
                    <a:pt x="1227" y="6037"/>
                    <a:pt x="1239" y="6168"/>
                    <a:pt x="1346" y="6252"/>
                  </a:cubicBezTo>
                  <a:cubicBezTo>
                    <a:pt x="1965" y="6716"/>
                    <a:pt x="2715" y="6990"/>
                    <a:pt x="3501" y="6990"/>
                  </a:cubicBezTo>
                  <a:cubicBezTo>
                    <a:pt x="5442" y="6990"/>
                    <a:pt x="7002" y="5418"/>
                    <a:pt x="7002" y="3489"/>
                  </a:cubicBezTo>
                  <a:cubicBezTo>
                    <a:pt x="7002" y="1573"/>
                    <a:pt x="5418" y="1"/>
                    <a:pt x="3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2107064" y="1759063"/>
              <a:ext cx="85622" cy="167164"/>
            </a:xfrm>
            <a:custGeom>
              <a:avLst/>
              <a:gdLst/>
              <a:ahLst/>
              <a:cxnLst/>
              <a:rect l="l" t="t" r="r" b="b"/>
              <a:pathLst>
                <a:path w="2251" h="4395" extrusionOk="0">
                  <a:moveTo>
                    <a:pt x="1132" y="489"/>
                  </a:moveTo>
                  <a:lnTo>
                    <a:pt x="1727" y="1287"/>
                  </a:lnTo>
                  <a:lnTo>
                    <a:pt x="1596" y="1287"/>
                  </a:lnTo>
                  <a:cubicBezTo>
                    <a:pt x="1477" y="1287"/>
                    <a:pt x="1382" y="1370"/>
                    <a:pt x="1382" y="1489"/>
                  </a:cubicBezTo>
                  <a:lnTo>
                    <a:pt x="1382" y="3966"/>
                  </a:lnTo>
                  <a:lnTo>
                    <a:pt x="882" y="3966"/>
                  </a:lnTo>
                  <a:lnTo>
                    <a:pt x="882" y="1489"/>
                  </a:lnTo>
                  <a:cubicBezTo>
                    <a:pt x="882" y="1370"/>
                    <a:pt x="786" y="1287"/>
                    <a:pt x="667" y="1287"/>
                  </a:cubicBezTo>
                  <a:lnTo>
                    <a:pt x="536" y="1287"/>
                  </a:lnTo>
                  <a:lnTo>
                    <a:pt x="1132" y="489"/>
                  </a:lnTo>
                  <a:close/>
                  <a:moveTo>
                    <a:pt x="1120" y="1"/>
                  </a:moveTo>
                  <a:cubicBezTo>
                    <a:pt x="1013" y="1"/>
                    <a:pt x="906" y="49"/>
                    <a:pt x="834" y="132"/>
                  </a:cubicBezTo>
                  <a:lnTo>
                    <a:pt x="96" y="1168"/>
                  </a:lnTo>
                  <a:cubicBezTo>
                    <a:pt x="13" y="1263"/>
                    <a:pt x="1" y="1418"/>
                    <a:pt x="60" y="1537"/>
                  </a:cubicBezTo>
                  <a:cubicBezTo>
                    <a:pt x="120" y="1632"/>
                    <a:pt x="239" y="1715"/>
                    <a:pt x="370" y="1715"/>
                  </a:cubicBezTo>
                  <a:lnTo>
                    <a:pt x="453" y="1715"/>
                  </a:lnTo>
                  <a:lnTo>
                    <a:pt x="453" y="4049"/>
                  </a:lnTo>
                  <a:cubicBezTo>
                    <a:pt x="453" y="4240"/>
                    <a:pt x="608" y="4394"/>
                    <a:pt x="786" y="4394"/>
                  </a:cubicBezTo>
                  <a:lnTo>
                    <a:pt x="1465" y="4394"/>
                  </a:lnTo>
                  <a:cubicBezTo>
                    <a:pt x="1656" y="4394"/>
                    <a:pt x="1798" y="4228"/>
                    <a:pt x="1798" y="4049"/>
                  </a:cubicBezTo>
                  <a:lnTo>
                    <a:pt x="1798" y="1715"/>
                  </a:lnTo>
                  <a:lnTo>
                    <a:pt x="1882" y="1715"/>
                  </a:lnTo>
                  <a:cubicBezTo>
                    <a:pt x="2013" y="1715"/>
                    <a:pt x="2132" y="1632"/>
                    <a:pt x="2191" y="1513"/>
                  </a:cubicBezTo>
                  <a:cubicBezTo>
                    <a:pt x="2251" y="1394"/>
                    <a:pt x="2239" y="1263"/>
                    <a:pt x="2156" y="1144"/>
                  </a:cubicBezTo>
                  <a:lnTo>
                    <a:pt x="1406" y="132"/>
                  </a:lnTo>
                  <a:cubicBezTo>
                    <a:pt x="1346" y="49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1726657" y="1759519"/>
              <a:ext cx="86079" cy="167164"/>
            </a:xfrm>
            <a:custGeom>
              <a:avLst/>
              <a:gdLst/>
              <a:ahLst/>
              <a:cxnLst/>
              <a:rect l="l" t="t" r="r" b="b"/>
              <a:pathLst>
                <a:path w="2263" h="4395" extrusionOk="0">
                  <a:moveTo>
                    <a:pt x="1370" y="429"/>
                  </a:moveTo>
                  <a:lnTo>
                    <a:pt x="1370" y="2906"/>
                  </a:lnTo>
                  <a:cubicBezTo>
                    <a:pt x="1370" y="3025"/>
                    <a:pt x="1465" y="3108"/>
                    <a:pt x="1584" y="3108"/>
                  </a:cubicBezTo>
                  <a:lnTo>
                    <a:pt x="1715" y="3108"/>
                  </a:lnTo>
                  <a:lnTo>
                    <a:pt x="1120" y="3906"/>
                  </a:lnTo>
                  <a:lnTo>
                    <a:pt x="524" y="3108"/>
                  </a:lnTo>
                  <a:lnTo>
                    <a:pt x="655" y="3108"/>
                  </a:lnTo>
                  <a:cubicBezTo>
                    <a:pt x="774" y="3108"/>
                    <a:pt x="870" y="3025"/>
                    <a:pt x="870" y="2906"/>
                  </a:cubicBezTo>
                  <a:lnTo>
                    <a:pt x="870" y="429"/>
                  </a:lnTo>
                  <a:close/>
                  <a:moveTo>
                    <a:pt x="786" y="1"/>
                  </a:moveTo>
                  <a:cubicBezTo>
                    <a:pt x="596" y="1"/>
                    <a:pt x="453" y="168"/>
                    <a:pt x="453" y="346"/>
                  </a:cubicBezTo>
                  <a:lnTo>
                    <a:pt x="453" y="2680"/>
                  </a:lnTo>
                  <a:lnTo>
                    <a:pt x="369" y="2680"/>
                  </a:lnTo>
                  <a:cubicBezTo>
                    <a:pt x="239" y="2680"/>
                    <a:pt x="119" y="2751"/>
                    <a:pt x="60" y="2882"/>
                  </a:cubicBezTo>
                  <a:cubicBezTo>
                    <a:pt x="0" y="3001"/>
                    <a:pt x="12" y="3132"/>
                    <a:pt x="96" y="3251"/>
                  </a:cubicBezTo>
                  <a:lnTo>
                    <a:pt x="846" y="4263"/>
                  </a:lnTo>
                  <a:cubicBezTo>
                    <a:pt x="905" y="4347"/>
                    <a:pt x="1012" y="4394"/>
                    <a:pt x="1131" y="4394"/>
                  </a:cubicBezTo>
                  <a:cubicBezTo>
                    <a:pt x="1239" y="4394"/>
                    <a:pt x="1346" y="4347"/>
                    <a:pt x="1417" y="4263"/>
                  </a:cubicBezTo>
                  <a:lnTo>
                    <a:pt x="2179" y="3251"/>
                  </a:lnTo>
                  <a:cubicBezTo>
                    <a:pt x="2251" y="3144"/>
                    <a:pt x="2263" y="3001"/>
                    <a:pt x="2203" y="2882"/>
                  </a:cubicBezTo>
                  <a:cubicBezTo>
                    <a:pt x="2144" y="2751"/>
                    <a:pt x="2024" y="2680"/>
                    <a:pt x="1893" y="2680"/>
                  </a:cubicBezTo>
                  <a:lnTo>
                    <a:pt x="1822" y="2680"/>
                  </a:lnTo>
                  <a:lnTo>
                    <a:pt x="1822" y="346"/>
                  </a:lnTo>
                  <a:cubicBezTo>
                    <a:pt x="1798" y="156"/>
                    <a:pt x="1655" y="1"/>
                    <a:pt x="1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47"/>
          <p:cNvGrpSpPr/>
          <p:nvPr/>
        </p:nvGrpSpPr>
        <p:grpSpPr>
          <a:xfrm>
            <a:off x="5127115" y="1624325"/>
            <a:ext cx="558885" cy="558886"/>
            <a:chOff x="3699365" y="1629550"/>
            <a:chExt cx="558885" cy="558886"/>
          </a:xfrm>
        </p:grpSpPr>
        <p:sp>
          <p:nvSpPr>
            <p:cNvPr id="302" name="Google Shape;302;p47"/>
            <p:cNvSpPr/>
            <p:nvPr/>
          </p:nvSpPr>
          <p:spPr>
            <a:xfrm>
              <a:off x="3707505" y="1638489"/>
              <a:ext cx="530357" cy="540287"/>
            </a:xfrm>
            <a:custGeom>
              <a:avLst/>
              <a:gdLst/>
              <a:ahLst/>
              <a:cxnLst/>
              <a:rect l="l" t="t" r="r" b="b"/>
              <a:pathLst>
                <a:path w="13943" h="14205" extrusionOk="0">
                  <a:moveTo>
                    <a:pt x="7109" y="5850"/>
                  </a:moveTo>
                  <a:cubicBezTo>
                    <a:pt x="7763" y="5850"/>
                    <a:pt x="8359" y="6445"/>
                    <a:pt x="8359" y="7100"/>
                  </a:cubicBezTo>
                  <a:cubicBezTo>
                    <a:pt x="8359" y="7755"/>
                    <a:pt x="7787" y="8350"/>
                    <a:pt x="7109" y="8350"/>
                  </a:cubicBezTo>
                  <a:cubicBezTo>
                    <a:pt x="6454" y="8350"/>
                    <a:pt x="5858" y="7755"/>
                    <a:pt x="5858" y="7100"/>
                  </a:cubicBezTo>
                  <a:cubicBezTo>
                    <a:pt x="5858" y="6445"/>
                    <a:pt x="6454" y="5850"/>
                    <a:pt x="7109" y="5850"/>
                  </a:cubicBezTo>
                  <a:close/>
                  <a:moveTo>
                    <a:pt x="6770" y="1"/>
                  </a:moveTo>
                  <a:cubicBezTo>
                    <a:pt x="6741" y="1"/>
                    <a:pt x="6711" y="1"/>
                    <a:pt x="6680" y="4"/>
                  </a:cubicBezTo>
                  <a:cubicBezTo>
                    <a:pt x="2941" y="230"/>
                    <a:pt x="1" y="3326"/>
                    <a:pt x="1" y="7100"/>
                  </a:cubicBezTo>
                  <a:cubicBezTo>
                    <a:pt x="1" y="10886"/>
                    <a:pt x="2965" y="13982"/>
                    <a:pt x="6680" y="14196"/>
                  </a:cubicBezTo>
                  <a:cubicBezTo>
                    <a:pt x="6719" y="14202"/>
                    <a:pt x="6756" y="14204"/>
                    <a:pt x="6792" y="14204"/>
                  </a:cubicBezTo>
                  <a:cubicBezTo>
                    <a:pt x="6901" y="14204"/>
                    <a:pt x="7001" y="14184"/>
                    <a:pt x="7109" y="14184"/>
                  </a:cubicBezTo>
                  <a:cubicBezTo>
                    <a:pt x="11038" y="14184"/>
                    <a:pt x="13943" y="11029"/>
                    <a:pt x="13943" y="7100"/>
                  </a:cubicBezTo>
                  <a:cubicBezTo>
                    <a:pt x="13943" y="3171"/>
                    <a:pt x="11038" y="16"/>
                    <a:pt x="7109" y="16"/>
                  </a:cubicBezTo>
                  <a:cubicBezTo>
                    <a:pt x="6994" y="16"/>
                    <a:pt x="6888" y="1"/>
                    <a:pt x="6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3961553" y="1638146"/>
              <a:ext cx="287183" cy="541200"/>
            </a:xfrm>
            <a:custGeom>
              <a:avLst/>
              <a:gdLst/>
              <a:ahLst/>
              <a:cxnLst/>
              <a:rect l="l" t="t" r="r" b="b"/>
              <a:pathLst>
                <a:path w="7550" h="14229" extrusionOk="0">
                  <a:moveTo>
                    <a:pt x="430" y="1"/>
                  </a:moveTo>
                  <a:cubicBezTo>
                    <a:pt x="287" y="1"/>
                    <a:pt x="156" y="1"/>
                    <a:pt x="1" y="13"/>
                  </a:cubicBezTo>
                  <a:cubicBezTo>
                    <a:pt x="3739" y="239"/>
                    <a:pt x="6680" y="3323"/>
                    <a:pt x="6680" y="7109"/>
                  </a:cubicBezTo>
                  <a:cubicBezTo>
                    <a:pt x="6680" y="10895"/>
                    <a:pt x="3728" y="13991"/>
                    <a:pt x="1" y="14205"/>
                  </a:cubicBezTo>
                  <a:cubicBezTo>
                    <a:pt x="156" y="14229"/>
                    <a:pt x="287" y="14229"/>
                    <a:pt x="430" y="14229"/>
                  </a:cubicBezTo>
                  <a:cubicBezTo>
                    <a:pt x="4359" y="14229"/>
                    <a:pt x="7549" y="11038"/>
                    <a:pt x="7549" y="7109"/>
                  </a:cubicBezTo>
                  <a:cubicBezTo>
                    <a:pt x="7549" y="3180"/>
                    <a:pt x="4359" y="1"/>
                    <a:pt x="43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3897271" y="1827451"/>
              <a:ext cx="161697" cy="162181"/>
            </a:xfrm>
            <a:custGeom>
              <a:avLst/>
              <a:gdLst/>
              <a:ahLst/>
              <a:cxnLst/>
              <a:rect l="l" t="t" r="r" b="b"/>
              <a:pathLst>
                <a:path w="4251" h="4264" extrusionOk="0">
                  <a:moveTo>
                    <a:pt x="2120" y="941"/>
                  </a:moveTo>
                  <a:cubicBezTo>
                    <a:pt x="2774" y="941"/>
                    <a:pt x="3310" y="1477"/>
                    <a:pt x="3310" y="2132"/>
                  </a:cubicBezTo>
                  <a:cubicBezTo>
                    <a:pt x="3310" y="2787"/>
                    <a:pt x="2798" y="3323"/>
                    <a:pt x="2120" y="3323"/>
                  </a:cubicBezTo>
                  <a:cubicBezTo>
                    <a:pt x="1465" y="3323"/>
                    <a:pt x="929" y="2787"/>
                    <a:pt x="929" y="2132"/>
                  </a:cubicBezTo>
                  <a:cubicBezTo>
                    <a:pt x="929" y="1477"/>
                    <a:pt x="1465" y="941"/>
                    <a:pt x="2120" y="941"/>
                  </a:cubicBezTo>
                  <a:close/>
                  <a:moveTo>
                    <a:pt x="2120" y="1"/>
                  </a:moveTo>
                  <a:cubicBezTo>
                    <a:pt x="953" y="1"/>
                    <a:pt x="0" y="953"/>
                    <a:pt x="0" y="2132"/>
                  </a:cubicBezTo>
                  <a:cubicBezTo>
                    <a:pt x="0" y="3311"/>
                    <a:pt x="941" y="4263"/>
                    <a:pt x="2120" y="4263"/>
                  </a:cubicBezTo>
                  <a:cubicBezTo>
                    <a:pt x="3298" y="4263"/>
                    <a:pt x="4251" y="3311"/>
                    <a:pt x="4251" y="2132"/>
                  </a:cubicBezTo>
                  <a:cubicBezTo>
                    <a:pt x="4251" y="953"/>
                    <a:pt x="3298" y="1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3945729" y="1686604"/>
              <a:ext cx="65691" cy="92501"/>
            </a:xfrm>
            <a:custGeom>
              <a:avLst/>
              <a:gdLst/>
              <a:ahLst/>
              <a:cxnLst/>
              <a:rect l="l" t="t" r="r" b="b"/>
              <a:pathLst>
                <a:path w="1727" h="2432" extrusionOk="0">
                  <a:moveTo>
                    <a:pt x="869" y="1"/>
                  </a:moveTo>
                  <a:cubicBezTo>
                    <a:pt x="465" y="1"/>
                    <a:pt x="119" y="275"/>
                    <a:pt x="36" y="644"/>
                  </a:cubicBezTo>
                  <a:cubicBezTo>
                    <a:pt x="0" y="703"/>
                    <a:pt x="286" y="775"/>
                    <a:pt x="286" y="846"/>
                  </a:cubicBezTo>
                  <a:lnTo>
                    <a:pt x="0" y="1061"/>
                  </a:lnTo>
                  <a:lnTo>
                    <a:pt x="0" y="1596"/>
                  </a:lnTo>
                  <a:cubicBezTo>
                    <a:pt x="0" y="2001"/>
                    <a:pt x="274" y="2335"/>
                    <a:pt x="643" y="2430"/>
                  </a:cubicBezTo>
                  <a:cubicBezTo>
                    <a:pt x="646" y="2431"/>
                    <a:pt x="648" y="2431"/>
                    <a:pt x="651" y="2431"/>
                  </a:cubicBezTo>
                  <a:cubicBezTo>
                    <a:pt x="709" y="2431"/>
                    <a:pt x="777" y="2180"/>
                    <a:pt x="846" y="2180"/>
                  </a:cubicBezTo>
                  <a:cubicBezTo>
                    <a:pt x="925" y="2180"/>
                    <a:pt x="994" y="2431"/>
                    <a:pt x="1073" y="2431"/>
                  </a:cubicBezTo>
                  <a:cubicBezTo>
                    <a:pt x="1077" y="2431"/>
                    <a:pt x="1080" y="2431"/>
                    <a:pt x="1084" y="2430"/>
                  </a:cubicBezTo>
                  <a:cubicBezTo>
                    <a:pt x="1465" y="2323"/>
                    <a:pt x="1727" y="2001"/>
                    <a:pt x="1727" y="1596"/>
                  </a:cubicBezTo>
                  <a:lnTo>
                    <a:pt x="1727" y="1061"/>
                  </a:lnTo>
                  <a:lnTo>
                    <a:pt x="1441" y="846"/>
                  </a:lnTo>
                  <a:cubicBezTo>
                    <a:pt x="1441" y="775"/>
                    <a:pt x="1715" y="715"/>
                    <a:pt x="1703" y="644"/>
                  </a:cubicBezTo>
                  <a:cubicBezTo>
                    <a:pt x="1596" y="275"/>
                    <a:pt x="126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3973344" y="1942358"/>
              <a:ext cx="268050" cy="236578"/>
            </a:xfrm>
            <a:custGeom>
              <a:avLst/>
              <a:gdLst/>
              <a:ahLst/>
              <a:cxnLst/>
              <a:rect l="l" t="t" r="r" b="b"/>
              <a:pathLst>
                <a:path w="7047" h="6220" extrusionOk="0">
                  <a:moveTo>
                    <a:pt x="3659" y="1"/>
                  </a:moveTo>
                  <a:cubicBezTo>
                    <a:pt x="3549" y="1"/>
                    <a:pt x="3441" y="58"/>
                    <a:pt x="3382" y="171"/>
                  </a:cubicBezTo>
                  <a:lnTo>
                    <a:pt x="3251" y="325"/>
                  </a:lnTo>
                  <a:lnTo>
                    <a:pt x="143" y="5731"/>
                  </a:lnTo>
                  <a:cubicBezTo>
                    <a:pt x="0" y="5957"/>
                    <a:pt x="167" y="6219"/>
                    <a:pt x="417" y="6219"/>
                  </a:cubicBezTo>
                  <a:lnTo>
                    <a:pt x="6644" y="6219"/>
                  </a:lnTo>
                  <a:cubicBezTo>
                    <a:pt x="6649" y="6219"/>
                    <a:pt x="6654" y="6219"/>
                    <a:pt x="6659" y="6219"/>
                  </a:cubicBezTo>
                  <a:cubicBezTo>
                    <a:pt x="6889" y="6219"/>
                    <a:pt x="7046" y="5941"/>
                    <a:pt x="6906" y="5731"/>
                  </a:cubicBezTo>
                  <a:lnTo>
                    <a:pt x="3953" y="171"/>
                  </a:lnTo>
                  <a:cubicBezTo>
                    <a:pt x="3882" y="58"/>
                    <a:pt x="3769" y="1"/>
                    <a:pt x="3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4096964" y="1940114"/>
              <a:ext cx="154927" cy="239240"/>
            </a:xfrm>
            <a:custGeom>
              <a:avLst/>
              <a:gdLst/>
              <a:ahLst/>
              <a:cxnLst/>
              <a:rect l="l" t="t" r="r" b="b"/>
              <a:pathLst>
                <a:path w="4073" h="6290" extrusionOk="0">
                  <a:moveTo>
                    <a:pt x="409" y="0"/>
                  </a:moveTo>
                  <a:cubicBezTo>
                    <a:pt x="299" y="0"/>
                    <a:pt x="191" y="57"/>
                    <a:pt x="132" y="170"/>
                  </a:cubicBezTo>
                  <a:lnTo>
                    <a:pt x="1" y="396"/>
                  </a:lnTo>
                  <a:lnTo>
                    <a:pt x="3108" y="5790"/>
                  </a:lnTo>
                  <a:cubicBezTo>
                    <a:pt x="3239" y="6016"/>
                    <a:pt x="3085" y="6290"/>
                    <a:pt x="2823" y="6290"/>
                  </a:cubicBezTo>
                  <a:lnTo>
                    <a:pt x="3656" y="6290"/>
                  </a:lnTo>
                  <a:cubicBezTo>
                    <a:pt x="3918" y="6290"/>
                    <a:pt x="4073" y="6004"/>
                    <a:pt x="3942" y="5790"/>
                  </a:cubicBezTo>
                  <a:lnTo>
                    <a:pt x="703" y="170"/>
                  </a:lnTo>
                  <a:cubicBezTo>
                    <a:pt x="632" y="57"/>
                    <a:pt x="519" y="0"/>
                    <a:pt x="409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4097877" y="2125881"/>
              <a:ext cx="29479" cy="29477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94" y="1"/>
                  </a:moveTo>
                  <a:cubicBezTo>
                    <a:pt x="179" y="1"/>
                    <a:pt x="1" y="180"/>
                    <a:pt x="1" y="394"/>
                  </a:cubicBezTo>
                  <a:cubicBezTo>
                    <a:pt x="1" y="596"/>
                    <a:pt x="179" y="775"/>
                    <a:pt x="394" y="775"/>
                  </a:cubicBezTo>
                  <a:cubicBezTo>
                    <a:pt x="608" y="775"/>
                    <a:pt x="775" y="596"/>
                    <a:pt x="775" y="394"/>
                  </a:cubicBezTo>
                  <a:cubicBezTo>
                    <a:pt x="775" y="180"/>
                    <a:pt x="608" y="1"/>
                    <a:pt x="394" y="1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4098790" y="2007247"/>
              <a:ext cx="29479" cy="93338"/>
            </a:xfrm>
            <a:custGeom>
              <a:avLst/>
              <a:gdLst/>
              <a:ahLst/>
              <a:cxnLst/>
              <a:rect l="l" t="t" r="r" b="b"/>
              <a:pathLst>
                <a:path w="775" h="2454" extrusionOk="0">
                  <a:moveTo>
                    <a:pt x="382" y="1"/>
                  </a:moveTo>
                  <a:cubicBezTo>
                    <a:pt x="155" y="1"/>
                    <a:pt x="1" y="179"/>
                    <a:pt x="1" y="382"/>
                  </a:cubicBezTo>
                  <a:lnTo>
                    <a:pt x="1" y="2060"/>
                  </a:lnTo>
                  <a:cubicBezTo>
                    <a:pt x="1" y="2287"/>
                    <a:pt x="179" y="2453"/>
                    <a:pt x="382" y="2453"/>
                  </a:cubicBezTo>
                  <a:cubicBezTo>
                    <a:pt x="596" y="2453"/>
                    <a:pt x="751" y="2287"/>
                    <a:pt x="774" y="2084"/>
                  </a:cubicBezTo>
                  <a:lnTo>
                    <a:pt x="774" y="382"/>
                  </a:lnTo>
                  <a:cubicBezTo>
                    <a:pt x="774" y="155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3906780" y="1673482"/>
              <a:ext cx="142679" cy="122321"/>
            </a:xfrm>
            <a:custGeom>
              <a:avLst/>
              <a:gdLst/>
              <a:ahLst/>
              <a:cxnLst/>
              <a:rect l="l" t="t" r="r" b="b"/>
              <a:pathLst>
                <a:path w="3751" h="3216" extrusionOk="0">
                  <a:moveTo>
                    <a:pt x="1870" y="572"/>
                  </a:moveTo>
                  <a:cubicBezTo>
                    <a:pt x="2155" y="572"/>
                    <a:pt x="2393" y="751"/>
                    <a:pt x="2489" y="1001"/>
                  </a:cubicBezTo>
                  <a:lnTo>
                    <a:pt x="1274" y="1001"/>
                  </a:lnTo>
                  <a:cubicBezTo>
                    <a:pt x="1369" y="751"/>
                    <a:pt x="1608" y="572"/>
                    <a:pt x="1870" y="572"/>
                  </a:cubicBezTo>
                  <a:close/>
                  <a:moveTo>
                    <a:pt x="1667" y="1417"/>
                  </a:moveTo>
                  <a:lnTo>
                    <a:pt x="1667" y="2549"/>
                  </a:lnTo>
                  <a:cubicBezTo>
                    <a:pt x="1417" y="2477"/>
                    <a:pt x="1239" y="2239"/>
                    <a:pt x="1239" y="1953"/>
                  </a:cubicBezTo>
                  <a:lnTo>
                    <a:pt x="1239" y="1417"/>
                  </a:lnTo>
                  <a:close/>
                  <a:moveTo>
                    <a:pt x="2524" y="1429"/>
                  </a:moveTo>
                  <a:lnTo>
                    <a:pt x="2524" y="1965"/>
                  </a:lnTo>
                  <a:cubicBezTo>
                    <a:pt x="2512" y="2239"/>
                    <a:pt x="2334" y="2477"/>
                    <a:pt x="2096" y="2560"/>
                  </a:cubicBezTo>
                  <a:lnTo>
                    <a:pt x="2096" y="1429"/>
                  </a:lnTo>
                  <a:close/>
                  <a:moveTo>
                    <a:pt x="572" y="1"/>
                  </a:moveTo>
                  <a:cubicBezTo>
                    <a:pt x="453" y="1"/>
                    <a:pt x="369" y="96"/>
                    <a:pt x="369" y="215"/>
                  </a:cubicBezTo>
                  <a:lnTo>
                    <a:pt x="369" y="644"/>
                  </a:lnTo>
                  <a:cubicBezTo>
                    <a:pt x="369" y="834"/>
                    <a:pt x="477" y="1013"/>
                    <a:pt x="655" y="1096"/>
                  </a:cubicBezTo>
                  <a:lnTo>
                    <a:pt x="834" y="1179"/>
                  </a:lnTo>
                  <a:lnTo>
                    <a:pt x="834" y="1215"/>
                  </a:lnTo>
                  <a:lnTo>
                    <a:pt x="798" y="1406"/>
                  </a:lnTo>
                  <a:lnTo>
                    <a:pt x="203" y="1406"/>
                  </a:lnTo>
                  <a:cubicBezTo>
                    <a:pt x="84" y="1406"/>
                    <a:pt x="0" y="1489"/>
                    <a:pt x="0" y="1608"/>
                  </a:cubicBezTo>
                  <a:cubicBezTo>
                    <a:pt x="0" y="1727"/>
                    <a:pt x="84" y="1822"/>
                    <a:pt x="203" y="1822"/>
                  </a:cubicBezTo>
                  <a:lnTo>
                    <a:pt x="798" y="1822"/>
                  </a:lnTo>
                  <a:lnTo>
                    <a:pt x="798" y="1941"/>
                  </a:lnTo>
                  <a:lnTo>
                    <a:pt x="798" y="2049"/>
                  </a:lnTo>
                  <a:lnTo>
                    <a:pt x="619" y="2132"/>
                  </a:lnTo>
                  <a:cubicBezTo>
                    <a:pt x="465" y="2227"/>
                    <a:pt x="346" y="2382"/>
                    <a:pt x="346" y="2584"/>
                  </a:cubicBezTo>
                  <a:lnTo>
                    <a:pt x="346" y="3013"/>
                  </a:lnTo>
                  <a:cubicBezTo>
                    <a:pt x="346" y="3132"/>
                    <a:pt x="429" y="3215"/>
                    <a:pt x="548" y="3215"/>
                  </a:cubicBezTo>
                  <a:cubicBezTo>
                    <a:pt x="667" y="3215"/>
                    <a:pt x="762" y="3132"/>
                    <a:pt x="762" y="3013"/>
                  </a:cubicBezTo>
                  <a:lnTo>
                    <a:pt x="762" y="2584"/>
                  </a:lnTo>
                  <a:cubicBezTo>
                    <a:pt x="762" y="2549"/>
                    <a:pt x="774" y="2525"/>
                    <a:pt x="798" y="2525"/>
                  </a:cubicBezTo>
                  <a:lnTo>
                    <a:pt x="941" y="2465"/>
                  </a:lnTo>
                  <a:cubicBezTo>
                    <a:pt x="1119" y="2787"/>
                    <a:pt x="1477" y="3013"/>
                    <a:pt x="1870" y="3013"/>
                  </a:cubicBezTo>
                  <a:cubicBezTo>
                    <a:pt x="2274" y="3013"/>
                    <a:pt x="2620" y="2787"/>
                    <a:pt x="2810" y="2465"/>
                  </a:cubicBezTo>
                  <a:lnTo>
                    <a:pt x="2941" y="2525"/>
                  </a:lnTo>
                  <a:cubicBezTo>
                    <a:pt x="2977" y="2537"/>
                    <a:pt x="2989" y="2549"/>
                    <a:pt x="2989" y="2584"/>
                  </a:cubicBezTo>
                  <a:lnTo>
                    <a:pt x="2989" y="3013"/>
                  </a:lnTo>
                  <a:cubicBezTo>
                    <a:pt x="2989" y="3132"/>
                    <a:pt x="3084" y="3215"/>
                    <a:pt x="3203" y="3215"/>
                  </a:cubicBezTo>
                  <a:cubicBezTo>
                    <a:pt x="3310" y="3215"/>
                    <a:pt x="3405" y="3132"/>
                    <a:pt x="3405" y="3013"/>
                  </a:cubicBezTo>
                  <a:lnTo>
                    <a:pt x="3405" y="2584"/>
                  </a:lnTo>
                  <a:cubicBezTo>
                    <a:pt x="3405" y="2382"/>
                    <a:pt x="3298" y="2203"/>
                    <a:pt x="3120" y="2132"/>
                  </a:cubicBezTo>
                  <a:lnTo>
                    <a:pt x="2941" y="2049"/>
                  </a:lnTo>
                  <a:lnTo>
                    <a:pt x="2941" y="1941"/>
                  </a:lnTo>
                  <a:lnTo>
                    <a:pt x="2941" y="1822"/>
                  </a:lnTo>
                  <a:lnTo>
                    <a:pt x="3536" y="1822"/>
                  </a:lnTo>
                  <a:cubicBezTo>
                    <a:pt x="3655" y="1822"/>
                    <a:pt x="3751" y="1727"/>
                    <a:pt x="3751" y="1608"/>
                  </a:cubicBezTo>
                  <a:cubicBezTo>
                    <a:pt x="3751" y="1489"/>
                    <a:pt x="3655" y="1406"/>
                    <a:pt x="3536" y="1406"/>
                  </a:cubicBezTo>
                  <a:lnTo>
                    <a:pt x="2941" y="1406"/>
                  </a:lnTo>
                  <a:lnTo>
                    <a:pt x="2941" y="1215"/>
                  </a:lnTo>
                  <a:lnTo>
                    <a:pt x="2941" y="1179"/>
                  </a:lnTo>
                  <a:lnTo>
                    <a:pt x="3120" y="1096"/>
                  </a:lnTo>
                  <a:cubicBezTo>
                    <a:pt x="3286" y="1001"/>
                    <a:pt x="3405" y="834"/>
                    <a:pt x="3405" y="644"/>
                  </a:cubicBezTo>
                  <a:lnTo>
                    <a:pt x="3405" y="215"/>
                  </a:lnTo>
                  <a:cubicBezTo>
                    <a:pt x="3405" y="96"/>
                    <a:pt x="3310" y="1"/>
                    <a:pt x="3203" y="1"/>
                  </a:cubicBezTo>
                  <a:cubicBezTo>
                    <a:pt x="3084" y="1"/>
                    <a:pt x="2989" y="96"/>
                    <a:pt x="2989" y="215"/>
                  </a:cubicBezTo>
                  <a:lnTo>
                    <a:pt x="2989" y="644"/>
                  </a:lnTo>
                  <a:cubicBezTo>
                    <a:pt x="2989" y="679"/>
                    <a:pt x="2977" y="703"/>
                    <a:pt x="2941" y="703"/>
                  </a:cubicBezTo>
                  <a:lnTo>
                    <a:pt x="2858" y="751"/>
                  </a:lnTo>
                  <a:cubicBezTo>
                    <a:pt x="2679" y="394"/>
                    <a:pt x="2322" y="144"/>
                    <a:pt x="1881" y="144"/>
                  </a:cubicBezTo>
                  <a:cubicBezTo>
                    <a:pt x="1453" y="144"/>
                    <a:pt x="1096" y="394"/>
                    <a:pt x="917" y="751"/>
                  </a:cubicBezTo>
                  <a:lnTo>
                    <a:pt x="834" y="703"/>
                  </a:lnTo>
                  <a:cubicBezTo>
                    <a:pt x="798" y="691"/>
                    <a:pt x="786" y="679"/>
                    <a:pt x="786" y="644"/>
                  </a:cubicBezTo>
                  <a:lnTo>
                    <a:pt x="786" y="215"/>
                  </a:lnTo>
                  <a:cubicBezTo>
                    <a:pt x="786" y="96"/>
                    <a:pt x="691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090193" y="2118198"/>
              <a:ext cx="45303" cy="453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6" y="417"/>
                  </a:moveTo>
                  <a:cubicBezTo>
                    <a:pt x="679" y="417"/>
                    <a:pt x="762" y="489"/>
                    <a:pt x="762" y="572"/>
                  </a:cubicBezTo>
                  <a:cubicBezTo>
                    <a:pt x="762" y="667"/>
                    <a:pt x="679" y="739"/>
                    <a:pt x="596" y="739"/>
                  </a:cubicBezTo>
                  <a:cubicBezTo>
                    <a:pt x="500" y="739"/>
                    <a:pt x="429" y="667"/>
                    <a:pt x="429" y="572"/>
                  </a:cubicBezTo>
                  <a:cubicBezTo>
                    <a:pt x="429" y="489"/>
                    <a:pt x="500" y="417"/>
                    <a:pt x="596" y="417"/>
                  </a:cubicBezTo>
                  <a:close/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cubicBezTo>
                    <a:pt x="0" y="917"/>
                    <a:pt x="262" y="1191"/>
                    <a:pt x="596" y="1191"/>
                  </a:cubicBezTo>
                  <a:cubicBezTo>
                    <a:pt x="917" y="1191"/>
                    <a:pt x="1191" y="917"/>
                    <a:pt x="1191" y="596"/>
                  </a:cubicBezTo>
                  <a:cubicBezTo>
                    <a:pt x="1191" y="263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090193" y="1999564"/>
              <a:ext cx="45759" cy="109617"/>
            </a:xfrm>
            <a:custGeom>
              <a:avLst/>
              <a:gdLst/>
              <a:ahLst/>
              <a:cxnLst/>
              <a:rect l="l" t="t" r="r" b="b"/>
              <a:pathLst>
                <a:path w="1203" h="2882" extrusionOk="0">
                  <a:moveTo>
                    <a:pt x="596" y="441"/>
                  </a:moveTo>
                  <a:cubicBezTo>
                    <a:pt x="679" y="441"/>
                    <a:pt x="762" y="512"/>
                    <a:pt x="762" y="595"/>
                  </a:cubicBezTo>
                  <a:lnTo>
                    <a:pt x="762" y="2286"/>
                  </a:lnTo>
                  <a:cubicBezTo>
                    <a:pt x="762" y="2369"/>
                    <a:pt x="679" y="2441"/>
                    <a:pt x="596" y="2441"/>
                  </a:cubicBezTo>
                  <a:cubicBezTo>
                    <a:pt x="500" y="2441"/>
                    <a:pt x="429" y="2369"/>
                    <a:pt x="429" y="2286"/>
                  </a:cubicBezTo>
                  <a:lnTo>
                    <a:pt x="429" y="595"/>
                  </a:lnTo>
                  <a:cubicBezTo>
                    <a:pt x="429" y="512"/>
                    <a:pt x="500" y="441"/>
                    <a:pt x="596" y="441"/>
                  </a:cubicBezTo>
                  <a:close/>
                  <a:moveTo>
                    <a:pt x="608" y="0"/>
                  </a:moveTo>
                  <a:cubicBezTo>
                    <a:pt x="286" y="0"/>
                    <a:pt x="12" y="274"/>
                    <a:pt x="12" y="595"/>
                  </a:cubicBezTo>
                  <a:lnTo>
                    <a:pt x="12" y="2286"/>
                  </a:lnTo>
                  <a:cubicBezTo>
                    <a:pt x="0" y="2608"/>
                    <a:pt x="262" y="2881"/>
                    <a:pt x="608" y="2881"/>
                  </a:cubicBezTo>
                  <a:cubicBezTo>
                    <a:pt x="941" y="2881"/>
                    <a:pt x="1203" y="2608"/>
                    <a:pt x="1203" y="2286"/>
                  </a:cubicBezTo>
                  <a:lnTo>
                    <a:pt x="1203" y="595"/>
                  </a:lnTo>
                  <a:cubicBezTo>
                    <a:pt x="1203" y="274"/>
                    <a:pt x="941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3888674" y="1817942"/>
              <a:ext cx="177559" cy="179373"/>
            </a:xfrm>
            <a:custGeom>
              <a:avLst/>
              <a:gdLst/>
              <a:ahLst/>
              <a:cxnLst/>
              <a:rect l="l" t="t" r="r" b="b"/>
              <a:pathLst>
                <a:path w="4668" h="4716" extrusionOk="0">
                  <a:moveTo>
                    <a:pt x="2334" y="1"/>
                  </a:moveTo>
                  <a:cubicBezTo>
                    <a:pt x="1036" y="1"/>
                    <a:pt x="0" y="1060"/>
                    <a:pt x="0" y="2334"/>
                  </a:cubicBezTo>
                  <a:cubicBezTo>
                    <a:pt x="12" y="3680"/>
                    <a:pt x="1072" y="4716"/>
                    <a:pt x="2346" y="4716"/>
                  </a:cubicBezTo>
                  <a:cubicBezTo>
                    <a:pt x="3417" y="4716"/>
                    <a:pt x="4358" y="3989"/>
                    <a:pt x="4632" y="2953"/>
                  </a:cubicBezTo>
                  <a:cubicBezTo>
                    <a:pt x="4655" y="2834"/>
                    <a:pt x="4584" y="2715"/>
                    <a:pt x="4477" y="2680"/>
                  </a:cubicBezTo>
                  <a:cubicBezTo>
                    <a:pt x="4461" y="2677"/>
                    <a:pt x="4446" y="2675"/>
                    <a:pt x="4430" y="2675"/>
                  </a:cubicBezTo>
                  <a:cubicBezTo>
                    <a:pt x="4328" y="2675"/>
                    <a:pt x="4236" y="2741"/>
                    <a:pt x="4215" y="2834"/>
                  </a:cubicBezTo>
                  <a:cubicBezTo>
                    <a:pt x="4001" y="3680"/>
                    <a:pt x="3227" y="4275"/>
                    <a:pt x="2346" y="4275"/>
                  </a:cubicBezTo>
                  <a:cubicBezTo>
                    <a:pt x="1298" y="4275"/>
                    <a:pt x="429" y="3406"/>
                    <a:pt x="429" y="2346"/>
                  </a:cubicBezTo>
                  <a:cubicBezTo>
                    <a:pt x="429" y="1299"/>
                    <a:pt x="1298" y="429"/>
                    <a:pt x="2346" y="429"/>
                  </a:cubicBezTo>
                  <a:cubicBezTo>
                    <a:pt x="3262" y="429"/>
                    <a:pt x="4060" y="1084"/>
                    <a:pt x="4227" y="1977"/>
                  </a:cubicBezTo>
                  <a:cubicBezTo>
                    <a:pt x="4247" y="2081"/>
                    <a:pt x="4331" y="2148"/>
                    <a:pt x="4431" y="2148"/>
                  </a:cubicBezTo>
                  <a:cubicBezTo>
                    <a:pt x="4446" y="2148"/>
                    <a:pt x="4461" y="2147"/>
                    <a:pt x="4477" y="2144"/>
                  </a:cubicBezTo>
                  <a:cubicBezTo>
                    <a:pt x="4596" y="2108"/>
                    <a:pt x="4667" y="2013"/>
                    <a:pt x="4643" y="1894"/>
                  </a:cubicBezTo>
                  <a:cubicBezTo>
                    <a:pt x="4429" y="787"/>
                    <a:pt x="3465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3699365" y="1629550"/>
              <a:ext cx="558885" cy="558886"/>
            </a:xfrm>
            <a:custGeom>
              <a:avLst/>
              <a:gdLst/>
              <a:ahLst/>
              <a:cxnLst/>
              <a:rect l="l" t="t" r="r" b="b"/>
              <a:pathLst>
                <a:path w="14693" h="14694" extrusionOk="0">
                  <a:moveTo>
                    <a:pt x="7346" y="1"/>
                  </a:moveTo>
                  <a:cubicBezTo>
                    <a:pt x="5584" y="1"/>
                    <a:pt x="3894" y="620"/>
                    <a:pt x="2560" y="1775"/>
                  </a:cubicBezTo>
                  <a:cubicBezTo>
                    <a:pt x="2477" y="1846"/>
                    <a:pt x="2465" y="1977"/>
                    <a:pt x="2536" y="2072"/>
                  </a:cubicBezTo>
                  <a:cubicBezTo>
                    <a:pt x="2576" y="2119"/>
                    <a:pt x="2634" y="2143"/>
                    <a:pt x="2695" y="2143"/>
                  </a:cubicBezTo>
                  <a:cubicBezTo>
                    <a:pt x="2743" y="2143"/>
                    <a:pt x="2792" y="2128"/>
                    <a:pt x="2834" y="2096"/>
                  </a:cubicBezTo>
                  <a:cubicBezTo>
                    <a:pt x="4084" y="1025"/>
                    <a:pt x="5679" y="429"/>
                    <a:pt x="7323" y="429"/>
                  </a:cubicBezTo>
                  <a:cubicBezTo>
                    <a:pt x="9168" y="429"/>
                    <a:pt x="10894" y="1144"/>
                    <a:pt x="12204" y="2453"/>
                  </a:cubicBezTo>
                  <a:cubicBezTo>
                    <a:pt x="13514" y="3763"/>
                    <a:pt x="14228" y="5490"/>
                    <a:pt x="14228" y="7335"/>
                  </a:cubicBezTo>
                  <a:cubicBezTo>
                    <a:pt x="14228" y="8716"/>
                    <a:pt x="13835" y="10050"/>
                    <a:pt x="13061" y="11193"/>
                  </a:cubicBezTo>
                  <a:lnTo>
                    <a:pt x="11347" y="8228"/>
                  </a:lnTo>
                  <a:cubicBezTo>
                    <a:pt x="11240" y="8061"/>
                    <a:pt x="11073" y="7966"/>
                    <a:pt x="10871" y="7966"/>
                  </a:cubicBezTo>
                  <a:cubicBezTo>
                    <a:pt x="10680" y="7966"/>
                    <a:pt x="10502" y="8061"/>
                    <a:pt x="10394" y="8228"/>
                  </a:cubicBezTo>
                  <a:lnTo>
                    <a:pt x="8656" y="11252"/>
                  </a:lnTo>
                  <a:cubicBezTo>
                    <a:pt x="8597" y="11359"/>
                    <a:pt x="8620" y="11490"/>
                    <a:pt x="8727" y="11550"/>
                  </a:cubicBezTo>
                  <a:cubicBezTo>
                    <a:pt x="8763" y="11570"/>
                    <a:pt x="8802" y="11579"/>
                    <a:pt x="8839" y="11579"/>
                  </a:cubicBezTo>
                  <a:cubicBezTo>
                    <a:pt x="8914" y="11579"/>
                    <a:pt x="8985" y="11542"/>
                    <a:pt x="9025" y="11478"/>
                  </a:cubicBezTo>
                  <a:lnTo>
                    <a:pt x="10763" y="8454"/>
                  </a:lnTo>
                  <a:cubicBezTo>
                    <a:pt x="10799" y="8407"/>
                    <a:pt x="10835" y="8395"/>
                    <a:pt x="10871" y="8395"/>
                  </a:cubicBezTo>
                  <a:cubicBezTo>
                    <a:pt x="10883" y="8395"/>
                    <a:pt x="10942" y="8395"/>
                    <a:pt x="10978" y="8454"/>
                  </a:cubicBezTo>
                  <a:lnTo>
                    <a:pt x="12847" y="11716"/>
                  </a:lnTo>
                  <a:lnTo>
                    <a:pt x="14216" y="14074"/>
                  </a:lnTo>
                  <a:cubicBezTo>
                    <a:pt x="14252" y="14122"/>
                    <a:pt x="14228" y="14181"/>
                    <a:pt x="14216" y="14193"/>
                  </a:cubicBezTo>
                  <a:cubicBezTo>
                    <a:pt x="14204" y="14217"/>
                    <a:pt x="14169" y="14253"/>
                    <a:pt x="14109" y="14253"/>
                  </a:cubicBezTo>
                  <a:lnTo>
                    <a:pt x="7620" y="14253"/>
                  </a:lnTo>
                  <a:cubicBezTo>
                    <a:pt x="7561" y="14253"/>
                    <a:pt x="7537" y="14217"/>
                    <a:pt x="7525" y="14193"/>
                  </a:cubicBezTo>
                  <a:cubicBezTo>
                    <a:pt x="7501" y="14181"/>
                    <a:pt x="7489" y="14133"/>
                    <a:pt x="7525" y="14074"/>
                  </a:cubicBezTo>
                  <a:lnTo>
                    <a:pt x="8549" y="12288"/>
                  </a:lnTo>
                  <a:cubicBezTo>
                    <a:pt x="8608" y="12193"/>
                    <a:pt x="8573" y="12050"/>
                    <a:pt x="8477" y="11990"/>
                  </a:cubicBezTo>
                  <a:cubicBezTo>
                    <a:pt x="8443" y="11971"/>
                    <a:pt x="8405" y="11962"/>
                    <a:pt x="8368" y="11962"/>
                  </a:cubicBezTo>
                  <a:cubicBezTo>
                    <a:pt x="8293" y="11962"/>
                    <a:pt x="8220" y="12001"/>
                    <a:pt x="8180" y="12074"/>
                  </a:cubicBezTo>
                  <a:lnTo>
                    <a:pt x="7144" y="13860"/>
                  </a:lnTo>
                  <a:cubicBezTo>
                    <a:pt x="7073" y="13979"/>
                    <a:pt x="7061" y="14110"/>
                    <a:pt x="7084" y="14241"/>
                  </a:cubicBezTo>
                  <a:cubicBezTo>
                    <a:pt x="5334" y="14181"/>
                    <a:pt x="3691" y="13467"/>
                    <a:pt x="2465" y="12228"/>
                  </a:cubicBezTo>
                  <a:cubicBezTo>
                    <a:pt x="1155" y="10919"/>
                    <a:pt x="441" y="9192"/>
                    <a:pt x="441" y="7347"/>
                  </a:cubicBezTo>
                  <a:cubicBezTo>
                    <a:pt x="441" y="5656"/>
                    <a:pt x="1060" y="4013"/>
                    <a:pt x="2191" y="2751"/>
                  </a:cubicBezTo>
                  <a:cubicBezTo>
                    <a:pt x="2262" y="2668"/>
                    <a:pt x="2262" y="2525"/>
                    <a:pt x="2179" y="2453"/>
                  </a:cubicBezTo>
                  <a:cubicBezTo>
                    <a:pt x="2133" y="2419"/>
                    <a:pt x="2079" y="2401"/>
                    <a:pt x="2027" y="2401"/>
                  </a:cubicBezTo>
                  <a:cubicBezTo>
                    <a:pt x="1972" y="2401"/>
                    <a:pt x="1918" y="2422"/>
                    <a:pt x="1881" y="2465"/>
                  </a:cubicBezTo>
                  <a:cubicBezTo>
                    <a:pt x="679" y="3811"/>
                    <a:pt x="0" y="5549"/>
                    <a:pt x="0" y="7371"/>
                  </a:cubicBezTo>
                  <a:cubicBezTo>
                    <a:pt x="0" y="9335"/>
                    <a:pt x="762" y="11157"/>
                    <a:pt x="2143" y="12550"/>
                  </a:cubicBezTo>
                  <a:cubicBezTo>
                    <a:pt x="3536" y="13931"/>
                    <a:pt x="5382" y="14693"/>
                    <a:pt x="7323" y="14693"/>
                  </a:cubicBezTo>
                  <a:lnTo>
                    <a:pt x="14109" y="14693"/>
                  </a:lnTo>
                  <a:lnTo>
                    <a:pt x="14109" y="14657"/>
                  </a:lnTo>
                  <a:cubicBezTo>
                    <a:pt x="14312" y="14657"/>
                    <a:pt x="14490" y="14550"/>
                    <a:pt x="14585" y="14395"/>
                  </a:cubicBezTo>
                  <a:cubicBezTo>
                    <a:pt x="14693" y="14229"/>
                    <a:pt x="14693" y="14014"/>
                    <a:pt x="14585" y="13836"/>
                  </a:cubicBezTo>
                  <a:lnTo>
                    <a:pt x="13299" y="11597"/>
                  </a:lnTo>
                  <a:cubicBezTo>
                    <a:pt x="14192" y="10347"/>
                    <a:pt x="14669" y="8871"/>
                    <a:pt x="14669" y="7323"/>
                  </a:cubicBezTo>
                  <a:cubicBezTo>
                    <a:pt x="14669" y="5359"/>
                    <a:pt x="13907" y="3525"/>
                    <a:pt x="12526" y="2144"/>
                  </a:cubicBezTo>
                  <a:cubicBezTo>
                    <a:pt x="11133" y="763"/>
                    <a:pt x="9287" y="1"/>
                    <a:pt x="7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3924885" y="1855103"/>
              <a:ext cx="106923" cy="106878"/>
            </a:xfrm>
            <a:custGeom>
              <a:avLst/>
              <a:gdLst/>
              <a:ahLst/>
              <a:cxnLst/>
              <a:rect l="l" t="t" r="r" b="b"/>
              <a:pathLst>
                <a:path w="2811" h="2810" extrusionOk="0">
                  <a:moveTo>
                    <a:pt x="1394" y="441"/>
                  </a:moveTo>
                  <a:cubicBezTo>
                    <a:pt x="1929" y="441"/>
                    <a:pt x="2370" y="869"/>
                    <a:pt x="2370" y="1405"/>
                  </a:cubicBezTo>
                  <a:cubicBezTo>
                    <a:pt x="2382" y="1941"/>
                    <a:pt x="1953" y="2369"/>
                    <a:pt x="1394" y="2369"/>
                  </a:cubicBezTo>
                  <a:cubicBezTo>
                    <a:pt x="858" y="2369"/>
                    <a:pt x="429" y="1941"/>
                    <a:pt x="429" y="1405"/>
                  </a:cubicBezTo>
                  <a:cubicBezTo>
                    <a:pt x="429" y="869"/>
                    <a:pt x="858" y="441"/>
                    <a:pt x="1394" y="441"/>
                  </a:cubicBezTo>
                  <a:close/>
                  <a:moveTo>
                    <a:pt x="1394" y="0"/>
                  </a:moveTo>
                  <a:cubicBezTo>
                    <a:pt x="620" y="0"/>
                    <a:pt x="1" y="631"/>
                    <a:pt x="1" y="1405"/>
                  </a:cubicBezTo>
                  <a:cubicBezTo>
                    <a:pt x="1" y="2179"/>
                    <a:pt x="620" y="2810"/>
                    <a:pt x="1394" y="2810"/>
                  </a:cubicBezTo>
                  <a:cubicBezTo>
                    <a:pt x="2167" y="2810"/>
                    <a:pt x="2798" y="2179"/>
                    <a:pt x="2798" y="1405"/>
                  </a:cubicBezTo>
                  <a:cubicBezTo>
                    <a:pt x="2810" y="631"/>
                    <a:pt x="2167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Forense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21" name="Google Shape;321;p48"/>
          <p:cNvSpPr txBox="1">
            <a:spLocks noGrp="1"/>
          </p:cNvSpPr>
          <p:nvPr>
            <p:ph type="subTitle" idx="1"/>
          </p:nvPr>
        </p:nvSpPr>
        <p:spPr>
          <a:xfrm>
            <a:off x="817057" y="25717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Logs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Procesos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/>
              <a:t>Configuraciones</a:t>
            </a:r>
          </a:p>
        </p:txBody>
      </p:sp>
      <p:sp>
        <p:nvSpPr>
          <p:cNvPr id="324" name="Google Shape;324;p48"/>
          <p:cNvSpPr txBox="1">
            <a:spLocks noGrp="1"/>
          </p:cNvSpPr>
          <p:nvPr>
            <p:ph type="subTitle" idx="4"/>
          </p:nvPr>
        </p:nvSpPr>
        <p:spPr>
          <a:xfrm>
            <a:off x="599438" y="2113950"/>
            <a:ext cx="2392919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sz="1400" dirty="0"/>
              <a:t>Recolección Evidencias</a:t>
            </a:r>
          </a:p>
        </p:txBody>
      </p:sp>
      <p:sp>
        <p:nvSpPr>
          <p:cNvPr id="325" name="Google Shape;325;p48"/>
          <p:cNvSpPr txBox="1">
            <a:spLocks noGrp="1"/>
          </p:cNvSpPr>
          <p:nvPr>
            <p:ph type="subTitle" idx="5"/>
          </p:nvPr>
        </p:nvSpPr>
        <p:spPr>
          <a:xfrm>
            <a:off x="3363785" y="2516011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Identificación de accesos no autorizados</a:t>
            </a:r>
            <a:endParaRPr sz="1400" dirty="0"/>
          </a:p>
        </p:txBody>
      </p:sp>
      <p:sp>
        <p:nvSpPr>
          <p:cNvPr id="326" name="Google Shape;326;p48"/>
          <p:cNvSpPr txBox="1">
            <a:spLocks noGrp="1"/>
          </p:cNvSpPr>
          <p:nvPr>
            <p:ph type="subTitle" idx="6"/>
          </p:nvPr>
        </p:nvSpPr>
        <p:spPr>
          <a:xfrm>
            <a:off x="5910513" y="2287111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Configuraciones inseguras</a:t>
            </a:r>
            <a:endParaRPr sz="1400" dirty="0"/>
          </a:p>
        </p:txBody>
      </p:sp>
      <p:grpSp>
        <p:nvGrpSpPr>
          <p:cNvPr id="327" name="Google Shape;327;p48"/>
          <p:cNvGrpSpPr/>
          <p:nvPr/>
        </p:nvGrpSpPr>
        <p:grpSpPr>
          <a:xfrm>
            <a:off x="6126750" y="1551713"/>
            <a:ext cx="420303" cy="479477"/>
            <a:chOff x="6126750" y="1627913"/>
            <a:chExt cx="420303" cy="479477"/>
          </a:xfrm>
        </p:grpSpPr>
        <p:sp>
          <p:nvSpPr>
            <p:cNvPr id="328" name="Google Shape;328;p48"/>
            <p:cNvSpPr/>
            <p:nvPr/>
          </p:nvSpPr>
          <p:spPr>
            <a:xfrm>
              <a:off x="6162516" y="1825844"/>
              <a:ext cx="345261" cy="117828"/>
            </a:xfrm>
            <a:custGeom>
              <a:avLst/>
              <a:gdLst/>
              <a:ahLst/>
              <a:cxnLst/>
              <a:rect l="l" t="t" r="r" b="b"/>
              <a:pathLst>
                <a:path w="10573" h="3608" extrusionOk="0">
                  <a:moveTo>
                    <a:pt x="5822" y="0"/>
                  </a:moveTo>
                  <a:lnTo>
                    <a:pt x="441" y="286"/>
                  </a:lnTo>
                  <a:cubicBezTo>
                    <a:pt x="203" y="286"/>
                    <a:pt x="0" y="476"/>
                    <a:pt x="0" y="715"/>
                  </a:cubicBezTo>
                  <a:lnTo>
                    <a:pt x="0" y="2893"/>
                  </a:lnTo>
                  <a:cubicBezTo>
                    <a:pt x="0" y="3132"/>
                    <a:pt x="203" y="3322"/>
                    <a:pt x="441" y="3322"/>
                  </a:cubicBezTo>
                  <a:lnTo>
                    <a:pt x="5930" y="3608"/>
                  </a:lnTo>
                  <a:lnTo>
                    <a:pt x="10144" y="3322"/>
                  </a:lnTo>
                  <a:cubicBezTo>
                    <a:pt x="10382" y="3322"/>
                    <a:pt x="10573" y="3132"/>
                    <a:pt x="10573" y="2893"/>
                  </a:cubicBezTo>
                  <a:lnTo>
                    <a:pt x="10573" y="715"/>
                  </a:lnTo>
                  <a:cubicBezTo>
                    <a:pt x="10573" y="476"/>
                    <a:pt x="10382" y="286"/>
                    <a:pt x="10144" y="286"/>
                  </a:cubicBezTo>
                  <a:lnTo>
                    <a:pt x="5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6471991" y="1825844"/>
              <a:ext cx="42419" cy="117828"/>
            </a:xfrm>
            <a:custGeom>
              <a:avLst/>
              <a:gdLst/>
              <a:ahLst/>
              <a:cxnLst/>
              <a:rect l="l" t="t" r="r" b="b"/>
              <a:pathLst>
                <a:path w="1299" h="3608" extrusionOk="0">
                  <a:moveTo>
                    <a:pt x="560" y="0"/>
                  </a:moveTo>
                  <a:lnTo>
                    <a:pt x="1" y="286"/>
                  </a:lnTo>
                  <a:cubicBezTo>
                    <a:pt x="239" y="286"/>
                    <a:pt x="441" y="476"/>
                    <a:pt x="441" y="715"/>
                  </a:cubicBezTo>
                  <a:lnTo>
                    <a:pt x="441" y="2893"/>
                  </a:lnTo>
                  <a:cubicBezTo>
                    <a:pt x="441" y="3132"/>
                    <a:pt x="239" y="3322"/>
                    <a:pt x="1" y="3322"/>
                  </a:cubicBezTo>
                  <a:lnTo>
                    <a:pt x="560" y="3608"/>
                  </a:lnTo>
                  <a:lnTo>
                    <a:pt x="870" y="3322"/>
                  </a:lnTo>
                  <a:cubicBezTo>
                    <a:pt x="1108" y="3322"/>
                    <a:pt x="1299" y="3132"/>
                    <a:pt x="1299" y="2893"/>
                  </a:cubicBezTo>
                  <a:lnTo>
                    <a:pt x="1299" y="715"/>
                  </a:lnTo>
                  <a:cubicBezTo>
                    <a:pt x="1299" y="476"/>
                    <a:pt x="1108" y="286"/>
                    <a:pt x="870" y="286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6319977" y="1973581"/>
              <a:ext cx="30369" cy="125242"/>
            </a:xfrm>
            <a:custGeom>
              <a:avLst/>
              <a:gdLst/>
              <a:ahLst/>
              <a:cxnLst/>
              <a:rect l="l" t="t" r="r" b="b"/>
              <a:pathLst>
                <a:path w="930" h="3835" extrusionOk="0">
                  <a:moveTo>
                    <a:pt x="512" y="1"/>
                  </a:moveTo>
                  <a:cubicBezTo>
                    <a:pt x="227" y="1"/>
                    <a:pt x="0" y="227"/>
                    <a:pt x="0" y="513"/>
                  </a:cubicBezTo>
                  <a:lnTo>
                    <a:pt x="0" y="3322"/>
                  </a:lnTo>
                  <a:cubicBezTo>
                    <a:pt x="0" y="3608"/>
                    <a:pt x="227" y="3834"/>
                    <a:pt x="512" y="3834"/>
                  </a:cubicBezTo>
                  <a:cubicBezTo>
                    <a:pt x="786" y="3834"/>
                    <a:pt x="929" y="3608"/>
                    <a:pt x="929" y="3322"/>
                  </a:cubicBezTo>
                  <a:lnTo>
                    <a:pt x="929" y="513"/>
                  </a:lnTo>
                  <a:cubicBezTo>
                    <a:pt x="929" y="227"/>
                    <a:pt x="786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6330851" y="1974365"/>
              <a:ext cx="22205" cy="124850"/>
            </a:xfrm>
            <a:custGeom>
              <a:avLst/>
              <a:gdLst/>
              <a:ahLst/>
              <a:cxnLst/>
              <a:rect l="l" t="t" r="r" b="b"/>
              <a:pathLst>
                <a:path w="680" h="3823" extrusionOk="0">
                  <a:moveTo>
                    <a:pt x="179" y="0"/>
                  </a:moveTo>
                  <a:cubicBezTo>
                    <a:pt x="120" y="0"/>
                    <a:pt x="60" y="12"/>
                    <a:pt x="1" y="24"/>
                  </a:cubicBezTo>
                  <a:cubicBezTo>
                    <a:pt x="191" y="96"/>
                    <a:pt x="322" y="274"/>
                    <a:pt x="322" y="500"/>
                  </a:cubicBezTo>
                  <a:lnTo>
                    <a:pt x="322" y="3310"/>
                  </a:lnTo>
                  <a:cubicBezTo>
                    <a:pt x="322" y="3537"/>
                    <a:pt x="191" y="3715"/>
                    <a:pt x="1" y="3787"/>
                  </a:cubicBezTo>
                  <a:cubicBezTo>
                    <a:pt x="48" y="3798"/>
                    <a:pt x="96" y="3822"/>
                    <a:pt x="179" y="3822"/>
                  </a:cubicBezTo>
                  <a:cubicBezTo>
                    <a:pt x="453" y="3822"/>
                    <a:pt x="679" y="3596"/>
                    <a:pt x="679" y="3310"/>
                  </a:cubicBezTo>
                  <a:lnTo>
                    <a:pt x="679" y="500"/>
                  </a:lnTo>
                  <a:cubicBezTo>
                    <a:pt x="679" y="215"/>
                    <a:pt x="453" y="0"/>
                    <a:pt x="179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6159015" y="1934328"/>
              <a:ext cx="345261" cy="99181"/>
            </a:xfrm>
            <a:custGeom>
              <a:avLst/>
              <a:gdLst/>
              <a:ahLst/>
              <a:cxnLst/>
              <a:rect l="l" t="t" r="r" b="b"/>
              <a:pathLst>
                <a:path w="10573" h="3037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2608"/>
                  </a:lnTo>
                  <a:cubicBezTo>
                    <a:pt x="0" y="2846"/>
                    <a:pt x="203" y="3036"/>
                    <a:pt x="441" y="3036"/>
                  </a:cubicBezTo>
                  <a:lnTo>
                    <a:pt x="10144" y="3036"/>
                  </a:lnTo>
                  <a:cubicBezTo>
                    <a:pt x="10382" y="3036"/>
                    <a:pt x="10573" y="2846"/>
                    <a:pt x="10573" y="2608"/>
                  </a:cubicBezTo>
                  <a:lnTo>
                    <a:pt x="10573" y="429"/>
                  </a:lnTo>
                  <a:cubicBezTo>
                    <a:pt x="10573" y="191"/>
                    <a:pt x="10382" y="0"/>
                    <a:pt x="10144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6159015" y="1736006"/>
              <a:ext cx="345261" cy="99181"/>
            </a:xfrm>
            <a:custGeom>
              <a:avLst/>
              <a:gdLst/>
              <a:ahLst/>
              <a:cxnLst/>
              <a:rect l="l" t="t" r="r" b="b"/>
              <a:pathLst>
                <a:path w="10573" h="3037" extrusionOk="0"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lnTo>
                    <a:pt x="0" y="2608"/>
                  </a:lnTo>
                  <a:cubicBezTo>
                    <a:pt x="0" y="2846"/>
                    <a:pt x="203" y="3037"/>
                    <a:pt x="441" y="3037"/>
                  </a:cubicBezTo>
                  <a:lnTo>
                    <a:pt x="10144" y="3037"/>
                  </a:lnTo>
                  <a:cubicBezTo>
                    <a:pt x="10382" y="3037"/>
                    <a:pt x="10573" y="2846"/>
                    <a:pt x="10573" y="2608"/>
                  </a:cubicBezTo>
                  <a:lnTo>
                    <a:pt x="10573" y="429"/>
                  </a:lnTo>
                  <a:cubicBezTo>
                    <a:pt x="10573" y="191"/>
                    <a:pt x="10382" y="1"/>
                    <a:pt x="10144" y="1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6136849" y="2067664"/>
              <a:ext cx="397771" cy="33082"/>
            </a:xfrm>
            <a:custGeom>
              <a:avLst/>
              <a:gdLst/>
              <a:ahLst/>
              <a:cxnLst/>
              <a:rect l="l" t="t" r="r" b="b"/>
              <a:pathLst>
                <a:path w="12181" h="1013" extrusionOk="0">
                  <a:moveTo>
                    <a:pt x="512" y="1"/>
                  </a:moveTo>
                  <a:cubicBezTo>
                    <a:pt x="227" y="1"/>
                    <a:pt x="0" y="215"/>
                    <a:pt x="0" y="501"/>
                  </a:cubicBezTo>
                  <a:cubicBezTo>
                    <a:pt x="0" y="787"/>
                    <a:pt x="227" y="1013"/>
                    <a:pt x="512" y="1013"/>
                  </a:cubicBezTo>
                  <a:lnTo>
                    <a:pt x="11669" y="1013"/>
                  </a:lnTo>
                  <a:cubicBezTo>
                    <a:pt x="11942" y="1013"/>
                    <a:pt x="12157" y="787"/>
                    <a:pt x="12181" y="501"/>
                  </a:cubicBezTo>
                  <a:cubicBezTo>
                    <a:pt x="12181" y="215"/>
                    <a:pt x="11954" y="1"/>
                    <a:pt x="1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6495340" y="2068056"/>
              <a:ext cx="44737" cy="33082"/>
            </a:xfrm>
            <a:custGeom>
              <a:avLst/>
              <a:gdLst/>
              <a:ahLst/>
              <a:cxnLst/>
              <a:rect l="l" t="t" r="r" b="b"/>
              <a:pathLst>
                <a:path w="1370" h="1013" extrusionOk="0">
                  <a:moveTo>
                    <a:pt x="0" y="1"/>
                  </a:moveTo>
                  <a:cubicBezTo>
                    <a:pt x="286" y="1"/>
                    <a:pt x="512" y="227"/>
                    <a:pt x="512" y="501"/>
                  </a:cubicBezTo>
                  <a:cubicBezTo>
                    <a:pt x="512" y="787"/>
                    <a:pt x="286" y="1013"/>
                    <a:pt x="0" y="1013"/>
                  </a:cubicBezTo>
                  <a:lnTo>
                    <a:pt x="869" y="1013"/>
                  </a:lnTo>
                  <a:cubicBezTo>
                    <a:pt x="1155" y="1013"/>
                    <a:pt x="1369" y="787"/>
                    <a:pt x="1369" y="501"/>
                  </a:cubicBezTo>
                  <a:cubicBezTo>
                    <a:pt x="1369" y="227"/>
                    <a:pt x="1155" y="1"/>
                    <a:pt x="869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6471991" y="1736006"/>
              <a:ext cx="42419" cy="99181"/>
            </a:xfrm>
            <a:custGeom>
              <a:avLst/>
              <a:gdLst/>
              <a:ahLst/>
              <a:cxnLst/>
              <a:rect l="l" t="t" r="r" b="b"/>
              <a:pathLst>
                <a:path w="1299" h="3037" extrusionOk="0">
                  <a:moveTo>
                    <a:pt x="1" y="1"/>
                  </a:moveTo>
                  <a:cubicBezTo>
                    <a:pt x="239" y="1"/>
                    <a:pt x="441" y="191"/>
                    <a:pt x="441" y="429"/>
                  </a:cubicBezTo>
                  <a:lnTo>
                    <a:pt x="441" y="2608"/>
                  </a:lnTo>
                  <a:cubicBezTo>
                    <a:pt x="441" y="2846"/>
                    <a:pt x="239" y="3037"/>
                    <a:pt x="1" y="3037"/>
                  </a:cubicBezTo>
                  <a:lnTo>
                    <a:pt x="870" y="3037"/>
                  </a:lnTo>
                  <a:cubicBezTo>
                    <a:pt x="1108" y="3037"/>
                    <a:pt x="1299" y="2846"/>
                    <a:pt x="1299" y="2608"/>
                  </a:cubicBezTo>
                  <a:lnTo>
                    <a:pt x="1299" y="429"/>
                  </a:lnTo>
                  <a:cubicBezTo>
                    <a:pt x="1299" y="191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6440903" y="176938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37" y="1"/>
                  </a:moveTo>
                  <a:cubicBezTo>
                    <a:pt x="397" y="1"/>
                    <a:pt x="357" y="5"/>
                    <a:pt x="322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2" y="955"/>
                  </a:cubicBezTo>
                  <a:cubicBezTo>
                    <a:pt x="347" y="971"/>
                    <a:pt x="373" y="975"/>
                    <a:pt x="399" y="975"/>
                  </a:cubicBezTo>
                  <a:cubicBezTo>
                    <a:pt x="434" y="975"/>
                    <a:pt x="471" y="967"/>
                    <a:pt x="512" y="967"/>
                  </a:cubicBezTo>
                  <a:cubicBezTo>
                    <a:pt x="798" y="967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3" y="1"/>
                    <a:pt x="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6451385" y="1769054"/>
              <a:ext cx="22597" cy="33082"/>
            </a:xfrm>
            <a:custGeom>
              <a:avLst/>
              <a:gdLst/>
              <a:ahLst/>
              <a:cxnLst/>
              <a:rect l="l" t="t" r="r" b="b"/>
              <a:pathLst>
                <a:path w="692" h="1013" extrusionOk="0">
                  <a:moveTo>
                    <a:pt x="191" y="1"/>
                  </a:moveTo>
                  <a:cubicBezTo>
                    <a:pt x="120" y="1"/>
                    <a:pt x="60" y="13"/>
                    <a:pt x="1" y="49"/>
                  </a:cubicBezTo>
                  <a:cubicBezTo>
                    <a:pt x="179" y="120"/>
                    <a:pt x="310" y="299"/>
                    <a:pt x="310" y="513"/>
                  </a:cubicBezTo>
                  <a:cubicBezTo>
                    <a:pt x="310" y="715"/>
                    <a:pt x="179" y="894"/>
                    <a:pt x="1" y="965"/>
                  </a:cubicBezTo>
                  <a:cubicBezTo>
                    <a:pt x="60" y="1001"/>
                    <a:pt x="132" y="1013"/>
                    <a:pt x="191" y="1013"/>
                  </a:cubicBezTo>
                  <a:cubicBezTo>
                    <a:pt x="477" y="1013"/>
                    <a:pt x="691" y="787"/>
                    <a:pt x="691" y="513"/>
                  </a:cubicBezTo>
                  <a:cubicBezTo>
                    <a:pt x="691" y="227"/>
                    <a:pt x="477" y="1"/>
                    <a:pt x="191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6440903" y="1868525"/>
              <a:ext cx="32296" cy="31874"/>
            </a:xfrm>
            <a:custGeom>
              <a:avLst/>
              <a:gdLst/>
              <a:ahLst/>
              <a:cxnLst/>
              <a:rect l="l" t="t" r="r" b="b"/>
              <a:pathLst>
                <a:path w="989" h="976" extrusionOk="0">
                  <a:moveTo>
                    <a:pt x="437" y="1"/>
                  </a:moveTo>
                  <a:cubicBezTo>
                    <a:pt x="397" y="1"/>
                    <a:pt x="357" y="5"/>
                    <a:pt x="322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2" y="955"/>
                  </a:cubicBezTo>
                  <a:cubicBezTo>
                    <a:pt x="347" y="971"/>
                    <a:pt x="373" y="975"/>
                    <a:pt x="399" y="975"/>
                  </a:cubicBezTo>
                  <a:cubicBezTo>
                    <a:pt x="434" y="975"/>
                    <a:pt x="471" y="967"/>
                    <a:pt x="512" y="967"/>
                  </a:cubicBezTo>
                  <a:cubicBezTo>
                    <a:pt x="798" y="967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3" y="1"/>
                    <a:pt x="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6451385" y="1868199"/>
              <a:ext cx="22597" cy="33115"/>
            </a:xfrm>
            <a:custGeom>
              <a:avLst/>
              <a:gdLst/>
              <a:ahLst/>
              <a:cxnLst/>
              <a:rect l="l" t="t" r="r" b="b"/>
              <a:pathLst>
                <a:path w="692" h="1014" extrusionOk="0">
                  <a:moveTo>
                    <a:pt x="191" y="1"/>
                  </a:moveTo>
                  <a:cubicBezTo>
                    <a:pt x="120" y="1"/>
                    <a:pt x="60" y="13"/>
                    <a:pt x="1" y="49"/>
                  </a:cubicBezTo>
                  <a:cubicBezTo>
                    <a:pt x="179" y="120"/>
                    <a:pt x="310" y="299"/>
                    <a:pt x="310" y="513"/>
                  </a:cubicBezTo>
                  <a:cubicBezTo>
                    <a:pt x="310" y="715"/>
                    <a:pt x="179" y="894"/>
                    <a:pt x="1" y="965"/>
                  </a:cubicBezTo>
                  <a:cubicBezTo>
                    <a:pt x="60" y="1001"/>
                    <a:pt x="132" y="1013"/>
                    <a:pt x="191" y="1013"/>
                  </a:cubicBezTo>
                  <a:cubicBezTo>
                    <a:pt x="477" y="1013"/>
                    <a:pt x="691" y="787"/>
                    <a:pt x="691" y="513"/>
                  </a:cubicBezTo>
                  <a:cubicBezTo>
                    <a:pt x="691" y="227"/>
                    <a:pt x="477" y="1"/>
                    <a:pt x="191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6471991" y="1934328"/>
              <a:ext cx="42419" cy="99181"/>
            </a:xfrm>
            <a:custGeom>
              <a:avLst/>
              <a:gdLst/>
              <a:ahLst/>
              <a:cxnLst/>
              <a:rect l="l" t="t" r="r" b="b"/>
              <a:pathLst>
                <a:path w="1299" h="3037" extrusionOk="0">
                  <a:moveTo>
                    <a:pt x="1" y="0"/>
                  </a:moveTo>
                  <a:cubicBezTo>
                    <a:pt x="239" y="0"/>
                    <a:pt x="441" y="191"/>
                    <a:pt x="441" y="429"/>
                  </a:cubicBezTo>
                  <a:lnTo>
                    <a:pt x="441" y="2608"/>
                  </a:lnTo>
                  <a:cubicBezTo>
                    <a:pt x="441" y="2846"/>
                    <a:pt x="239" y="3036"/>
                    <a:pt x="1" y="3036"/>
                  </a:cubicBezTo>
                  <a:lnTo>
                    <a:pt x="870" y="3036"/>
                  </a:lnTo>
                  <a:cubicBezTo>
                    <a:pt x="1108" y="3036"/>
                    <a:pt x="1299" y="2846"/>
                    <a:pt x="1299" y="2608"/>
                  </a:cubicBezTo>
                  <a:lnTo>
                    <a:pt x="1299" y="429"/>
                  </a:lnTo>
                  <a:cubicBezTo>
                    <a:pt x="1299" y="191"/>
                    <a:pt x="1108" y="0"/>
                    <a:pt x="870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6440903" y="1967703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7" y="0"/>
                  </a:moveTo>
                  <a:cubicBezTo>
                    <a:pt x="397" y="0"/>
                    <a:pt x="357" y="4"/>
                    <a:pt x="322" y="26"/>
                  </a:cubicBezTo>
                  <a:cubicBezTo>
                    <a:pt x="143" y="97"/>
                    <a:pt x="0" y="276"/>
                    <a:pt x="0" y="478"/>
                  </a:cubicBezTo>
                  <a:cubicBezTo>
                    <a:pt x="0" y="704"/>
                    <a:pt x="143" y="883"/>
                    <a:pt x="322" y="954"/>
                  </a:cubicBezTo>
                  <a:cubicBezTo>
                    <a:pt x="357" y="976"/>
                    <a:pt x="393" y="980"/>
                    <a:pt x="431" y="980"/>
                  </a:cubicBezTo>
                  <a:cubicBezTo>
                    <a:pt x="457" y="980"/>
                    <a:pt x="484" y="978"/>
                    <a:pt x="512" y="978"/>
                  </a:cubicBezTo>
                  <a:cubicBezTo>
                    <a:pt x="798" y="978"/>
                    <a:pt x="988" y="776"/>
                    <a:pt x="988" y="502"/>
                  </a:cubicBezTo>
                  <a:cubicBezTo>
                    <a:pt x="988" y="216"/>
                    <a:pt x="798" y="26"/>
                    <a:pt x="512" y="2"/>
                  </a:cubicBezTo>
                  <a:cubicBezTo>
                    <a:pt x="488" y="2"/>
                    <a:pt x="463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6451385" y="1967376"/>
              <a:ext cx="22597" cy="33082"/>
            </a:xfrm>
            <a:custGeom>
              <a:avLst/>
              <a:gdLst/>
              <a:ahLst/>
              <a:cxnLst/>
              <a:rect l="l" t="t" r="r" b="b"/>
              <a:pathLst>
                <a:path w="692" h="1013" extrusionOk="0">
                  <a:moveTo>
                    <a:pt x="191" y="0"/>
                  </a:moveTo>
                  <a:cubicBezTo>
                    <a:pt x="120" y="0"/>
                    <a:pt x="60" y="12"/>
                    <a:pt x="1" y="48"/>
                  </a:cubicBezTo>
                  <a:cubicBezTo>
                    <a:pt x="179" y="119"/>
                    <a:pt x="310" y="298"/>
                    <a:pt x="310" y="512"/>
                  </a:cubicBezTo>
                  <a:cubicBezTo>
                    <a:pt x="310" y="714"/>
                    <a:pt x="179" y="893"/>
                    <a:pt x="1" y="964"/>
                  </a:cubicBezTo>
                  <a:cubicBezTo>
                    <a:pt x="60" y="1000"/>
                    <a:pt x="132" y="1012"/>
                    <a:pt x="191" y="1012"/>
                  </a:cubicBezTo>
                  <a:cubicBezTo>
                    <a:pt x="477" y="1012"/>
                    <a:pt x="691" y="786"/>
                    <a:pt x="691" y="512"/>
                  </a:cubicBezTo>
                  <a:cubicBezTo>
                    <a:pt x="691" y="226"/>
                    <a:pt x="477" y="0"/>
                    <a:pt x="191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6283435" y="1636371"/>
              <a:ext cx="53293" cy="49901"/>
            </a:xfrm>
            <a:custGeom>
              <a:avLst/>
              <a:gdLst/>
              <a:ahLst/>
              <a:cxnLst/>
              <a:rect l="l" t="t" r="r" b="b"/>
              <a:pathLst>
                <a:path w="1632" h="1528" extrusionOk="0">
                  <a:moveTo>
                    <a:pt x="90" y="1"/>
                  </a:moveTo>
                  <a:cubicBezTo>
                    <a:pt x="42" y="1"/>
                    <a:pt x="0" y="26"/>
                    <a:pt x="0" y="75"/>
                  </a:cubicBezTo>
                  <a:lnTo>
                    <a:pt x="0" y="849"/>
                  </a:lnTo>
                  <a:cubicBezTo>
                    <a:pt x="24" y="921"/>
                    <a:pt x="48" y="980"/>
                    <a:pt x="107" y="1004"/>
                  </a:cubicBezTo>
                  <a:lnTo>
                    <a:pt x="1631" y="1528"/>
                  </a:lnTo>
                  <a:lnTo>
                    <a:pt x="1631" y="540"/>
                  </a:lnTo>
                  <a:lnTo>
                    <a:pt x="119" y="4"/>
                  </a:lnTo>
                  <a:cubicBezTo>
                    <a:pt x="109" y="2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6336697" y="1637188"/>
              <a:ext cx="51726" cy="49476"/>
            </a:xfrm>
            <a:custGeom>
              <a:avLst/>
              <a:gdLst/>
              <a:ahLst/>
              <a:cxnLst/>
              <a:rect l="l" t="t" r="r" b="b"/>
              <a:pathLst>
                <a:path w="1584" h="1515" extrusionOk="0">
                  <a:moveTo>
                    <a:pt x="1488" y="0"/>
                  </a:moveTo>
                  <a:cubicBezTo>
                    <a:pt x="1480" y="0"/>
                    <a:pt x="1473" y="1"/>
                    <a:pt x="1465" y="3"/>
                  </a:cubicBezTo>
                  <a:lnTo>
                    <a:pt x="953" y="169"/>
                  </a:lnTo>
                  <a:lnTo>
                    <a:pt x="0" y="515"/>
                  </a:lnTo>
                  <a:lnTo>
                    <a:pt x="0" y="1515"/>
                  </a:lnTo>
                  <a:lnTo>
                    <a:pt x="1012" y="1158"/>
                  </a:lnTo>
                  <a:lnTo>
                    <a:pt x="1489" y="943"/>
                  </a:lnTo>
                  <a:cubicBezTo>
                    <a:pt x="1548" y="931"/>
                    <a:pt x="1584" y="872"/>
                    <a:pt x="1584" y="800"/>
                  </a:cubicBezTo>
                  <a:lnTo>
                    <a:pt x="1584" y="86"/>
                  </a:lnTo>
                  <a:cubicBezTo>
                    <a:pt x="1584" y="34"/>
                    <a:pt x="1539" y="0"/>
                    <a:pt x="1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6367785" y="1636633"/>
              <a:ext cx="21748" cy="38373"/>
            </a:xfrm>
            <a:custGeom>
              <a:avLst/>
              <a:gdLst/>
              <a:ahLst/>
              <a:cxnLst/>
              <a:rect l="l" t="t" r="r" b="b"/>
              <a:pathLst>
                <a:path w="666" h="1175" extrusionOk="0">
                  <a:moveTo>
                    <a:pt x="586" y="0"/>
                  </a:moveTo>
                  <a:cubicBezTo>
                    <a:pt x="574" y="0"/>
                    <a:pt x="561" y="3"/>
                    <a:pt x="549" y="8"/>
                  </a:cubicBezTo>
                  <a:lnTo>
                    <a:pt x="1" y="198"/>
                  </a:lnTo>
                  <a:cubicBezTo>
                    <a:pt x="37" y="198"/>
                    <a:pt x="84" y="246"/>
                    <a:pt x="84" y="294"/>
                  </a:cubicBezTo>
                  <a:lnTo>
                    <a:pt x="84" y="1091"/>
                  </a:lnTo>
                  <a:cubicBezTo>
                    <a:pt x="84" y="1127"/>
                    <a:pt x="72" y="1151"/>
                    <a:pt x="60" y="1175"/>
                  </a:cubicBezTo>
                  <a:lnTo>
                    <a:pt x="560" y="996"/>
                  </a:lnTo>
                  <a:cubicBezTo>
                    <a:pt x="620" y="972"/>
                    <a:pt x="656" y="913"/>
                    <a:pt x="656" y="853"/>
                  </a:cubicBezTo>
                  <a:lnTo>
                    <a:pt x="656" y="79"/>
                  </a:lnTo>
                  <a:cubicBezTo>
                    <a:pt x="665" y="32"/>
                    <a:pt x="630" y="0"/>
                    <a:pt x="586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6302865" y="1636763"/>
              <a:ext cx="67302" cy="175501"/>
            </a:xfrm>
            <a:custGeom>
              <a:avLst/>
              <a:gdLst/>
              <a:ahLst/>
              <a:cxnLst/>
              <a:rect l="l" t="t" r="r" b="b"/>
              <a:pathLst>
                <a:path w="2061" h="5374" extrusionOk="0">
                  <a:moveTo>
                    <a:pt x="949" y="1"/>
                  </a:moveTo>
                  <a:cubicBezTo>
                    <a:pt x="917" y="1"/>
                    <a:pt x="888" y="4"/>
                    <a:pt x="858" y="16"/>
                  </a:cubicBezTo>
                  <a:cubicBezTo>
                    <a:pt x="739" y="75"/>
                    <a:pt x="655" y="218"/>
                    <a:pt x="655" y="349"/>
                  </a:cubicBezTo>
                  <a:lnTo>
                    <a:pt x="655" y="1944"/>
                  </a:lnTo>
                  <a:lnTo>
                    <a:pt x="286" y="1944"/>
                  </a:lnTo>
                  <a:cubicBezTo>
                    <a:pt x="120" y="1944"/>
                    <a:pt x="1" y="2075"/>
                    <a:pt x="1" y="2218"/>
                  </a:cubicBezTo>
                  <a:lnTo>
                    <a:pt x="1" y="3849"/>
                  </a:lnTo>
                  <a:lnTo>
                    <a:pt x="36" y="4385"/>
                  </a:lnTo>
                  <a:cubicBezTo>
                    <a:pt x="36" y="4957"/>
                    <a:pt x="477" y="5373"/>
                    <a:pt x="1048" y="5373"/>
                  </a:cubicBezTo>
                  <a:cubicBezTo>
                    <a:pt x="1632" y="5373"/>
                    <a:pt x="2060" y="4957"/>
                    <a:pt x="2060" y="4385"/>
                  </a:cubicBezTo>
                  <a:lnTo>
                    <a:pt x="2060" y="2218"/>
                  </a:lnTo>
                  <a:cubicBezTo>
                    <a:pt x="2060" y="2064"/>
                    <a:pt x="1929" y="1944"/>
                    <a:pt x="1775" y="1944"/>
                  </a:cubicBezTo>
                  <a:lnTo>
                    <a:pt x="1405" y="1944"/>
                  </a:lnTo>
                  <a:lnTo>
                    <a:pt x="1405" y="361"/>
                  </a:lnTo>
                  <a:cubicBezTo>
                    <a:pt x="1405" y="159"/>
                    <a:pt x="1251" y="4"/>
                    <a:pt x="1048" y="4"/>
                  </a:cubicBezTo>
                  <a:cubicBezTo>
                    <a:pt x="1013" y="4"/>
                    <a:pt x="980" y="1"/>
                    <a:pt x="949" y="1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6330068" y="1700247"/>
              <a:ext cx="40884" cy="111623"/>
            </a:xfrm>
            <a:custGeom>
              <a:avLst/>
              <a:gdLst/>
              <a:ahLst/>
              <a:cxnLst/>
              <a:rect l="l" t="t" r="r" b="b"/>
              <a:pathLst>
                <a:path w="1252" h="3418" extrusionOk="0">
                  <a:moveTo>
                    <a:pt x="584" y="0"/>
                  </a:moveTo>
                  <a:cubicBezTo>
                    <a:pt x="751" y="0"/>
                    <a:pt x="870" y="131"/>
                    <a:pt x="870" y="274"/>
                  </a:cubicBezTo>
                  <a:lnTo>
                    <a:pt x="870" y="2441"/>
                  </a:lnTo>
                  <a:cubicBezTo>
                    <a:pt x="870" y="2953"/>
                    <a:pt x="501" y="3334"/>
                    <a:pt x="1" y="3406"/>
                  </a:cubicBezTo>
                  <a:cubicBezTo>
                    <a:pt x="61" y="3418"/>
                    <a:pt x="120" y="3418"/>
                    <a:pt x="203" y="3418"/>
                  </a:cubicBezTo>
                  <a:cubicBezTo>
                    <a:pt x="775" y="3418"/>
                    <a:pt x="1192" y="3001"/>
                    <a:pt x="1192" y="2417"/>
                  </a:cubicBezTo>
                  <a:lnTo>
                    <a:pt x="1251" y="1882"/>
                  </a:lnTo>
                  <a:lnTo>
                    <a:pt x="1251" y="262"/>
                  </a:lnTo>
                  <a:cubicBezTo>
                    <a:pt x="1251" y="120"/>
                    <a:pt x="1120" y="0"/>
                    <a:pt x="953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6302473" y="1762458"/>
              <a:ext cx="66518" cy="50750"/>
            </a:xfrm>
            <a:custGeom>
              <a:avLst/>
              <a:gdLst/>
              <a:ahLst/>
              <a:cxnLst/>
              <a:rect l="l" t="t" r="r" b="b"/>
              <a:pathLst>
                <a:path w="2037" h="1554" extrusionOk="0">
                  <a:moveTo>
                    <a:pt x="1" y="0"/>
                  </a:moveTo>
                  <a:lnTo>
                    <a:pt x="1" y="512"/>
                  </a:lnTo>
                  <a:cubicBezTo>
                    <a:pt x="1" y="1024"/>
                    <a:pt x="358" y="1441"/>
                    <a:pt x="834" y="1548"/>
                  </a:cubicBezTo>
                  <a:cubicBezTo>
                    <a:pt x="858" y="1552"/>
                    <a:pt x="880" y="1554"/>
                    <a:pt x="903" y="1554"/>
                  </a:cubicBezTo>
                  <a:cubicBezTo>
                    <a:pt x="948" y="1554"/>
                    <a:pt x="993" y="1548"/>
                    <a:pt x="1048" y="1548"/>
                  </a:cubicBezTo>
                  <a:cubicBezTo>
                    <a:pt x="1620" y="1548"/>
                    <a:pt x="2037" y="1096"/>
                    <a:pt x="2037" y="536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6330851" y="1762458"/>
              <a:ext cx="39708" cy="51370"/>
            </a:xfrm>
            <a:custGeom>
              <a:avLst/>
              <a:gdLst/>
              <a:ahLst/>
              <a:cxnLst/>
              <a:rect l="l" t="t" r="r" b="b"/>
              <a:pathLst>
                <a:path w="1216" h="1573" extrusionOk="0">
                  <a:moveTo>
                    <a:pt x="858" y="0"/>
                  </a:moveTo>
                  <a:lnTo>
                    <a:pt x="858" y="536"/>
                  </a:lnTo>
                  <a:cubicBezTo>
                    <a:pt x="858" y="1048"/>
                    <a:pt x="489" y="1465"/>
                    <a:pt x="1" y="1560"/>
                  </a:cubicBezTo>
                  <a:cubicBezTo>
                    <a:pt x="60" y="1572"/>
                    <a:pt x="120" y="1572"/>
                    <a:pt x="179" y="1572"/>
                  </a:cubicBezTo>
                  <a:cubicBezTo>
                    <a:pt x="751" y="1572"/>
                    <a:pt x="1215" y="1096"/>
                    <a:pt x="1215" y="536"/>
                  </a:cubicBezTo>
                  <a:lnTo>
                    <a:pt x="1215" y="0"/>
                  </a:ln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6330851" y="1636371"/>
              <a:ext cx="18319" cy="63911"/>
            </a:xfrm>
            <a:custGeom>
              <a:avLst/>
              <a:gdLst/>
              <a:ahLst/>
              <a:cxnLst/>
              <a:rect l="l" t="t" r="r" b="b"/>
              <a:pathLst>
                <a:path w="561" h="1957" extrusionOk="0">
                  <a:moveTo>
                    <a:pt x="176" y="1"/>
                  </a:moveTo>
                  <a:cubicBezTo>
                    <a:pt x="115" y="1"/>
                    <a:pt x="50" y="22"/>
                    <a:pt x="1" y="52"/>
                  </a:cubicBezTo>
                  <a:cubicBezTo>
                    <a:pt x="120" y="111"/>
                    <a:pt x="191" y="230"/>
                    <a:pt x="191" y="373"/>
                  </a:cubicBezTo>
                  <a:lnTo>
                    <a:pt x="191" y="1802"/>
                  </a:lnTo>
                  <a:cubicBezTo>
                    <a:pt x="191" y="1873"/>
                    <a:pt x="251" y="1956"/>
                    <a:pt x="334" y="1956"/>
                  </a:cubicBezTo>
                  <a:lnTo>
                    <a:pt x="560" y="1956"/>
                  </a:lnTo>
                  <a:lnTo>
                    <a:pt x="560" y="385"/>
                  </a:lnTo>
                  <a:cubicBezTo>
                    <a:pt x="560" y="194"/>
                    <a:pt x="418" y="16"/>
                    <a:pt x="215" y="4"/>
                  </a:cubicBezTo>
                  <a:cubicBezTo>
                    <a:pt x="202" y="2"/>
                    <a:pt x="189" y="1"/>
                    <a:pt x="17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6433881" y="1761674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1" y="1037"/>
                    <a:pt x="430" y="894"/>
                    <a:pt x="430" y="739"/>
                  </a:cubicBezTo>
                  <a:cubicBezTo>
                    <a:pt x="430" y="572"/>
                    <a:pt x="561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4" y="1132"/>
                    <a:pt x="1454" y="739"/>
                  </a:cubicBezTo>
                  <a:cubicBezTo>
                    <a:pt x="1454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6192063" y="1763241"/>
              <a:ext cx="13617" cy="45133"/>
            </a:xfrm>
            <a:custGeom>
              <a:avLst/>
              <a:gdLst/>
              <a:ahLst/>
              <a:cxnLst/>
              <a:rect l="l" t="t" r="r" b="b"/>
              <a:pathLst>
                <a:path w="417" h="1382" extrusionOk="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lnTo>
                    <a:pt x="0" y="1179"/>
                  </a:lnTo>
                  <a:cubicBezTo>
                    <a:pt x="0" y="1298"/>
                    <a:pt x="96" y="1381"/>
                    <a:pt x="215" y="1381"/>
                  </a:cubicBezTo>
                  <a:cubicBezTo>
                    <a:pt x="334" y="1381"/>
                    <a:pt x="417" y="1298"/>
                    <a:pt x="417" y="1179"/>
                  </a:cubicBezTo>
                  <a:lnTo>
                    <a:pt x="417" y="215"/>
                  </a:lnTo>
                  <a:cubicBezTo>
                    <a:pt x="417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6216555" y="1763241"/>
              <a:ext cx="13650" cy="45133"/>
            </a:xfrm>
            <a:custGeom>
              <a:avLst/>
              <a:gdLst/>
              <a:ahLst/>
              <a:cxnLst/>
              <a:rect l="l" t="t" r="r" b="b"/>
              <a:pathLst>
                <a:path w="418" h="1382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179"/>
                  </a:lnTo>
                  <a:cubicBezTo>
                    <a:pt x="0" y="1298"/>
                    <a:pt x="84" y="1381"/>
                    <a:pt x="203" y="1381"/>
                  </a:cubicBezTo>
                  <a:cubicBezTo>
                    <a:pt x="322" y="1381"/>
                    <a:pt x="417" y="1298"/>
                    <a:pt x="417" y="1179"/>
                  </a:cubicBezTo>
                  <a:lnTo>
                    <a:pt x="417" y="215"/>
                  </a:lnTo>
                  <a:cubicBezTo>
                    <a:pt x="417" y="96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6240655" y="1763241"/>
              <a:ext cx="14434" cy="45133"/>
            </a:xfrm>
            <a:custGeom>
              <a:avLst/>
              <a:gdLst/>
              <a:ahLst/>
              <a:cxnLst/>
              <a:rect l="l" t="t" r="r" b="b"/>
              <a:pathLst>
                <a:path w="442" h="1382" extrusionOk="0">
                  <a:moveTo>
                    <a:pt x="227" y="0"/>
                  </a:moveTo>
                  <a:cubicBezTo>
                    <a:pt x="108" y="0"/>
                    <a:pt x="24" y="96"/>
                    <a:pt x="24" y="215"/>
                  </a:cubicBezTo>
                  <a:lnTo>
                    <a:pt x="24" y="1179"/>
                  </a:lnTo>
                  <a:cubicBezTo>
                    <a:pt x="1" y="1298"/>
                    <a:pt x="108" y="1381"/>
                    <a:pt x="227" y="1381"/>
                  </a:cubicBezTo>
                  <a:cubicBezTo>
                    <a:pt x="346" y="1381"/>
                    <a:pt x="441" y="1298"/>
                    <a:pt x="441" y="1179"/>
                  </a:cubicBezTo>
                  <a:lnTo>
                    <a:pt x="441" y="215"/>
                  </a:lnTo>
                  <a:cubicBezTo>
                    <a:pt x="441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6433881" y="1860819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1" y="1037"/>
                    <a:pt x="430" y="894"/>
                    <a:pt x="430" y="739"/>
                  </a:cubicBezTo>
                  <a:cubicBezTo>
                    <a:pt x="430" y="572"/>
                    <a:pt x="561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20" y="1465"/>
                    <a:pt x="1454" y="1132"/>
                    <a:pt x="1454" y="739"/>
                  </a:cubicBezTo>
                  <a:cubicBezTo>
                    <a:pt x="1454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6192063" y="1861994"/>
              <a:ext cx="14401" cy="45133"/>
            </a:xfrm>
            <a:custGeom>
              <a:avLst/>
              <a:gdLst/>
              <a:ahLst/>
              <a:cxnLst/>
              <a:rect l="l" t="t" r="r" b="b"/>
              <a:pathLst>
                <a:path w="441" h="1382" extrusionOk="0">
                  <a:moveTo>
                    <a:pt x="215" y="0"/>
                  </a:moveTo>
                  <a:cubicBezTo>
                    <a:pt x="96" y="0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41" y="108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6216947" y="1861994"/>
              <a:ext cx="13617" cy="45133"/>
            </a:xfrm>
            <a:custGeom>
              <a:avLst/>
              <a:gdLst/>
              <a:ahLst/>
              <a:cxnLst/>
              <a:rect l="l" t="t" r="r" b="b"/>
              <a:pathLst>
                <a:path w="417" h="1382" extrusionOk="0">
                  <a:moveTo>
                    <a:pt x="215" y="0"/>
                  </a:moveTo>
                  <a:cubicBezTo>
                    <a:pt x="96" y="0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108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6241439" y="1861994"/>
              <a:ext cx="13650" cy="45133"/>
            </a:xfrm>
            <a:custGeom>
              <a:avLst/>
              <a:gdLst/>
              <a:ahLst/>
              <a:cxnLst/>
              <a:rect l="l" t="t" r="r" b="b"/>
              <a:pathLst>
                <a:path w="418" h="1382" extrusionOk="0">
                  <a:moveTo>
                    <a:pt x="203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84" y="1382"/>
                    <a:pt x="203" y="1382"/>
                  </a:cubicBezTo>
                  <a:cubicBezTo>
                    <a:pt x="322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108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6433881" y="1959963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1" y="1037"/>
                    <a:pt x="430" y="894"/>
                    <a:pt x="430" y="739"/>
                  </a:cubicBezTo>
                  <a:cubicBezTo>
                    <a:pt x="430" y="572"/>
                    <a:pt x="561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4" y="1132"/>
                    <a:pt x="1454" y="739"/>
                  </a:cubicBezTo>
                  <a:cubicBezTo>
                    <a:pt x="1454" y="334"/>
                    <a:pt x="1120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6192063" y="1961139"/>
              <a:ext cx="14401" cy="45133"/>
            </a:xfrm>
            <a:custGeom>
              <a:avLst/>
              <a:gdLst/>
              <a:ahLst/>
              <a:cxnLst/>
              <a:rect l="l" t="t" r="r" b="b"/>
              <a:pathLst>
                <a:path w="441" h="1382" extrusionOk="0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41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8"/>
            <p:cNvSpPr/>
            <p:nvPr/>
          </p:nvSpPr>
          <p:spPr>
            <a:xfrm>
              <a:off x="6216947" y="1961139"/>
              <a:ext cx="13617" cy="45133"/>
            </a:xfrm>
            <a:custGeom>
              <a:avLst/>
              <a:gdLst/>
              <a:ahLst/>
              <a:cxnLst/>
              <a:rect l="l" t="t" r="r" b="b"/>
              <a:pathLst>
                <a:path w="417" h="1382" extrusionOk="0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8"/>
            <p:cNvSpPr/>
            <p:nvPr/>
          </p:nvSpPr>
          <p:spPr>
            <a:xfrm>
              <a:off x="6241439" y="1961139"/>
              <a:ext cx="13650" cy="45133"/>
            </a:xfrm>
            <a:custGeom>
              <a:avLst/>
              <a:gdLst/>
              <a:ahLst/>
              <a:cxnLst/>
              <a:rect l="l" t="t" r="r" b="b"/>
              <a:pathLst>
                <a:path w="418" h="1382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84" y="1382"/>
                    <a:pt x="203" y="1382"/>
                  </a:cubicBezTo>
                  <a:cubicBezTo>
                    <a:pt x="322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8"/>
            <p:cNvSpPr/>
            <p:nvPr/>
          </p:nvSpPr>
          <p:spPr>
            <a:xfrm>
              <a:off x="6269425" y="1977075"/>
              <a:ext cx="150115" cy="13651"/>
            </a:xfrm>
            <a:custGeom>
              <a:avLst/>
              <a:gdLst/>
              <a:ahLst/>
              <a:cxnLst/>
              <a:rect l="l" t="t" r="r" b="b"/>
              <a:pathLst>
                <a:path w="4597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4394" y="417"/>
                  </a:lnTo>
                  <a:cubicBezTo>
                    <a:pt x="4513" y="417"/>
                    <a:pt x="4596" y="334"/>
                    <a:pt x="4596" y="215"/>
                  </a:cubicBezTo>
                  <a:cubicBezTo>
                    <a:pt x="4596" y="96"/>
                    <a:pt x="4513" y="1"/>
                    <a:pt x="4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8"/>
            <p:cNvSpPr/>
            <p:nvPr/>
          </p:nvSpPr>
          <p:spPr>
            <a:xfrm>
              <a:off x="6376341" y="1877930"/>
              <a:ext cx="43203" cy="13651"/>
            </a:xfrm>
            <a:custGeom>
              <a:avLst/>
              <a:gdLst/>
              <a:ahLst/>
              <a:cxnLst/>
              <a:rect l="l" t="t" r="r" b="b"/>
              <a:pathLst>
                <a:path w="1323" h="418" extrusionOk="0">
                  <a:moveTo>
                    <a:pt x="215" y="1"/>
                  </a:moveTo>
                  <a:cubicBezTo>
                    <a:pt x="96" y="1"/>
                    <a:pt x="1" y="84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120" y="417"/>
                  </a:lnTo>
                  <a:cubicBezTo>
                    <a:pt x="1239" y="417"/>
                    <a:pt x="1322" y="334"/>
                    <a:pt x="1322" y="215"/>
                  </a:cubicBezTo>
                  <a:cubicBezTo>
                    <a:pt x="1322" y="84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8"/>
            <p:cNvSpPr/>
            <p:nvPr/>
          </p:nvSpPr>
          <p:spPr>
            <a:xfrm>
              <a:off x="6269425" y="1877930"/>
              <a:ext cx="89834" cy="13651"/>
            </a:xfrm>
            <a:custGeom>
              <a:avLst/>
              <a:gdLst/>
              <a:ahLst/>
              <a:cxnLst/>
              <a:rect l="l" t="t" r="r" b="b"/>
              <a:pathLst>
                <a:path w="2751" h="418" extrusionOk="0">
                  <a:moveTo>
                    <a:pt x="215" y="1"/>
                  </a:moveTo>
                  <a:cubicBezTo>
                    <a:pt x="96" y="1"/>
                    <a:pt x="1" y="84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2549" y="417"/>
                  </a:lnTo>
                  <a:cubicBezTo>
                    <a:pt x="2668" y="417"/>
                    <a:pt x="2751" y="334"/>
                    <a:pt x="2751" y="215"/>
                  </a:cubicBezTo>
                  <a:cubicBezTo>
                    <a:pt x="2751" y="84"/>
                    <a:pt x="2668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8"/>
            <p:cNvSpPr/>
            <p:nvPr/>
          </p:nvSpPr>
          <p:spPr>
            <a:xfrm>
              <a:off x="6126750" y="1627913"/>
              <a:ext cx="420303" cy="479477"/>
            </a:xfrm>
            <a:custGeom>
              <a:avLst/>
              <a:gdLst/>
              <a:ahLst/>
              <a:cxnLst/>
              <a:rect l="l" t="t" r="r" b="b"/>
              <a:pathLst>
                <a:path w="12871" h="14682" extrusionOk="0">
                  <a:moveTo>
                    <a:pt x="5024" y="549"/>
                  </a:moveTo>
                  <a:lnTo>
                    <a:pt x="5834" y="822"/>
                  </a:lnTo>
                  <a:lnTo>
                    <a:pt x="5834" y="1358"/>
                  </a:lnTo>
                  <a:lnTo>
                    <a:pt x="5024" y="1084"/>
                  </a:lnTo>
                  <a:lnTo>
                    <a:pt x="5024" y="549"/>
                  </a:lnTo>
                  <a:close/>
                  <a:moveTo>
                    <a:pt x="7822" y="549"/>
                  </a:moveTo>
                  <a:lnTo>
                    <a:pt x="7822" y="1084"/>
                  </a:lnTo>
                  <a:lnTo>
                    <a:pt x="7025" y="1358"/>
                  </a:lnTo>
                  <a:lnTo>
                    <a:pt x="7025" y="822"/>
                  </a:lnTo>
                  <a:lnTo>
                    <a:pt x="7822" y="549"/>
                  </a:lnTo>
                  <a:close/>
                  <a:moveTo>
                    <a:pt x="6406" y="465"/>
                  </a:moveTo>
                  <a:cubicBezTo>
                    <a:pt x="6501" y="465"/>
                    <a:pt x="6572" y="549"/>
                    <a:pt x="6572" y="632"/>
                  </a:cubicBezTo>
                  <a:lnTo>
                    <a:pt x="6572" y="2215"/>
                  </a:lnTo>
                  <a:cubicBezTo>
                    <a:pt x="6572" y="2335"/>
                    <a:pt x="6668" y="2418"/>
                    <a:pt x="6787" y="2418"/>
                  </a:cubicBezTo>
                  <a:lnTo>
                    <a:pt x="7156" y="2418"/>
                  </a:lnTo>
                  <a:cubicBezTo>
                    <a:pt x="7191" y="2418"/>
                    <a:pt x="7227" y="2454"/>
                    <a:pt x="7227" y="2489"/>
                  </a:cubicBezTo>
                  <a:lnTo>
                    <a:pt x="7227" y="3894"/>
                  </a:lnTo>
                  <a:lnTo>
                    <a:pt x="5560" y="3894"/>
                  </a:lnTo>
                  <a:lnTo>
                    <a:pt x="5596" y="2489"/>
                  </a:lnTo>
                  <a:cubicBezTo>
                    <a:pt x="5596" y="2454"/>
                    <a:pt x="5620" y="2418"/>
                    <a:pt x="5667" y="2418"/>
                  </a:cubicBezTo>
                  <a:lnTo>
                    <a:pt x="6036" y="2418"/>
                  </a:lnTo>
                  <a:cubicBezTo>
                    <a:pt x="6156" y="2418"/>
                    <a:pt x="6251" y="2335"/>
                    <a:pt x="6251" y="2215"/>
                  </a:cubicBezTo>
                  <a:lnTo>
                    <a:pt x="6251" y="632"/>
                  </a:lnTo>
                  <a:cubicBezTo>
                    <a:pt x="6251" y="549"/>
                    <a:pt x="6322" y="465"/>
                    <a:pt x="6406" y="465"/>
                  </a:cubicBezTo>
                  <a:close/>
                  <a:moveTo>
                    <a:pt x="7263" y="4323"/>
                  </a:moveTo>
                  <a:lnTo>
                    <a:pt x="7263" y="4656"/>
                  </a:lnTo>
                  <a:cubicBezTo>
                    <a:pt x="7263" y="5109"/>
                    <a:pt x="6882" y="5490"/>
                    <a:pt x="6429" y="5490"/>
                  </a:cubicBezTo>
                  <a:cubicBezTo>
                    <a:pt x="5965" y="5490"/>
                    <a:pt x="5596" y="5109"/>
                    <a:pt x="5596" y="4656"/>
                  </a:cubicBezTo>
                  <a:lnTo>
                    <a:pt x="5596" y="4323"/>
                  </a:lnTo>
                  <a:close/>
                  <a:moveTo>
                    <a:pt x="11442" y="6585"/>
                  </a:moveTo>
                  <a:cubicBezTo>
                    <a:pt x="11561" y="6585"/>
                    <a:pt x="11644" y="6680"/>
                    <a:pt x="11644" y="6799"/>
                  </a:cubicBezTo>
                  <a:lnTo>
                    <a:pt x="11644" y="8966"/>
                  </a:lnTo>
                  <a:cubicBezTo>
                    <a:pt x="11644" y="9085"/>
                    <a:pt x="11561" y="9181"/>
                    <a:pt x="11442" y="9181"/>
                  </a:cubicBezTo>
                  <a:lnTo>
                    <a:pt x="1429" y="9181"/>
                  </a:lnTo>
                  <a:cubicBezTo>
                    <a:pt x="1310" y="9181"/>
                    <a:pt x="1214" y="9085"/>
                    <a:pt x="1214" y="8966"/>
                  </a:cubicBezTo>
                  <a:lnTo>
                    <a:pt x="1214" y="6799"/>
                  </a:lnTo>
                  <a:cubicBezTo>
                    <a:pt x="1214" y="6680"/>
                    <a:pt x="1310" y="6585"/>
                    <a:pt x="1429" y="6585"/>
                  </a:cubicBezTo>
                  <a:close/>
                  <a:moveTo>
                    <a:pt x="11418" y="9609"/>
                  </a:moveTo>
                  <a:cubicBezTo>
                    <a:pt x="11537" y="9609"/>
                    <a:pt x="11632" y="9693"/>
                    <a:pt x="11632" y="9812"/>
                  </a:cubicBezTo>
                  <a:lnTo>
                    <a:pt x="11632" y="11991"/>
                  </a:lnTo>
                  <a:cubicBezTo>
                    <a:pt x="11632" y="12110"/>
                    <a:pt x="11537" y="12193"/>
                    <a:pt x="11418" y="12193"/>
                  </a:cubicBezTo>
                  <a:lnTo>
                    <a:pt x="1405" y="12193"/>
                  </a:lnTo>
                  <a:cubicBezTo>
                    <a:pt x="1310" y="12193"/>
                    <a:pt x="1203" y="12110"/>
                    <a:pt x="1203" y="11991"/>
                  </a:cubicBezTo>
                  <a:lnTo>
                    <a:pt x="1203" y="9812"/>
                  </a:lnTo>
                  <a:cubicBezTo>
                    <a:pt x="1203" y="9693"/>
                    <a:pt x="1286" y="9609"/>
                    <a:pt x="1405" y="9609"/>
                  </a:cubicBezTo>
                  <a:close/>
                  <a:moveTo>
                    <a:pt x="6703" y="12633"/>
                  </a:moveTo>
                  <a:lnTo>
                    <a:pt x="6703" y="13253"/>
                  </a:lnTo>
                  <a:lnTo>
                    <a:pt x="6144" y="13253"/>
                  </a:lnTo>
                  <a:lnTo>
                    <a:pt x="6144" y="12633"/>
                  </a:lnTo>
                  <a:close/>
                  <a:moveTo>
                    <a:pt x="6441" y="1"/>
                  </a:moveTo>
                  <a:cubicBezTo>
                    <a:pt x="6203" y="1"/>
                    <a:pt x="5989" y="156"/>
                    <a:pt x="5894" y="358"/>
                  </a:cubicBezTo>
                  <a:lnTo>
                    <a:pt x="5013" y="49"/>
                  </a:lnTo>
                  <a:cubicBezTo>
                    <a:pt x="4982" y="41"/>
                    <a:pt x="4952" y="37"/>
                    <a:pt x="4922" y="37"/>
                  </a:cubicBezTo>
                  <a:cubicBezTo>
                    <a:pt x="4858" y="37"/>
                    <a:pt x="4796" y="56"/>
                    <a:pt x="4739" y="96"/>
                  </a:cubicBezTo>
                  <a:cubicBezTo>
                    <a:pt x="4667" y="156"/>
                    <a:pt x="4608" y="239"/>
                    <a:pt x="4608" y="334"/>
                  </a:cubicBezTo>
                  <a:lnTo>
                    <a:pt x="4608" y="1108"/>
                  </a:lnTo>
                  <a:cubicBezTo>
                    <a:pt x="4608" y="1251"/>
                    <a:pt x="4703" y="1394"/>
                    <a:pt x="4846" y="1453"/>
                  </a:cubicBezTo>
                  <a:lnTo>
                    <a:pt x="5846" y="1811"/>
                  </a:lnTo>
                  <a:lnTo>
                    <a:pt x="5846" y="1989"/>
                  </a:lnTo>
                  <a:lnTo>
                    <a:pt x="5679" y="1989"/>
                  </a:lnTo>
                  <a:cubicBezTo>
                    <a:pt x="5394" y="1989"/>
                    <a:pt x="5179" y="2204"/>
                    <a:pt x="5179" y="2489"/>
                  </a:cubicBezTo>
                  <a:lnTo>
                    <a:pt x="5179" y="3097"/>
                  </a:lnTo>
                  <a:lnTo>
                    <a:pt x="3762" y="3097"/>
                  </a:lnTo>
                  <a:cubicBezTo>
                    <a:pt x="3643" y="3097"/>
                    <a:pt x="3548" y="3192"/>
                    <a:pt x="3548" y="3311"/>
                  </a:cubicBezTo>
                  <a:cubicBezTo>
                    <a:pt x="3548" y="3430"/>
                    <a:pt x="3643" y="3525"/>
                    <a:pt x="3762" y="3525"/>
                  </a:cubicBezTo>
                  <a:lnTo>
                    <a:pt x="5179" y="3525"/>
                  </a:lnTo>
                  <a:lnTo>
                    <a:pt x="5179" y="4609"/>
                  </a:lnTo>
                  <a:lnTo>
                    <a:pt x="4584" y="4609"/>
                  </a:lnTo>
                  <a:cubicBezTo>
                    <a:pt x="4465" y="4609"/>
                    <a:pt x="4370" y="4692"/>
                    <a:pt x="4370" y="4811"/>
                  </a:cubicBezTo>
                  <a:cubicBezTo>
                    <a:pt x="4370" y="4930"/>
                    <a:pt x="4465" y="5025"/>
                    <a:pt x="4584" y="5025"/>
                  </a:cubicBezTo>
                  <a:lnTo>
                    <a:pt x="5239" y="5025"/>
                  </a:lnTo>
                  <a:cubicBezTo>
                    <a:pt x="5394" y="5525"/>
                    <a:pt x="5870" y="5883"/>
                    <a:pt x="6429" y="5883"/>
                  </a:cubicBezTo>
                  <a:cubicBezTo>
                    <a:pt x="6977" y="5883"/>
                    <a:pt x="7453" y="5525"/>
                    <a:pt x="7620" y="5025"/>
                  </a:cubicBezTo>
                  <a:lnTo>
                    <a:pt x="8751" y="5025"/>
                  </a:lnTo>
                  <a:cubicBezTo>
                    <a:pt x="8870" y="5025"/>
                    <a:pt x="8954" y="4930"/>
                    <a:pt x="8954" y="4811"/>
                  </a:cubicBezTo>
                  <a:cubicBezTo>
                    <a:pt x="8954" y="4692"/>
                    <a:pt x="8870" y="4609"/>
                    <a:pt x="8751" y="4609"/>
                  </a:cubicBezTo>
                  <a:lnTo>
                    <a:pt x="7680" y="4609"/>
                  </a:lnTo>
                  <a:lnTo>
                    <a:pt x="7680" y="3525"/>
                  </a:lnTo>
                  <a:lnTo>
                    <a:pt x="11430" y="3525"/>
                  </a:lnTo>
                  <a:cubicBezTo>
                    <a:pt x="11549" y="3525"/>
                    <a:pt x="11632" y="3609"/>
                    <a:pt x="11632" y="3728"/>
                  </a:cubicBezTo>
                  <a:lnTo>
                    <a:pt x="11632" y="5906"/>
                  </a:lnTo>
                  <a:cubicBezTo>
                    <a:pt x="11632" y="6025"/>
                    <a:pt x="11549" y="6109"/>
                    <a:pt x="11430" y="6109"/>
                  </a:cubicBezTo>
                  <a:lnTo>
                    <a:pt x="1405" y="6109"/>
                  </a:lnTo>
                  <a:cubicBezTo>
                    <a:pt x="1286" y="6109"/>
                    <a:pt x="1203" y="6025"/>
                    <a:pt x="1203" y="5906"/>
                  </a:cubicBezTo>
                  <a:lnTo>
                    <a:pt x="1203" y="3728"/>
                  </a:lnTo>
                  <a:cubicBezTo>
                    <a:pt x="1203" y="3609"/>
                    <a:pt x="1286" y="3525"/>
                    <a:pt x="1405" y="3525"/>
                  </a:cubicBezTo>
                  <a:lnTo>
                    <a:pt x="2810" y="3525"/>
                  </a:lnTo>
                  <a:cubicBezTo>
                    <a:pt x="2929" y="3525"/>
                    <a:pt x="3012" y="3430"/>
                    <a:pt x="3012" y="3311"/>
                  </a:cubicBezTo>
                  <a:cubicBezTo>
                    <a:pt x="3012" y="3192"/>
                    <a:pt x="2929" y="3108"/>
                    <a:pt x="2810" y="3108"/>
                  </a:cubicBezTo>
                  <a:lnTo>
                    <a:pt x="1405" y="3108"/>
                  </a:lnTo>
                  <a:cubicBezTo>
                    <a:pt x="1048" y="3108"/>
                    <a:pt x="774" y="3382"/>
                    <a:pt x="774" y="3739"/>
                  </a:cubicBezTo>
                  <a:lnTo>
                    <a:pt x="774" y="5918"/>
                  </a:lnTo>
                  <a:cubicBezTo>
                    <a:pt x="774" y="6085"/>
                    <a:pt x="833" y="6228"/>
                    <a:pt x="929" y="6347"/>
                  </a:cubicBezTo>
                  <a:cubicBezTo>
                    <a:pt x="833" y="6466"/>
                    <a:pt x="774" y="6621"/>
                    <a:pt x="774" y="6776"/>
                  </a:cubicBezTo>
                  <a:lnTo>
                    <a:pt x="774" y="8954"/>
                  </a:lnTo>
                  <a:cubicBezTo>
                    <a:pt x="774" y="9121"/>
                    <a:pt x="833" y="9264"/>
                    <a:pt x="929" y="9383"/>
                  </a:cubicBezTo>
                  <a:cubicBezTo>
                    <a:pt x="833" y="9502"/>
                    <a:pt x="774" y="9657"/>
                    <a:pt x="774" y="9812"/>
                  </a:cubicBezTo>
                  <a:lnTo>
                    <a:pt x="774" y="11991"/>
                  </a:lnTo>
                  <a:cubicBezTo>
                    <a:pt x="774" y="12348"/>
                    <a:pt x="1048" y="12633"/>
                    <a:pt x="1405" y="12633"/>
                  </a:cubicBezTo>
                  <a:lnTo>
                    <a:pt x="5715" y="12633"/>
                  </a:lnTo>
                  <a:lnTo>
                    <a:pt x="5715" y="13253"/>
                  </a:lnTo>
                  <a:lnTo>
                    <a:pt x="714" y="13253"/>
                  </a:lnTo>
                  <a:cubicBezTo>
                    <a:pt x="310" y="13253"/>
                    <a:pt x="0" y="13586"/>
                    <a:pt x="0" y="13967"/>
                  </a:cubicBezTo>
                  <a:cubicBezTo>
                    <a:pt x="0" y="14372"/>
                    <a:pt x="321" y="14681"/>
                    <a:pt x="714" y="14681"/>
                  </a:cubicBezTo>
                  <a:lnTo>
                    <a:pt x="12156" y="14681"/>
                  </a:lnTo>
                  <a:cubicBezTo>
                    <a:pt x="12561" y="14681"/>
                    <a:pt x="12871" y="14360"/>
                    <a:pt x="12871" y="13967"/>
                  </a:cubicBezTo>
                  <a:cubicBezTo>
                    <a:pt x="12871" y="13586"/>
                    <a:pt x="12537" y="13253"/>
                    <a:pt x="12156" y="13253"/>
                  </a:cubicBezTo>
                  <a:lnTo>
                    <a:pt x="10085" y="13253"/>
                  </a:lnTo>
                  <a:cubicBezTo>
                    <a:pt x="9966" y="13253"/>
                    <a:pt x="9882" y="13348"/>
                    <a:pt x="9882" y="13467"/>
                  </a:cubicBezTo>
                  <a:cubicBezTo>
                    <a:pt x="9882" y="13586"/>
                    <a:pt x="9966" y="13669"/>
                    <a:pt x="10085" y="13669"/>
                  </a:cubicBezTo>
                  <a:lnTo>
                    <a:pt x="12156" y="13669"/>
                  </a:lnTo>
                  <a:cubicBezTo>
                    <a:pt x="12323" y="13669"/>
                    <a:pt x="12442" y="13800"/>
                    <a:pt x="12442" y="13955"/>
                  </a:cubicBezTo>
                  <a:cubicBezTo>
                    <a:pt x="12442" y="14098"/>
                    <a:pt x="12299" y="14241"/>
                    <a:pt x="12156" y="14241"/>
                  </a:cubicBezTo>
                  <a:lnTo>
                    <a:pt x="714" y="14241"/>
                  </a:lnTo>
                  <a:cubicBezTo>
                    <a:pt x="548" y="14241"/>
                    <a:pt x="429" y="14098"/>
                    <a:pt x="429" y="13955"/>
                  </a:cubicBezTo>
                  <a:cubicBezTo>
                    <a:pt x="429" y="13800"/>
                    <a:pt x="560" y="13669"/>
                    <a:pt x="714" y="13669"/>
                  </a:cubicBezTo>
                  <a:lnTo>
                    <a:pt x="9168" y="13669"/>
                  </a:lnTo>
                  <a:cubicBezTo>
                    <a:pt x="9275" y="13669"/>
                    <a:pt x="9370" y="13586"/>
                    <a:pt x="9370" y="13467"/>
                  </a:cubicBezTo>
                  <a:cubicBezTo>
                    <a:pt x="9370" y="13348"/>
                    <a:pt x="9275" y="13253"/>
                    <a:pt x="9168" y="13253"/>
                  </a:cubicBezTo>
                  <a:lnTo>
                    <a:pt x="7156" y="13253"/>
                  </a:lnTo>
                  <a:lnTo>
                    <a:pt x="7156" y="12633"/>
                  </a:lnTo>
                  <a:lnTo>
                    <a:pt x="11454" y="12633"/>
                  </a:lnTo>
                  <a:cubicBezTo>
                    <a:pt x="11811" y="12633"/>
                    <a:pt x="12097" y="12348"/>
                    <a:pt x="12097" y="11991"/>
                  </a:cubicBezTo>
                  <a:lnTo>
                    <a:pt x="12097" y="9812"/>
                  </a:lnTo>
                  <a:cubicBezTo>
                    <a:pt x="12097" y="9657"/>
                    <a:pt x="12037" y="9502"/>
                    <a:pt x="11930" y="9383"/>
                  </a:cubicBezTo>
                  <a:cubicBezTo>
                    <a:pt x="12037" y="9264"/>
                    <a:pt x="12097" y="9109"/>
                    <a:pt x="12097" y="8954"/>
                  </a:cubicBezTo>
                  <a:lnTo>
                    <a:pt x="12097" y="6776"/>
                  </a:lnTo>
                  <a:cubicBezTo>
                    <a:pt x="12097" y="6621"/>
                    <a:pt x="12037" y="6466"/>
                    <a:pt x="11930" y="6347"/>
                  </a:cubicBezTo>
                  <a:cubicBezTo>
                    <a:pt x="12037" y="6228"/>
                    <a:pt x="12097" y="6073"/>
                    <a:pt x="12097" y="5918"/>
                  </a:cubicBezTo>
                  <a:lnTo>
                    <a:pt x="12097" y="3739"/>
                  </a:lnTo>
                  <a:cubicBezTo>
                    <a:pt x="12097" y="3382"/>
                    <a:pt x="11811" y="3097"/>
                    <a:pt x="11454" y="3097"/>
                  </a:cubicBezTo>
                  <a:lnTo>
                    <a:pt x="7703" y="3097"/>
                  </a:lnTo>
                  <a:lnTo>
                    <a:pt x="7703" y="2489"/>
                  </a:lnTo>
                  <a:cubicBezTo>
                    <a:pt x="7703" y="2204"/>
                    <a:pt x="7477" y="1989"/>
                    <a:pt x="7191" y="1989"/>
                  </a:cubicBezTo>
                  <a:lnTo>
                    <a:pt x="7037" y="1989"/>
                  </a:lnTo>
                  <a:lnTo>
                    <a:pt x="7037" y="1811"/>
                  </a:lnTo>
                  <a:lnTo>
                    <a:pt x="8037" y="1453"/>
                  </a:lnTo>
                  <a:cubicBezTo>
                    <a:pt x="8180" y="1406"/>
                    <a:pt x="8275" y="1251"/>
                    <a:pt x="8275" y="1108"/>
                  </a:cubicBezTo>
                  <a:lnTo>
                    <a:pt x="8275" y="334"/>
                  </a:lnTo>
                  <a:cubicBezTo>
                    <a:pt x="8275" y="227"/>
                    <a:pt x="8227" y="144"/>
                    <a:pt x="8132" y="96"/>
                  </a:cubicBezTo>
                  <a:cubicBezTo>
                    <a:pt x="8083" y="56"/>
                    <a:pt x="8018" y="37"/>
                    <a:pt x="7954" y="37"/>
                  </a:cubicBezTo>
                  <a:cubicBezTo>
                    <a:pt x="7925" y="37"/>
                    <a:pt x="7896" y="41"/>
                    <a:pt x="7870" y="49"/>
                  </a:cubicBezTo>
                  <a:lnTo>
                    <a:pt x="6989" y="358"/>
                  </a:lnTo>
                  <a:cubicBezTo>
                    <a:pt x="6906" y="156"/>
                    <a:pt x="6691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48"/>
          <p:cNvGrpSpPr/>
          <p:nvPr/>
        </p:nvGrpSpPr>
        <p:grpSpPr>
          <a:xfrm>
            <a:off x="3578278" y="1561445"/>
            <a:ext cx="478265" cy="460405"/>
            <a:chOff x="3557953" y="1637645"/>
            <a:chExt cx="478265" cy="460405"/>
          </a:xfrm>
        </p:grpSpPr>
        <p:sp>
          <p:nvSpPr>
            <p:cNvPr id="369" name="Google Shape;369;p48"/>
            <p:cNvSpPr/>
            <p:nvPr/>
          </p:nvSpPr>
          <p:spPr>
            <a:xfrm>
              <a:off x="3649825" y="1652438"/>
              <a:ext cx="372136" cy="310312"/>
            </a:xfrm>
            <a:custGeom>
              <a:avLst/>
              <a:gdLst/>
              <a:ahLst/>
              <a:cxnLst/>
              <a:rect l="l" t="t" r="r" b="b"/>
              <a:pathLst>
                <a:path w="11396" h="9502" extrusionOk="0">
                  <a:moveTo>
                    <a:pt x="596" y="0"/>
                  </a:moveTo>
                  <a:cubicBezTo>
                    <a:pt x="406" y="0"/>
                    <a:pt x="239" y="167"/>
                    <a:pt x="239" y="357"/>
                  </a:cubicBezTo>
                  <a:lnTo>
                    <a:pt x="1" y="2310"/>
                  </a:lnTo>
                  <a:lnTo>
                    <a:pt x="1" y="9144"/>
                  </a:lnTo>
                  <a:cubicBezTo>
                    <a:pt x="1" y="9335"/>
                    <a:pt x="168" y="9501"/>
                    <a:pt x="358" y="9501"/>
                  </a:cubicBezTo>
                  <a:lnTo>
                    <a:pt x="11038" y="9501"/>
                  </a:lnTo>
                  <a:cubicBezTo>
                    <a:pt x="11229" y="9501"/>
                    <a:pt x="11395" y="9335"/>
                    <a:pt x="11395" y="9144"/>
                  </a:cubicBezTo>
                  <a:lnTo>
                    <a:pt x="11395" y="357"/>
                  </a:lnTo>
                  <a:cubicBezTo>
                    <a:pt x="11395" y="167"/>
                    <a:pt x="11229" y="0"/>
                    <a:pt x="1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3989537" y="1646593"/>
              <a:ext cx="40068" cy="316549"/>
            </a:xfrm>
            <a:custGeom>
              <a:avLst/>
              <a:gdLst/>
              <a:ahLst/>
              <a:cxnLst/>
              <a:rect l="l" t="t" r="r" b="b"/>
              <a:pathLst>
                <a:path w="1227" h="9693" extrusionOk="0">
                  <a:moveTo>
                    <a:pt x="1" y="0"/>
                  </a:moveTo>
                  <a:cubicBezTo>
                    <a:pt x="191" y="0"/>
                    <a:pt x="358" y="120"/>
                    <a:pt x="358" y="310"/>
                  </a:cubicBezTo>
                  <a:lnTo>
                    <a:pt x="358" y="9335"/>
                  </a:lnTo>
                  <a:cubicBezTo>
                    <a:pt x="358" y="9525"/>
                    <a:pt x="191" y="9692"/>
                    <a:pt x="1" y="9692"/>
                  </a:cubicBezTo>
                  <a:lnTo>
                    <a:pt x="870" y="9692"/>
                  </a:lnTo>
                  <a:cubicBezTo>
                    <a:pt x="1060" y="9692"/>
                    <a:pt x="1227" y="9525"/>
                    <a:pt x="1227" y="9335"/>
                  </a:cubicBezTo>
                  <a:lnTo>
                    <a:pt x="1227" y="2501"/>
                  </a:lnTo>
                  <a:lnTo>
                    <a:pt x="977" y="310"/>
                  </a:lnTo>
                  <a:cubicBezTo>
                    <a:pt x="989" y="108"/>
                    <a:pt x="822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8"/>
            <p:cNvSpPr/>
            <p:nvPr/>
          </p:nvSpPr>
          <p:spPr>
            <a:xfrm>
              <a:off x="3647444" y="1644633"/>
              <a:ext cx="376414" cy="83244"/>
            </a:xfrm>
            <a:custGeom>
              <a:avLst/>
              <a:gdLst/>
              <a:ahLst/>
              <a:cxnLst/>
              <a:rect l="l" t="t" r="r" b="b"/>
              <a:pathLst>
                <a:path w="11527" h="2549" extrusionOk="0">
                  <a:moveTo>
                    <a:pt x="358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2549"/>
                  </a:lnTo>
                  <a:lnTo>
                    <a:pt x="11526" y="2549"/>
                  </a:lnTo>
                  <a:lnTo>
                    <a:pt x="11526" y="358"/>
                  </a:lnTo>
                  <a:cubicBezTo>
                    <a:pt x="11526" y="168"/>
                    <a:pt x="11359" y="1"/>
                    <a:pt x="1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8"/>
            <p:cNvSpPr/>
            <p:nvPr/>
          </p:nvSpPr>
          <p:spPr>
            <a:xfrm>
              <a:off x="3989537" y="1644633"/>
              <a:ext cx="40068" cy="83244"/>
            </a:xfrm>
            <a:custGeom>
              <a:avLst/>
              <a:gdLst/>
              <a:ahLst/>
              <a:cxnLst/>
              <a:rect l="l" t="t" r="r" b="b"/>
              <a:pathLst>
                <a:path w="1227" h="2549" extrusionOk="0">
                  <a:moveTo>
                    <a:pt x="1" y="1"/>
                  </a:moveTo>
                  <a:cubicBezTo>
                    <a:pt x="191" y="1"/>
                    <a:pt x="358" y="168"/>
                    <a:pt x="358" y="358"/>
                  </a:cubicBezTo>
                  <a:lnTo>
                    <a:pt x="358" y="2549"/>
                  </a:lnTo>
                  <a:lnTo>
                    <a:pt x="1227" y="2549"/>
                  </a:lnTo>
                  <a:lnTo>
                    <a:pt x="1227" y="358"/>
                  </a:lnTo>
                  <a:cubicBezTo>
                    <a:pt x="1227" y="168"/>
                    <a:pt x="1060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8"/>
            <p:cNvSpPr/>
            <p:nvPr/>
          </p:nvSpPr>
          <p:spPr>
            <a:xfrm>
              <a:off x="3571490" y="1781496"/>
              <a:ext cx="371745" cy="310344"/>
            </a:xfrm>
            <a:custGeom>
              <a:avLst/>
              <a:gdLst/>
              <a:ahLst/>
              <a:cxnLst/>
              <a:rect l="l" t="t" r="r" b="b"/>
              <a:pathLst>
                <a:path w="11384" h="9503" extrusionOk="0">
                  <a:moveTo>
                    <a:pt x="596" y="1"/>
                  </a:moveTo>
                  <a:cubicBezTo>
                    <a:pt x="394" y="1"/>
                    <a:pt x="239" y="168"/>
                    <a:pt x="239" y="358"/>
                  </a:cubicBezTo>
                  <a:lnTo>
                    <a:pt x="1" y="2311"/>
                  </a:lnTo>
                  <a:lnTo>
                    <a:pt x="1" y="9145"/>
                  </a:lnTo>
                  <a:cubicBezTo>
                    <a:pt x="1" y="9335"/>
                    <a:pt x="156" y="9502"/>
                    <a:pt x="358" y="9502"/>
                  </a:cubicBezTo>
                  <a:lnTo>
                    <a:pt x="11026" y="9502"/>
                  </a:lnTo>
                  <a:cubicBezTo>
                    <a:pt x="11217" y="9502"/>
                    <a:pt x="11383" y="9335"/>
                    <a:pt x="11383" y="9145"/>
                  </a:cubicBezTo>
                  <a:lnTo>
                    <a:pt x="11383" y="358"/>
                  </a:lnTo>
                  <a:cubicBezTo>
                    <a:pt x="11383" y="168"/>
                    <a:pt x="11217" y="1"/>
                    <a:pt x="1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8"/>
            <p:cNvSpPr/>
            <p:nvPr/>
          </p:nvSpPr>
          <p:spPr>
            <a:xfrm>
              <a:off x="3910215" y="1775292"/>
              <a:ext cx="40100" cy="316549"/>
            </a:xfrm>
            <a:custGeom>
              <a:avLst/>
              <a:gdLst/>
              <a:ahLst/>
              <a:cxnLst/>
              <a:rect l="l" t="t" r="r" b="b"/>
              <a:pathLst>
                <a:path w="1228" h="9693" extrusionOk="0">
                  <a:moveTo>
                    <a:pt x="1" y="0"/>
                  </a:moveTo>
                  <a:cubicBezTo>
                    <a:pt x="191" y="0"/>
                    <a:pt x="358" y="119"/>
                    <a:pt x="358" y="322"/>
                  </a:cubicBezTo>
                  <a:lnTo>
                    <a:pt x="358" y="9335"/>
                  </a:lnTo>
                  <a:cubicBezTo>
                    <a:pt x="358" y="9525"/>
                    <a:pt x="191" y="9692"/>
                    <a:pt x="1" y="9692"/>
                  </a:cubicBezTo>
                  <a:lnTo>
                    <a:pt x="870" y="9692"/>
                  </a:lnTo>
                  <a:cubicBezTo>
                    <a:pt x="1060" y="9692"/>
                    <a:pt x="1227" y="9525"/>
                    <a:pt x="1227" y="9335"/>
                  </a:cubicBezTo>
                  <a:lnTo>
                    <a:pt x="1227" y="2501"/>
                  </a:lnTo>
                  <a:lnTo>
                    <a:pt x="989" y="322"/>
                  </a:lnTo>
                  <a:cubicBezTo>
                    <a:pt x="989" y="108"/>
                    <a:pt x="822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8"/>
            <p:cNvSpPr/>
            <p:nvPr/>
          </p:nvSpPr>
          <p:spPr>
            <a:xfrm>
              <a:off x="3568514" y="1773724"/>
              <a:ext cx="376022" cy="83244"/>
            </a:xfrm>
            <a:custGeom>
              <a:avLst/>
              <a:gdLst/>
              <a:ahLst/>
              <a:cxnLst/>
              <a:rect l="l" t="t" r="r" b="b"/>
              <a:pathLst>
                <a:path w="11515" h="2549" extrusionOk="0">
                  <a:moveTo>
                    <a:pt x="358" y="1"/>
                  </a:moveTo>
                  <a:cubicBezTo>
                    <a:pt x="156" y="1"/>
                    <a:pt x="1" y="167"/>
                    <a:pt x="1" y="370"/>
                  </a:cubicBezTo>
                  <a:lnTo>
                    <a:pt x="1" y="2549"/>
                  </a:lnTo>
                  <a:lnTo>
                    <a:pt x="11514" y="2549"/>
                  </a:lnTo>
                  <a:lnTo>
                    <a:pt x="11514" y="370"/>
                  </a:lnTo>
                  <a:cubicBezTo>
                    <a:pt x="11514" y="156"/>
                    <a:pt x="11348" y="1"/>
                    <a:pt x="11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8"/>
            <p:cNvSpPr/>
            <p:nvPr/>
          </p:nvSpPr>
          <p:spPr>
            <a:xfrm>
              <a:off x="3910215" y="1773724"/>
              <a:ext cx="40100" cy="83244"/>
            </a:xfrm>
            <a:custGeom>
              <a:avLst/>
              <a:gdLst/>
              <a:ahLst/>
              <a:cxnLst/>
              <a:rect l="l" t="t" r="r" b="b"/>
              <a:pathLst>
                <a:path w="1228" h="2549" extrusionOk="0">
                  <a:moveTo>
                    <a:pt x="1" y="1"/>
                  </a:moveTo>
                  <a:cubicBezTo>
                    <a:pt x="203" y="1"/>
                    <a:pt x="358" y="167"/>
                    <a:pt x="358" y="370"/>
                  </a:cubicBezTo>
                  <a:lnTo>
                    <a:pt x="358" y="2549"/>
                  </a:lnTo>
                  <a:lnTo>
                    <a:pt x="1227" y="2549"/>
                  </a:lnTo>
                  <a:lnTo>
                    <a:pt x="1227" y="370"/>
                  </a:lnTo>
                  <a:cubicBezTo>
                    <a:pt x="1227" y="156"/>
                    <a:pt x="1060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8"/>
            <p:cNvSpPr/>
            <p:nvPr/>
          </p:nvSpPr>
          <p:spPr>
            <a:xfrm>
              <a:off x="3606938" y="1883776"/>
              <a:ext cx="300589" cy="182392"/>
            </a:xfrm>
            <a:custGeom>
              <a:avLst/>
              <a:gdLst/>
              <a:ahLst/>
              <a:cxnLst/>
              <a:rect l="l" t="t" r="r" b="b"/>
              <a:pathLst>
                <a:path w="9205" h="5585" extrusionOk="0">
                  <a:moveTo>
                    <a:pt x="287" y="0"/>
                  </a:moveTo>
                  <a:cubicBezTo>
                    <a:pt x="144" y="0"/>
                    <a:pt x="1" y="119"/>
                    <a:pt x="1" y="286"/>
                  </a:cubicBezTo>
                  <a:lnTo>
                    <a:pt x="1" y="5299"/>
                  </a:lnTo>
                  <a:cubicBezTo>
                    <a:pt x="1" y="5453"/>
                    <a:pt x="120" y="5584"/>
                    <a:pt x="287" y="5584"/>
                  </a:cubicBezTo>
                  <a:lnTo>
                    <a:pt x="8919" y="5584"/>
                  </a:lnTo>
                  <a:cubicBezTo>
                    <a:pt x="9085" y="5584"/>
                    <a:pt x="9204" y="5453"/>
                    <a:pt x="9204" y="5299"/>
                  </a:cubicBezTo>
                  <a:lnTo>
                    <a:pt x="9204" y="286"/>
                  </a:lnTo>
                  <a:cubicBezTo>
                    <a:pt x="9204" y="131"/>
                    <a:pt x="9085" y="0"/>
                    <a:pt x="8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8"/>
            <p:cNvSpPr/>
            <p:nvPr/>
          </p:nvSpPr>
          <p:spPr>
            <a:xfrm>
              <a:off x="3805258" y="1670236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6" y="1"/>
                  </a:moveTo>
                  <a:cubicBezTo>
                    <a:pt x="397" y="1"/>
                    <a:pt x="357" y="5"/>
                    <a:pt x="321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1" y="955"/>
                  </a:cubicBezTo>
                  <a:cubicBezTo>
                    <a:pt x="357" y="977"/>
                    <a:pt x="393" y="981"/>
                    <a:pt x="431" y="981"/>
                  </a:cubicBezTo>
                  <a:cubicBezTo>
                    <a:pt x="457" y="981"/>
                    <a:pt x="483" y="979"/>
                    <a:pt x="512" y="979"/>
                  </a:cubicBezTo>
                  <a:cubicBezTo>
                    <a:pt x="798" y="979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2" y="1"/>
                    <a:pt x="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8"/>
            <p:cNvSpPr/>
            <p:nvPr/>
          </p:nvSpPr>
          <p:spPr>
            <a:xfrm>
              <a:off x="3738771" y="1670236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2" y="1"/>
                  </a:moveTo>
                  <a:cubicBezTo>
                    <a:pt x="390" y="1"/>
                    <a:pt x="345" y="5"/>
                    <a:pt x="310" y="27"/>
                  </a:cubicBezTo>
                  <a:cubicBezTo>
                    <a:pt x="131" y="98"/>
                    <a:pt x="0" y="277"/>
                    <a:pt x="0" y="479"/>
                  </a:cubicBezTo>
                  <a:cubicBezTo>
                    <a:pt x="0" y="705"/>
                    <a:pt x="131" y="884"/>
                    <a:pt x="310" y="955"/>
                  </a:cubicBezTo>
                  <a:cubicBezTo>
                    <a:pt x="345" y="977"/>
                    <a:pt x="381" y="981"/>
                    <a:pt x="422" y="981"/>
                  </a:cubicBezTo>
                  <a:cubicBezTo>
                    <a:pt x="449" y="981"/>
                    <a:pt x="479" y="979"/>
                    <a:pt x="512" y="979"/>
                  </a:cubicBezTo>
                  <a:cubicBezTo>
                    <a:pt x="786" y="979"/>
                    <a:pt x="988" y="777"/>
                    <a:pt x="988" y="503"/>
                  </a:cubicBezTo>
                  <a:cubicBezTo>
                    <a:pt x="988" y="217"/>
                    <a:pt x="774" y="27"/>
                    <a:pt x="512" y="3"/>
                  </a:cubicBezTo>
                  <a:cubicBezTo>
                    <a:pt x="488" y="3"/>
                    <a:pt x="46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8"/>
            <p:cNvSpPr/>
            <p:nvPr/>
          </p:nvSpPr>
          <p:spPr>
            <a:xfrm>
              <a:off x="3671891" y="1670236"/>
              <a:ext cx="31904" cy="32037"/>
            </a:xfrm>
            <a:custGeom>
              <a:avLst/>
              <a:gdLst/>
              <a:ahLst/>
              <a:cxnLst/>
              <a:rect l="l" t="t" r="r" b="b"/>
              <a:pathLst>
                <a:path w="977" h="981" extrusionOk="0">
                  <a:moveTo>
                    <a:pt x="425" y="1"/>
                  </a:moveTo>
                  <a:cubicBezTo>
                    <a:pt x="385" y="1"/>
                    <a:pt x="345" y="5"/>
                    <a:pt x="310" y="27"/>
                  </a:cubicBezTo>
                  <a:cubicBezTo>
                    <a:pt x="131" y="98"/>
                    <a:pt x="0" y="277"/>
                    <a:pt x="0" y="479"/>
                  </a:cubicBezTo>
                  <a:cubicBezTo>
                    <a:pt x="0" y="705"/>
                    <a:pt x="131" y="884"/>
                    <a:pt x="310" y="955"/>
                  </a:cubicBezTo>
                  <a:cubicBezTo>
                    <a:pt x="345" y="977"/>
                    <a:pt x="381" y="981"/>
                    <a:pt x="419" y="981"/>
                  </a:cubicBezTo>
                  <a:cubicBezTo>
                    <a:pt x="445" y="981"/>
                    <a:pt x="472" y="979"/>
                    <a:pt x="500" y="979"/>
                  </a:cubicBezTo>
                  <a:cubicBezTo>
                    <a:pt x="786" y="979"/>
                    <a:pt x="976" y="777"/>
                    <a:pt x="976" y="503"/>
                  </a:cubicBezTo>
                  <a:cubicBezTo>
                    <a:pt x="976" y="217"/>
                    <a:pt x="786" y="27"/>
                    <a:pt x="500" y="3"/>
                  </a:cubicBezTo>
                  <a:cubicBezTo>
                    <a:pt x="476" y="3"/>
                    <a:pt x="451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8"/>
            <p:cNvSpPr/>
            <p:nvPr/>
          </p:nvSpPr>
          <p:spPr>
            <a:xfrm>
              <a:off x="3726329" y="1799131"/>
              <a:ext cx="31904" cy="31841"/>
            </a:xfrm>
            <a:custGeom>
              <a:avLst/>
              <a:gdLst/>
              <a:ahLst/>
              <a:cxnLst/>
              <a:rect l="l" t="t" r="r" b="b"/>
              <a:pathLst>
                <a:path w="977" h="975" extrusionOk="0">
                  <a:moveTo>
                    <a:pt x="391" y="1"/>
                  </a:moveTo>
                  <a:cubicBezTo>
                    <a:pt x="363" y="1"/>
                    <a:pt x="335" y="5"/>
                    <a:pt x="310" y="20"/>
                  </a:cubicBezTo>
                  <a:cubicBezTo>
                    <a:pt x="131" y="92"/>
                    <a:pt x="0" y="271"/>
                    <a:pt x="0" y="485"/>
                  </a:cubicBezTo>
                  <a:cubicBezTo>
                    <a:pt x="0" y="699"/>
                    <a:pt x="131" y="878"/>
                    <a:pt x="310" y="949"/>
                  </a:cubicBezTo>
                  <a:cubicBezTo>
                    <a:pt x="345" y="971"/>
                    <a:pt x="381" y="975"/>
                    <a:pt x="419" y="975"/>
                  </a:cubicBezTo>
                  <a:cubicBezTo>
                    <a:pt x="445" y="975"/>
                    <a:pt x="472" y="973"/>
                    <a:pt x="500" y="973"/>
                  </a:cubicBezTo>
                  <a:cubicBezTo>
                    <a:pt x="786" y="973"/>
                    <a:pt x="976" y="782"/>
                    <a:pt x="976" y="497"/>
                  </a:cubicBezTo>
                  <a:cubicBezTo>
                    <a:pt x="976" y="211"/>
                    <a:pt x="786" y="20"/>
                    <a:pt x="500" y="9"/>
                  </a:cubicBezTo>
                  <a:cubicBezTo>
                    <a:pt x="466" y="9"/>
                    <a:pt x="428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8"/>
            <p:cNvSpPr/>
            <p:nvPr/>
          </p:nvSpPr>
          <p:spPr>
            <a:xfrm>
              <a:off x="3659449" y="179913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03" y="1"/>
                  </a:moveTo>
                  <a:cubicBezTo>
                    <a:pt x="375" y="1"/>
                    <a:pt x="347" y="5"/>
                    <a:pt x="322" y="20"/>
                  </a:cubicBezTo>
                  <a:cubicBezTo>
                    <a:pt x="143" y="92"/>
                    <a:pt x="0" y="271"/>
                    <a:pt x="0" y="485"/>
                  </a:cubicBezTo>
                  <a:cubicBezTo>
                    <a:pt x="0" y="699"/>
                    <a:pt x="143" y="878"/>
                    <a:pt x="322" y="949"/>
                  </a:cubicBezTo>
                  <a:cubicBezTo>
                    <a:pt x="357" y="971"/>
                    <a:pt x="393" y="975"/>
                    <a:pt x="431" y="975"/>
                  </a:cubicBezTo>
                  <a:cubicBezTo>
                    <a:pt x="457" y="975"/>
                    <a:pt x="484" y="973"/>
                    <a:pt x="512" y="973"/>
                  </a:cubicBezTo>
                  <a:cubicBezTo>
                    <a:pt x="798" y="973"/>
                    <a:pt x="988" y="782"/>
                    <a:pt x="988" y="497"/>
                  </a:cubicBezTo>
                  <a:cubicBezTo>
                    <a:pt x="988" y="211"/>
                    <a:pt x="798" y="20"/>
                    <a:pt x="512" y="9"/>
                  </a:cubicBezTo>
                  <a:cubicBezTo>
                    <a:pt x="478" y="9"/>
                    <a:pt x="440" y="1"/>
                    <a:pt x="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8"/>
            <p:cNvSpPr/>
            <p:nvPr/>
          </p:nvSpPr>
          <p:spPr>
            <a:xfrm>
              <a:off x="3592961" y="179913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396" y="1"/>
                  </a:moveTo>
                  <a:cubicBezTo>
                    <a:pt x="365" y="1"/>
                    <a:pt x="335" y="5"/>
                    <a:pt x="310" y="20"/>
                  </a:cubicBezTo>
                  <a:cubicBezTo>
                    <a:pt x="131" y="92"/>
                    <a:pt x="0" y="271"/>
                    <a:pt x="0" y="485"/>
                  </a:cubicBezTo>
                  <a:cubicBezTo>
                    <a:pt x="0" y="699"/>
                    <a:pt x="131" y="878"/>
                    <a:pt x="310" y="949"/>
                  </a:cubicBezTo>
                  <a:cubicBezTo>
                    <a:pt x="345" y="971"/>
                    <a:pt x="381" y="975"/>
                    <a:pt x="422" y="975"/>
                  </a:cubicBezTo>
                  <a:cubicBezTo>
                    <a:pt x="449" y="975"/>
                    <a:pt x="479" y="973"/>
                    <a:pt x="512" y="973"/>
                  </a:cubicBezTo>
                  <a:cubicBezTo>
                    <a:pt x="786" y="973"/>
                    <a:pt x="988" y="782"/>
                    <a:pt x="988" y="497"/>
                  </a:cubicBezTo>
                  <a:cubicBezTo>
                    <a:pt x="988" y="211"/>
                    <a:pt x="774" y="20"/>
                    <a:pt x="512" y="9"/>
                  </a:cubicBezTo>
                  <a:cubicBezTo>
                    <a:pt x="478" y="9"/>
                    <a:pt x="436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8"/>
            <p:cNvSpPr/>
            <p:nvPr/>
          </p:nvSpPr>
          <p:spPr>
            <a:xfrm>
              <a:off x="3599949" y="1876396"/>
              <a:ext cx="314957" cy="196370"/>
            </a:xfrm>
            <a:custGeom>
              <a:avLst/>
              <a:gdLst/>
              <a:ahLst/>
              <a:cxnLst/>
              <a:rect l="l" t="t" r="r" b="b"/>
              <a:pathLst>
                <a:path w="9645" h="6013" extrusionOk="0">
                  <a:moveTo>
                    <a:pt x="8656" y="429"/>
                  </a:moveTo>
                  <a:lnTo>
                    <a:pt x="4823" y="2762"/>
                  </a:lnTo>
                  <a:lnTo>
                    <a:pt x="989" y="429"/>
                  </a:lnTo>
                  <a:close/>
                  <a:moveTo>
                    <a:pt x="9204" y="595"/>
                  </a:moveTo>
                  <a:lnTo>
                    <a:pt x="9204" y="5417"/>
                  </a:lnTo>
                  <a:lnTo>
                    <a:pt x="5239" y="3012"/>
                  </a:lnTo>
                  <a:lnTo>
                    <a:pt x="9204" y="595"/>
                  </a:lnTo>
                  <a:close/>
                  <a:moveTo>
                    <a:pt x="4834" y="3262"/>
                  </a:moveTo>
                  <a:lnTo>
                    <a:pt x="8656" y="5584"/>
                  </a:lnTo>
                  <a:lnTo>
                    <a:pt x="989" y="5584"/>
                  </a:lnTo>
                  <a:lnTo>
                    <a:pt x="4834" y="3262"/>
                  </a:lnTo>
                  <a:close/>
                  <a:moveTo>
                    <a:pt x="501" y="0"/>
                  </a:moveTo>
                  <a:cubicBezTo>
                    <a:pt x="239" y="0"/>
                    <a:pt x="1" y="226"/>
                    <a:pt x="1" y="512"/>
                  </a:cubicBezTo>
                  <a:lnTo>
                    <a:pt x="1" y="2643"/>
                  </a:lnTo>
                  <a:cubicBezTo>
                    <a:pt x="1" y="2762"/>
                    <a:pt x="84" y="2846"/>
                    <a:pt x="203" y="2846"/>
                  </a:cubicBezTo>
                  <a:cubicBezTo>
                    <a:pt x="322" y="2846"/>
                    <a:pt x="405" y="2762"/>
                    <a:pt x="405" y="2643"/>
                  </a:cubicBezTo>
                  <a:lnTo>
                    <a:pt x="405" y="595"/>
                  </a:lnTo>
                  <a:lnTo>
                    <a:pt x="4382" y="3012"/>
                  </a:lnTo>
                  <a:lnTo>
                    <a:pt x="405" y="5417"/>
                  </a:lnTo>
                  <a:lnTo>
                    <a:pt x="405" y="3572"/>
                  </a:lnTo>
                  <a:cubicBezTo>
                    <a:pt x="405" y="3453"/>
                    <a:pt x="322" y="3369"/>
                    <a:pt x="203" y="3369"/>
                  </a:cubicBezTo>
                  <a:cubicBezTo>
                    <a:pt x="84" y="3369"/>
                    <a:pt x="1" y="3453"/>
                    <a:pt x="1" y="3572"/>
                  </a:cubicBezTo>
                  <a:lnTo>
                    <a:pt x="1" y="5513"/>
                  </a:lnTo>
                  <a:cubicBezTo>
                    <a:pt x="1" y="5798"/>
                    <a:pt x="215" y="6013"/>
                    <a:pt x="501" y="6013"/>
                  </a:cubicBezTo>
                  <a:lnTo>
                    <a:pt x="9133" y="6013"/>
                  </a:lnTo>
                  <a:cubicBezTo>
                    <a:pt x="9395" y="6013"/>
                    <a:pt x="9633" y="5798"/>
                    <a:pt x="9633" y="5513"/>
                  </a:cubicBezTo>
                  <a:lnTo>
                    <a:pt x="9633" y="488"/>
                  </a:lnTo>
                  <a:cubicBezTo>
                    <a:pt x="9645" y="345"/>
                    <a:pt x="9561" y="214"/>
                    <a:pt x="9466" y="119"/>
                  </a:cubicBezTo>
                  <a:cubicBezTo>
                    <a:pt x="9371" y="48"/>
                    <a:pt x="9252" y="0"/>
                    <a:pt x="9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8"/>
            <p:cNvSpPr/>
            <p:nvPr/>
          </p:nvSpPr>
          <p:spPr>
            <a:xfrm>
              <a:off x="3557953" y="1637645"/>
              <a:ext cx="478265" cy="460405"/>
            </a:xfrm>
            <a:custGeom>
              <a:avLst/>
              <a:gdLst/>
              <a:ahLst/>
              <a:cxnLst/>
              <a:rect l="l" t="t" r="r" b="b"/>
              <a:pathLst>
                <a:path w="14646" h="14098" extrusionOk="0">
                  <a:moveTo>
                    <a:pt x="14217" y="3001"/>
                  </a:moveTo>
                  <a:lnTo>
                    <a:pt x="14217" y="9621"/>
                  </a:lnTo>
                  <a:cubicBezTo>
                    <a:pt x="14217" y="9680"/>
                    <a:pt x="14157" y="9740"/>
                    <a:pt x="14086" y="9740"/>
                  </a:cubicBezTo>
                  <a:lnTo>
                    <a:pt x="12240" y="9740"/>
                  </a:lnTo>
                  <a:lnTo>
                    <a:pt x="12240" y="4537"/>
                  </a:lnTo>
                  <a:cubicBezTo>
                    <a:pt x="12240" y="4215"/>
                    <a:pt x="11978" y="3965"/>
                    <a:pt x="11669" y="3965"/>
                  </a:cubicBezTo>
                  <a:lnTo>
                    <a:pt x="8633" y="3965"/>
                  </a:lnTo>
                  <a:cubicBezTo>
                    <a:pt x="8514" y="3965"/>
                    <a:pt x="8430" y="4061"/>
                    <a:pt x="8430" y="4168"/>
                  </a:cubicBezTo>
                  <a:cubicBezTo>
                    <a:pt x="8430" y="4299"/>
                    <a:pt x="8514" y="4382"/>
                    <a:pt x="8633" y="4382"/>
                  </a:cubicBezTo>
                  <a:lnTo>
                    <a:pt x="11669" y="4382"/>
                  </a:lnTo>
                  <a:cubicBezTo>
                    <a:pt x="11740" y="4382"/>
                    <a:pt x="11824" y="4442"/>
                    <a:pt x="11824" y="4537"/>
                  </a:cubicBezTo>
                  <a:lnTo>
                    <a:pt x="11824" y="6513"/>
                  </a:lnTo>
                  <a:lnTo>
                    <a:pt x="417" y="6513"/>
                  </a:lnTo>
                  <a:lnTo>
                    <a:pt x="417" y="4537"/>
                  </a:lnTo>
                  <a:cubicBezTo>
                    <a:pt x="417" y="4454"/>
                    <a:pt x="477" y="4382"/>
                    <a:pt x="572" y="4382"/>
                  </a:cubicBezTo>
                  <a:lnTo>
                    <a:pt x="7680" y="4382"/>
                  </a:lnTo>
                  <a:cubicBezTo>
                    <a:pt x="7799" y="4382"/>
                    <a:pt x="7894" y="4299"/>
                    <a:pt x="7894" y="4168"/>
                  </a:cubicBezTo>
                  <a:cubicBezTo>
                    <a:pt x="7894" y="4061"/>
                    <a:pt x="7799" y="3965"/>
                    <a:pt x="7680" y="3965"/>
                  </a:cubicBezTo>
                  <a:lnTo>
                    <a:pt x="2846" y="3965"/>
                  </a:lnTo>
                  <a:lnTo>
                    <a:pt x="2846" y="3001"/>
                  </a:lnTo>
                  <a:close/>
                  <a:moveTo>
                    <a:pt x="11788" y="6918"/>
                  </a:moveTo>
                  <a:lnTo>
                    <a:pt x="11788" y="13538"/>
                  </a:lnTo>
                  <a:cubicBezTo>
                    <a:pt x="11788" y="13621"/>
                    <a:pt x="11728" y="13681"/>
                    <a:pt x="11657" y="13681"/>
                  </a:cubicBezTo>
                  <a:lnTo>
                    <a:pt x="572" y="13681"/>
                  </a:lnTo>
                  <a:cubicBezTo>
                    <a:pt x="489" y="13681"/>
                    <a:pt x="417" y="13621"/>
                    <a:pt x="417" y="13538"/>
                  </a:cubicBezTo>
                  <a:lnTo>
                    <a:pt x="417" y="6918"/>
                  </a:lnTo>
                  <a:close/>
                  <a:moveTo>
                    <a:pt x="3013" y="1"/>
                  </a:moveTo>
                  <a:cubicBezTo>
                    <a:pt x="2691" y="1"/>
                    <a:pt x="2441" y="263"/>
                    <a:pt x="2441" y="572"/>
                  </a:cubicBezTo>
                  <a:lnTo>
                    <a:pt x="2441" y="3953"/>
                  </a:lnTo>
                  <a:lnTo>
                    <a:pt x="572" y="3953"/>
                  </a:lnTo>
                  <a:cubicBezTo>
                    <a:pt x="251" y="3953"/>
                    <a:pt x="1" y="4203"/>
                    <a:pt x="1" y="4513"/>
                  </a:cubicBezTo>
                  <a:lnTo>
                    <a:pt x="1" y="13538"/>
                  </a:lnTo>
                  <a:cubicBezTo>
                    <a:pt x="1" y="13848"/>
                    <a:pt x="251" y="14098"/>
                    <a:pt x="572" y="14098"/>
                  </a:cubicBezTo>
                  <a:lnTo>
                    <a:pt x="11657" y="14098"/>
                  </a:lnTo>
                  <a:cubicBezTo>
                    <a:pt x="11966" y="14098"/>
                    <a:pt x="12216" y="13848"/>
                    <a:pt x="12216" y="13538"/>
                  </a:cubicBezTo>
                  <a:lnTo>
                    <a:pt x="12216" y="10157"/>
                  </a:lnTo>
                  <a:lnTo>
                    <a:pt x="14062" y="10157"/>
                  </a:lnTo>
                  <a:cubicBezTo>
                    <a:pt x="14383" y="10157"/>
                    <a:pt x="14633" y="9907"/>
                    <a:pt x="14633" y="9597"/>
                  </a:cubicBezTo>
                  <a:lnTo>
                    <a:pt x="14633" y="572"/>
                  </a:lnTo>
                  <a:cubicBezTo>
                    <a:pt x="14645" y="263"/>
                    <a:pt x="14395" y="13"/>
                    <a:pt x="14086" y="13"/>
                  </a:cubicBezTo>
                  <a:lnTo>
                    <a:pt x="11883" y="13"/>
                  </a:lnTo>
                  <a:cubicBezTo>
                    <a:pt x="11764" y="13"/>
                    <a:pt x="11669" y="96"/>
                    <a:pt x="11669" y="215"/>
                  </a:cubicBezTo>
                  <a:cubicBezTo>
                    <a:pt x="11669" y="334"/>
                    <a:pt x="11764" y="429"/>
                    <a:pt x="11883" y="429"/>
                  </a:cubicBezTo>
                  <a:lnTo>
                    <a:pt x="14086" y="429"/>
                  </a:lnTo>
                  <a:cubicBezTo>
                    <a:pt x="14157" y="429"/>
                    <a:pt x="14229" y="489"/>
                    <a:pt x="14229" y="572"/>
                  </a:cubicBezTo>
                  <a:lnTo>
                    <a:pt x="14229" y="2549"/>
                  </a:lnTo>
                  <a:lnTo>
                    <a:pt x="2858" y="2549"/>
                  </a:lnTo>
                  <a:lnTo>
                    <a:pt x="2858" y="572"/>
                  </a:lnTo>
                  <a:cubicBezTo>
                    <a:pt x="2858" y="501"/>
                    <a:pt x="2918" y="429"/>
                    <a:pt x="3013" y="429"/>
                  </a:cubicBezTo>
                  <a:lnTo>
                    <a:pt x="10954" y="429"/>
                  </a:lnTo>
                  <a:cubicBezTo>
                    <a:pt x="11073" y="429"/>
                    <a:pt x="11169" y="334"/>
                    <a:pt x="11169" y="215"/>
                  </a:cubicBezTo>
                  <a:cubicBezTo>
                    <a:pt x="11169" y="96"/>
                    <a:pt x="11073" y="1"/>
                    <a:pt x="10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8"/>
            <p:cNvSpPr/>
            <p:nvPr/>
          </p:nvSpPr>
          <p:spPr>
            <a:xfrm>
              <a:off x="3798237" y="1662529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6"/>
                    <a:pt x="727" y="1036"/>
                  </a:cubicBezTo>
                  <a:cubicBezTo>
                    <a:pt x="560" y="1036"/>
                    <a:pt x="429" y="894"/>
                    <a:pt x="429" y="739"/>
                  </a:cubicBezTo>
                  <a:cubicBezTo>
                    <a:pt x="429" y="572"/>
                    <a:pt x="560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8"/>
            <p:cNvSpPr/>
            <p:nvPr/>
          </p:nvSpPr>
          <p:spPr>
            <a:xfrm>
              <a:off x="3731358" y="1662529"/>
              <a:ext cx="47872" cy="47876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6"/>
                    <a:pt x="715" y="1036"/>
                  </a:cubicBezTo>
                  <a:cubicBezTo>
                    <a:pt x="560" y="1036"/>
                    <a:pt x="418" y="894"/>
                    <a:pt x="418" y="739"/>
                  </a:cubicBezTo>
                  <a:cubicBezTo>
                    <a:pt x="418" y="572"/>
                    <a:pt x="560" y="441"/>
                    <a:pt x="715" y="441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8"/>
            <p:cNvSpPr/>
            <p:nvPr/>
          </p:nvSpPr>
          <p:spPr>
            <a:xfrm>
              <a:off x="3664870" y="1662529"/>
              <a:ext cx="47872" cy="47876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6"/>
                    <a:pt x="715" y="1036"/>
                  </a:cubicBezTo>
                  <a:cubicBezTo>
                    <a:pt x="549" y="1036"/>
                    <a:pt x="418" y="894"/>
                    <a:pt x="418" y="739"/>
                  </a:cubicBezTo>
                  <a:cubicBezTo>
                    <a:pt x="418" y="572"/>
                    <a:pt x="549" y="441"/>
                    <a:pt x="715" y="441"/>
                  </a:cubicBezTo>
                  <a:close/>
                  <a:moveTo>
                    <a:pt x="727" y="1"/>
                  </a:moveTo>
                  <a:cubicBezTo>
                    <a:pt x="310" y="1"/>
                    <a:pt x="1" y="334"/>
                    <a:pt x="1" y="739"/>
                  </a:cubicBezTo>
                  <a:cubicBezTo>
                    <a:pt x="1" y="1132"/>
                    <a:pt x="334" y="1465"/>
                    <a:pt x="727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8"/>
            <p:cNvSpPr/>
            <p:nvPr/>
          </p:nvSpPr>
          <p:spPr>
            <a:xfrm>
              <a:off x="3718916" y="1791620"/>
              <a:ext cx="47480" cy="4748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429"/>
                  </a:moveTo>
                  <a:cubicBezTo>
                    <a:pt x="894" y="429"/>
                    <a:pt x="1025" y="560"/>
                    <a:pt x="1025" y="727"/>
                  </a:cubicBezTo>
                  <a:cubicBezTo>
                    <a:pt x="1025" y="893"/>
                    <a:pt x="894" y="1024"/>
                    <a:pt x="727" y="1024"/>
                  </a:cubicBezTo>
                  <a:cubicBezTo>
                    <a:pt x="560" y="1024"/>
                    <a:pt x="429" y="882"/>
                    <a:pt x="429" y="727"/>
                  </a:cubicBezTo>
                  <a:cubicBezTo>
                    <a:pt x="429" y="560"/>
                    <a:pt x="560" y="429"/>
                    <a:pt x="727" y="429"/>
                  </a:cubicBezTo>
                  <a:close/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2"/>
                    <a:pt x="322" y="1453"/>
                    <a:pt x="727" y="1453"/>
                  </a:cubicBezTo>
                  <a:cubicBezTo>
                    <a:pt x="1132" y="1453"/>
                    <a:pt x="1453" y="1132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8"/>
            <p:cNvSpPr/>
            <p:nvPr/>
          </p:nvSpPr>
          <p:spPr>
            <a:xfrm>
              <a:off x="3652428" y="1791620"/>
              <a:ext cx="47480" cy="4748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429"/>
                  </a:moveTo>
                  <a:cubicBezTo>
                    <a:pt x="894" y="429"/>
                    <a:pt x="1025" y="560"/>
                    <a:pt x="1025" y="727"/>
                  </a:cubicBezTo>
                  <a:cubicBezTo>
                    <a:pt x="1025" y="893"/>
                    <a:pt x="894" y="1024"/>
                    <a:pt x="727" y="1024"/>
                  </a:cubicBezTo>
                  <a:cubicBezTo>
                    <a:pt x="560" y="1024"/>
                    <a:pt x="429" y="882"/>
                    <a:pt x="429" y="727"/>
                  </a:cubicBezTo>
                  <a:cubicBezTo>
                    <a:pt x="429" y="560"/>
                    <a:pt x="560" y="429"/>
                    <a:pt x="727" y="429"/>
                  </a:cubicBezTo>
                  <a:close/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2"/>
                    <a:pt x="322" y="1453"/>
                    <a:pt x="727" y="1453"/>
                  </a:cubicBezTo>
                  <a:cubicBezTo>
                    <a:pt x="1132" y="1453"/>
                    <a:pt x="1453" y="1132"/>
                    <a:pt x="1453" y="727"/>
                  </a:cubicBezTo>
                  <a:cubicBezTo>
                    <a:pt x="1442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8"/>
            <p:cNvSpPr/>
            <p:nvPr/>
          </p:nvSpPr>
          <p:spPr>
            <a:xfrm>
              <a:off x="3585189" y="1791620"/>
              <a:ext cx="47840" cy="47484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26" y="429"/>
                  </a:moveTo>
                  <a:cubicBezTo>
                    <a:pt x="893" y="429"/>
                    <a:pt x="1024" y="560"/>
                    <a:pt x="1024" y="727"/>
                  </a:cubicBezTo>
                  <a:cubicBezTo>
                    <a:pt x="1024" y="893"/>
                    <a:pt x="893" y="1024"/>
                    <a:pt x="726" y="1024"/>
                  </a:cubicBezTo>
                  <a:cubicBezTo>
                    <a:pt x="572" y="1024"/>
                    <a:pt x="429" y="882"/>
                    <a:pt x="429" y="727"/>
                  </a:cubicBezTo>
                  <a:cubicBezTo>
                    <a:pt x="429" y="560"/>
                    <a:pt x="572" y="429"/>
                    <a:pt x="726" y="429"/>
                  </a:cubicBezTo>
                  <a:close/>
                  <a:moveTo>
                    <a:pt x="726" y="0"/>
                  </a:moveTo>
                  <a:cubicBezTo>
                    <a:pt x="333" y="0"/>
                    <a:pt x="0" y="322"/>
                    <a:pt x="0" y="727"/>
                  </a:cubicBezTo>
                  <a:cubicBezTo>
                    <a:pt x="0" y="1132"/>
                    <a:pt x="333" y="1453"/>
                    <a:pt x="726" y="1453"/>
                  </a:cubicBezTo>
                  <a:cubicBezTo>
                    <a:pt x="1131" y="1453"/>
                    <a:pt x="1465" y="1132"/>
                    <a:pt x="1465" y="727"/>
                  </a:cubicBezTo>
                  <a:cubicBezTo>
                    <a:pt x="1465" y="322"/>
                    <a:pt x="1131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48"/>
          <p:cNvGrpSpPr/>
          <p:nvPr/>
        </p:nvGrpSpPr>
        <p:grpSpPr>
          <a:xfrm>
            <a:off x="1054076" y="1554848"/>
            <a:ext cx="483327" cy="478269"/>
            <a:chOff x="1054076" y="1631048"/>
            <a:chExt cx="483327" cy="478269"/>
          </a:xfrm>
        </p:grpSpPr>
        <p:sp>
          <p:nvSpPr>
            <p:cNvPr id="393" name="Google Shape;393;p48"/>
            <p:cNvSpPr/>
            <p:nvPr/>
          </p:nvSpPr>
          <p:spPr>
            <a:xfrm>
              <a:off x="1061848" y="1649009"/>
              <a:ext cx="194428" cy="180367"/>
            </a:xfrm>
            <a:custGeom>
              <a:avLst/>
              <a:gdLst/>
              <a:ahLst/>
              <a:cxnLst/>
              <a:rect l="l" t="t" r="r" b="b"/>
              <a:pathLst>
                <a:path w="5954" h="5523" extrusionOk="0">
                  <a:moveTo>
                    <a:pt x="3149" y="1"/>
                  </a:moveTo>
                  <a:cubicBezTo>
                    <a:pt x="3072" y="1"/>
                    <a:pt x="2992" y="30"/>
                    <a:pt x="2942" y="93"/>
                  </a:cubicBezTo>
                  <a:lnTo>
                    <a:pt x="120" y="2903"/>
                  </a:lnTo>
                  <a:cubicBezTo>
                    <a:pt x="1" y="3022"/>
                    <a:pt x="1" y="3201"/>
                    <a:pt x="120" y="3308"/>
                  </a:cubicBezTo>
                  <a:lnTo>
                    <a:pt x="2346" y="5522"/>
                  </a:lnTo>
                  <a:lnTo>
                    <a:pt x="5954" y="2712"/>
                  </a:lnTo>
                  <a:lnTo>
                    <a:pt x="3323" y="69"/>
                  </a:lnTo>
                  <a:cubicBezTo>
                    <a:pt x="3283" y="24"/>
                    <a:pt x="3217" y="1"/>
                    <a:pt x="3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8"/>
            <p:cNvSpPr/>
            <p:nvPr/>
          </p:nvSpPr>
          <p:spPr>
            <a:xfrm>
              <a:off x="1149334" y="1635914"/>
              <a:ext cx="107729" cy="110252"/>
            </a:xfrm>
            <a:custGeom>
              <a:avLst/>
              <a:gdLst/>
              <a:ahLst/>
              <a:cxnLst/>
              <a:rect l="l" t="t" r="r" b="b"/>
              <a:pathLst>
                <a:path w="3299" h="3376" extrusionOk="0">
                  <a:moveTo>
                    <a:pt x="864" y="0"/>
                  </a:moveTo>
                  <a:cubicBezTo>
                    <a:pt x="790" y="0"/>
                    <a:pt x="715" y="30"/>
                    <a:pt x="656" y="89"/>
                  </a:cubicBezTo>
                  <a:lnTo>
                    <a:pt x="1" y="744"/>
                  </a:lnTo>
                  <a:cubicBezTo>
                    <a:pt x="60" y="685"/>
                    <a:pt x="135" y="655"/>
                    <a:pt x="208" y="655"/>
                  </a:cubicBezTo>
                  <a:cubicBezTo>
                    <a:pt x="281" y="655"/>
                    <a:pt x="352" y="685"/>
                    <a:pt x="406" y="744"/>
                  </a:cubicBezTo>
                  <a:lnTo>
                    <a:pt x="3037" y="3375"/>
                  </a:lnTo>
                  <a:lnTo>
                    <a:pt x="3299" y="2304"/>
                  </a:lnTo>
                  <a:lnTo>
                    <a:pt x="1072" y="89"/>
                  </a:lnTo>
                  <a:cubicBezTo>
                    <a:pt x="1013" y="30"/>
                    <a:pt x="938" y="0"/>
                    <a:pt x="864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8"/>
            <p:cNvSpPr/>
            <p:nvPr/>
          </p:nvSpPr>
          <p:spPr>
            <a:xfrm>
              <a:off x="1099958" y="1723760"/>
              <a:ext cx="40851" cy="40397"/>
            </a:xfrm>
            <a:custGeom>
              <a:avLst/>
              <a:gdLst/>
              <a:ahLst/>
              <a:cxnLst/>
              <a:rect l="l" t="t" r="r" b="b"/>
              <a:pathLst>
                <a:path w="1251" h="1237" extrusionOk="0">
                  <a:moveTo>
                    <a:pt x="711" y="1"/>
                  </a:moveTo>
                  <a:cubicBezTo>
                    <a:pt x="688" y="1"/>
                    <a:pt x="667" y="7"/>
                    <a:pt x="655" y="19"/>
                  </a:cubicBezTo>
                  <a:lnTo>
                    <a:pt x="24" y="650"/>
                  </a:lnTo>
                  <a:cubicBezTo>
                    <a:pt x="1" y="674"/>
                    <a:pt x="1" y="733"/>
                    <a:pt x="24" y="769"/>
                  </a:cubicBezTo>
                  <a:lnTo>
                    <a:pt x="477" y="1209"/>
                  </a:lnTo>
                  <a:cubicBezTo>
                    <a:pt x="489" y="1227"/>
                    <a:pt x="510" y="1236"/>
                    <a:pt x="532" y="1236"/>
                  </a:cubicBezTo>
                  <a:cubicBezTo>
                    <a:pt x="554" y="1236"/>
                    <a:pt x="578" y="1227"/>
                    <a:pt x="596" y="1209"/>
                  </a:cubicBezTo>
                  <a:lnTo>
                    <a:pt x="1215" y="590"/>
                  </a:lnTo>
                  <a:cubicBezTo>
                    <a:pt x="1251" y="543"/>
                    <a:pt x="1251" y="495"/>
                    <a:pt x="1215" y="471"/>
                  </a:cubicBezTo>
                  <a:lnTo>
                    <a:pt x="775" y="19"/>
                  </a:lnTo>
                  <a:cubicBezTo>
                    <a:pt x="757" y="7"/>
                    <a:pt x="733" y="1"/>
                    <a:pt x="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8"/>
            <p:cNvSpPr/>
            <p:nvPr/>
          </p:nvSpPr>
          <p:spPr>
            <a:xfrm>
              <a:off x="1150509" y="1672555"/>
              <a:ext cx="41243" cy="40365"/>
            </a:xfrm>
            <a:custGeom>
              <a:avLst/>
              <a:gdLst/>
              <a:ahLst/>
              <a:cxnLst/>
              <a:rect l="l" t="t" r="r" b="b"/>
              <a:pathLst>
                <a:path w="1263" h="1236" extrusionOk="0">
                  <a:moveTo>
                    <a:pt x="710" y="0"/>
                  </a:moveTo>
                  <a:cubicBezTo>
                    <a:pt x="688" y="0"/>
                    <a:pt x="667" y="9"/>
                    <a:pt x="655" y="27"/>
                  </a:cubicBezTo>
                  <a:lnTo>
                    <a:pt x="24" y="646"/>
                  </a:lnTo>
                  <a:cubicBezTo>
                    <a:pt x="0" y="682"/>
                    <a:pt x="0" y="741"/>
                    <a:pt x="24" y="765"/>
                  </a:cubicBezTo>
                  <a:lnTo>
                    <a:pt x="477" y="1218"/>
                  </a:lnTo>
                  <a:cubicBezTo>
                    <a:pt x="489" y="1229"/>
                    <a:pt x="509" y="1235"/>
                    <a:pt x="532" y="1235"/>
                  </a:cubicBezTo>
                  <a:cubicBezTo>
                    <a:pt x="554" y="1235"/>
                    <a:pt x="578" y="1229"/>
                    <a:pt x="596" y="1218"/>
                  </a:cubicBezTo>
                  <a:lnTo>
                    <a:pt x="1215" y="587"/>
                  </a:lnTo>
                  <a:cubicBezTo>
                    <a:pt x="1263" y="563"/>
                    <a:pt x="1263" y="503"/>
                    <a:pt x="1215" y="467"/>
                  </a:cubicBezTo>
                  <a:lnTo>
                    <a:pt x="774" y="27"/>
                  </a:lnTo>
                  <a:cubicBezTo>
                    <a:pt x="756" y="9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8"/>
            <p:cNvSpPr/>
            <p:nvPr/>
          </p:nvSpPr>
          <p:spPr>
            <a:xfrm>
              <a:off x="1127411" y="1703719"/>
              <a:ext cx="398946" cy="394960"/>
            </a:xfrm>
            <a:custGeom>
              <a:avLst/>
              <a:gdLst/>
              <a:ahLst/>
              <a:cxnLst/>
              <a:rect l="l" t="t" r="r" b="b"/>
              <a:pathLst>
                <a:path w="12217" h="12094" extrusionOk="0">
                  <a:moveTo>
                    <a:pt x="4327" y="0"/>
                  </a:moveTo>
                  <a:cubicBezTo>
                    <a:pt x="4254" y="0"/>
                    <a:pt x="4180" y="30"/>
                    <a:pt x="4120" y="90"/>
                  </a:cubicBezTo>
                  <a:lnTo>
                    <a:pt x="120" y="4090"/>
                  </a:lnTo>
                  <a:cubicBezTo>
                    <a:pt x="0" y="4197"/>
                    <a:pt x="0" y="4376"/>
                    <a:pt x="120" y="4495"/>
                  </a:cubicBezTo>
                  <a:lnTo>
                    <a:pt x="7418" y="11781"/>
                  </a:lnTo>
                  <a:cubicBezTo>
                    <a:pt x="7614" y="11990"/>
                    <a:pt x="7882" y="12094"/>
                    <a:pt x="8153" y="12094"/>
                  </a:cubicBezTo>
                  <a:cubicBezTo>
                    <a:pt x="8424" y="12094"/>
                    <a:pt x="8698" y="11990"/>
                    <a:pt x="8906" y="11781"/>
                  </a:cubicBezTo>
                  <a:lnTo>
                    <a:pt x="9597" y="11091"/>
                  </a:lnTo>
                  <a:lnTo>
                    <a:pt x="10168" y="10103"/>
                  </a:lnTo>
                  <a:lnTo>
                    <a:pt x="11311" y="9376"/>
                  </a:lnTo>
                  <a:lnTo>
                    <a:pt x="11800" y="8888"/>
                  </a:lnTo>
                  <a:cubicBezTo>
                    <a:pt x="12216" y="8472"/>
                    <a:pt x="12216" y="7793"/>
                    <a:pt x="11823" y="7376"/>
                  </a:cubicBezTo>
                  <a:lnTo>
                    <a:pt x="4525" y="90"/>
                  </a:lnTo>
                  <a:cubicBezTo>
                    <a:pt x="4471" y="30"/>
                    <a:pt x="4400" y="0"/>
                    <a:pt x="4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8"/>
            <p:cNvSpPr/>
            <p:nvPr/>
          </p:nvSpPr>
          <p:spPr>
            <a:xfrm>
              <a:off x="1246551" y="1699072"/>
              <a:ext cx="285013" cy="309169"/>
            </a:xfrm>
            <a:custGeom>
              <a:avLst/>
              <a:gdLst/>
              <a:ahLst/>
              <a:cxnLst/>
              <a:rect l="l" t="t" r="r" b="b"/>
              <a:pathLst>
                <a:path w="8728" h="9467" extrusionOk="0">
                  <a:moveTo>
                    <a:pt x="807" y="1"/>
                  </a:moveTo>
                  <a:cubicBezTo>
                    <a:pt x="735" y="1"/>
                    <a:pt x="667" y="25"/>
                    <a:pt x="619" y="72"/>
                  </a:cubicBezTo>
                  <a:lnTo>
                    <a:pt x="0" y="691"/>
                  </a:lnTo>
                  <a:cubicBezTo>
                    <a:pt x="60" y="632"/>
                    <a:pt x="134" y="602"/>
                    <a:pt x="207" y="602"/>
                  </a:cubicBezTo>
                  <a:cubicBezTo>
                    <a:pt x="280" y="602"/>
                    <a:pt x="352" y="632"/>
                    <a:pt x="405" y="691"/>
                  </a:cubicBezTo>
                  <a:lnTo>
                    <a:pt x="7704" y="7978"/>
                  </a:lnTo>
                  <a:cubicBezTo>
                    <a:pt x="8113" y="8387"/>
                    <a:pt x="8120" y="9038"/>
                    <a:pt x="7725" y="9445"/>
                  </a:cubicBezTo>
                  <a:lnTo>
                    <a:pt x="7725" y="9445"/>
                  </a:lnTo>
                  <a:lnTo>
                    <a:pt x="8311" y="8859"/>
                  </a:lnTo>
                  <a:cubicBezTo>
                    <a:pt x="8728" y="8442"/>
                    <a:pt x="8728" y="7764"/>
                    <a:pt x="8311" y="7371"/>
                  </a:cubicBezTo>
                  <a:lnTo>
                    <a:pt x="1012" y="72"/>
                  </a:lnTo>
                  <a:cubicBezTo>
                    <a:pt x="953" y="25"/>
                    <a:pt x="878" y="1"/>
                    <a:pt x="807" y="1"/>
                  </a:cubicBezTo>
                  <a:close/>
                  <a:moveTo>
                    <a:pt x="7725" y="9445"/>
                  </a:moveTo>
                  <a:lnTo>
                    <a:pt x="7704" y="9466"/>
                  </a:lnTo>
                  <a:cubicBezTo>
                    <a:pt x="7711" y="9459"/>
                    <a:pt x="7718" y="9452"/>
                    <a:pt x="7725" y="9445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8"/>
            <p:cNvSpPr/>
            <p:nvPr/>
          </p:nvSpPr>
          <p:spPr>
            <a:xfrm>
              <a:off x="1390793" y="1971752"/>
              <a:ext cx="97606" cy="95556"/>
            </a:xfrm>
            <a:custGeom>
              <a:avLst/>
              <a:gdLst/>
              <a:ahLst/>
              <a:cxnLst/>
              <a:rect l="l" t="t" r="r" b="b"/>
              <a:pathLst>
                <a:path w="2989" h="2926" extrusionOk="0">
                  <a:moveTo>
                    <a:pt x="1379" y="0"/>
                  </a:moveTo>
                  <a:cubicBezTo>
                    <a:pt x="1269" y="0"/>
                    <a:pt x="1161" y="39"/>
                    <a:pt x="1084" y="116"/>
                  </a:cubicBezTo>
                  <a:lnTo>
                    <a:pt x="167" y="1033"/>
                  </a:lnTo>
                  <a:cubicBezTo>
                    <a:pt x="1" y="1188"/>
                    <a:pt x="1" y="1473"/>
                    <a:pt x="167" y="1640"/>
                  </a:cubicBezTo>
                  <a:lnTo>
                    <a:pt x="1465" y="2926"/>
                  </a:lnTo>
                  <a:lnTo>
                    <a:pt x="2989" y="1414"/>
                  </a:lnTo>
                  <a:lnTo>
                    <a:pt x="1691" y="116"/>
                  </a:lnTo>
                  <a:cubicBezTo>
                    <a:pt x="1602" y="39"/>
                    <a:pt x="1489" y="0"/>
                    <a:pt x="137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8"/>
            <p:cNvSpPr/>
            <p:nvPr/>
          </p:nvSpPr>
          <p:spPr>
            <a:xfrm>
              <a:off x="1418780" y="1964829"/>
              <a:ext cx="76249" cy="60514"/>
            </a:xfrm>
            <a:custGeom>
              <a:avLst/>
              <a:gdLst/>
              <a:ahLst/>
              <a:cxnLst/>
              <a:rect l="l" t="t" r="r" b="b"/>
              <a:pathLst>
                <a:path w="2335" h="1853" extrusionOk="0">
                  <a:moveTo>
                    <a:pt x="729" y="1"/>
                  </a:moveTo>
                  <a:cubicBezTo>
                    <a:pt x="620" y="1"/>
                    <a:pt x="513" y="42"/>
                    <a:pt x="429" y="126"/>
                  </a:cubicBezTo>
                  <a:lnTo>
                    <a:pt x="1" y="554"/>
                  </a:lnTo>
                  <a:cubicBezTo>
                    <a:pt x="84" y="471"/>
                    <a:pt x="194" y="429"/>
                    <a:pt x="304" y="429"/>
                  </a:cubicBezTo>
                  <a:cubicBezTo>
                    <a:pt x="414" y="429"/>
                    <a:pt x="525" y="471"/>
                    <a:pt x="608" y="554"/>
                  </a:cubicBezTo>
                  <a:lnTo>
                    <a:pt x="1906" y="1852"/>
                  </a:lnTo>
                  <a:lnTo>
                    <a:pt x="2334" y="1423"/>
                  </a:lnTo>
                  <a:lnTo>
                    <a:pt x="1037" y="126"/>
                  </a:lnTo>
                  <a:cubicBezTo>
                    <a:pt x="947" y="42"/>
                    <a:pt x="837" y="1"/>
                    <a:pt x="72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8"/>
            <p:cNvSpPr/>
            <p:nvPr/>
          </p:nvSpPr>
          <p:spPr>
            <a:xfrm>
              <a:off x="1253539" y="1979557"/>
              <a:ext cx="78568" cy="73904"/>
            </a:xfrm>
            <a:custGeom>
              <a:avLst/>
              <a:gdLst/>
              <a:ahLst/>
              <a:cxnLst/>
              <a:rect l="l" t="t" r="r" b="b"/>
              <a:pathLst>
                <a:path w="2406" h="2263" extrusionOk="0">
                  <a:moveTo>
                    <a:pt x="939" y="1"/>
                  </a:moveTo>
                  <a:cubicBezTo>
                    <a:pt x="716" y="1"/>
                    <a:pt x="494" y="87"/>
                    <a:pt x="322" y="258"/>
                  </a:cubicBezTo>
                  <a:cubicBezTo>
                    <a:pt x="48" y="532"/>
                    <a:pt x="1" y="972"/>
                    <a:pt x="191" y="1294"/>
                  </a:cubicBezTo>
                  <a:cubicBezTo>
                    <a:pt x="200" y="1305"/>
                    <a:pt x="214" y="1309"/>
                    <a:pt x="233" y="1309"/>
                  </a:cubicBezTo>
                  <a:cubicBezTo>
                    <a:pt x="300" y="1309"/>
                    <a:pt x="418" y="1255"/>
                    <a:pt x="489" y="1255"/>
                  </a:cubicBezTo>
                  <a:cubicBezTo>
                    <a:pt x="509" y="1255"/>
                    <a:pt x="526" y="1259"/>
                    <a:pt x="536" y="1270"/>
                  </a:cubicBezTo>
                  <a:lnTo>
                    <a:pt x="489" y="1627"/>
                  </a:lnTo>
                  <a:lnTo>
                    <a:pt x="882" y="2008"/>
                  </a:lnTo>
                  <a:cubicBezTo>
                    <a:pt x="1044" y="2177"/>
                    <a:pt x="1264" y="2263"/>
                    <a:pt x="1483" y="2263"/>
                  </a:cubicBezTo>
                  <a:cubicBezTo>
                    <a:pt x="1635" y="2263"/>
                    <a:pt x="1786" y="2222"/>
                    <a:pt x="1918" y="2139"/>
                  </a:cubicBezTo>
                  <a:cubicBezTo>
                    <a:pt x="1977" y="2104"/>
                    <a:pt x="1834" y="1865"/>
                    <a:pt x="1894" y="1806"/>
                  </a:cubicBezTo>
                  <a:cubicBezTo>
                    <a:pt x="1900" y="1795"/>
                    <a:pt x="1914" y="1791"/>
                    <a:pt x="1932" y="1791"/>
                  </a:cubicBezTo>
                  <a:cubicBezTo>
                    <a:pt x="2000" y="1791"/>
                    <a:pt x="2134" y="1852"/>
                    <a:pt x="2191" y="1852"/>
                  </a:cubicBezTo>
                  <a:cubicBezTo>
                    <a:pt x="2203" y="1852"/>
                    <a:pt x="2212" y="1849"/>
                    <a:pt x="2215" y="1842"/>
                  </a:cubicBezTo>
                  <a:cubicBezTo>
                    <a:pt x="2406" y="1520"/>
                    <a:pt x="2358" y="1092"/>
                    <a:pt x="2084" y="806"/>
                  </a:cubicBezTo>
                  <a:lnTo>
                    <a:pt x="1691" y="413"/>
                  </a:lnTo>
                  <a:lnTo>
                    <a:pt x="1334" y="461"/>
                  </a:lnTo>
                  <a:cubicBezTo>
                    <a:pt x="1275" y="401"/>
                    <a:pt x="1429" y="151"/>
                    <a:pt x="1370" y="115"/>
                  </a:cubicBezTo>
                  <a:cubicBezTo>
                    <a:pt x="1236" y="39"/>
                    <a:pt x="108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8"/>
            <p:cNvSpPr/>
            <p:nvPr/>
          </p:nvSpPr>
          <p:spPr>
            <a:xfrm>
              <a:off x="1315749" y="1740839"/>
              <a:ext cx="78568" cy="74002"/>
            </a:xfrm>
            <a:custGeom>
              <a:avLst/>
              <a:gdLst/>
              <a:ahLst/>
              <a:cxnLst/>
              <a:rect l="l" t="t" r="r" b="b"/>
              <a:pathLst>
                <a:path w="2406" h="2266" extrusionOk="0">
                  <a:moveTo>
                    <a:pt x="939" y="1"/>
                  </a:moveTo>
                  <a:cubicBezTo>
                    <a:pt x="716" y="1"/>
                    <a:pt x="494" y="86"/>
                    <a:pt x="322" y="258"/>
                  </a:cubicBezTo>
                  <a:cubicBezTo>
                    <a:pt x="48" y="543"/>
                    <a:pt x="1" y="972"/>
                    <a:pt x="191" y="1294"/>
                  </a:cubicBezTo>
                  <a:cubicBezTo>
                    <a:pt x="200" y="1304"/>
                    <a:pt x="214" y="1308"/>
                    <a:pt x="233" y="1308"/>
                  </a:cubicBezTo>
                  <a:cubicBezTo>
                    <a:pt x="300" y="1308"/>
                    <a:pt x="418" y="1255"/>
                    <a:pt x="489" y="1255"/>
                  </a:cubicBezTo>
                  <a:cubicBezTo>
                    <a:pt x="509" y="1255"/>
                    <a:pt x="526" y="1259"/>
                    <a:pt x="536" y="1270"/>
                  </a:cubicBezTo>
                  <a:lnTo>
                    <a:pt x="489" y="1627"/>
                  </a:lnTo>
                  <a:lnTo>
                    <a:pt x="882" y="2008"/>
                  </a:lnTo>
                  <a:cubicBezTo>
                    <a:pt x="1046" y="2179"/>
                    <a:pt x="1270" y="2265"/>
                    <a:pt x="1493" y="2265"/>
                  </a:cubicBezTo>
                  <a:cubicBezTo>
                    <a:pt x="1641" y="2265"/>
                    <a:pt x="1789" y="2227"/>
                    <a:pt x="1918" y="2151"/>
                  </a:cubicBezTo>
                  <a:cubicBezTo>
                    <a:pt x="1977" y="2103"/>
                    <a:pt x="1834" y="1865"/>
                    <a:pt x="1894" y="1805"/>
                  </a:cubicBezTo>
                  <a:cubicBezTo>
                    <a:pt x="1902" y="1795"/>
                    <a:pt x="1917" y="1791"/>
                    <a:pt x="1937" y="1791"/>
                  </a:cubicBezTo>
                  <a:cubicBezTo>
                    <a:pt x="2010" y="1791"/>
                    <a:pt x="2144" y="1851"/>
                    <a:pt x="2195" y="1851"/>
                  </a:cubicBezTo>
                  <a:cubicBezTo>
                    <a:pt x="2206" y="1851"/>
                    <a:pt x="2213" y="1848"/>
                    <a:pt x="2215" y="1841"/>
                  </a:cubicBezTo>
                  <a:cubicBezTo>
                    <a:pt x="2406" y="1520"/>
                    <a:pt x="2358" y="1091"/>
                    <a:pt x="2084" y="805"/>
                  </a:cubicBezTo>
                  <a:lnTo>
                    <a:pt x="1691" y="412"/>
                  </a:lnTo>
                  <a:lnTo>
                    <a:pt x="1334" y="460"/>
                  </a:lnTo>
                  <a:cubicBezTo>
                    <a:pt x="1275" y="401"/>
                    <a:pt x="1429" y="151"/>
                    <a:pt x="1370" y="115"/>
                  </a:cubicBezTo>
                  <a:cubicBezTo>
                    <a:pt x="1236" y="39"/>
                    <a:pt x="108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8"/>
            <p:cNvSpPr/>
            <p:nvPr/>
          </p:nvSpPr>
          <p:spPr>
            <a:xfrm>
              <a:off x="1092969" y="1715955"/>
              <a:ext cx="55611" cy="54701"/>
            </a:xfrm>
            <a:custGeom>
              <a:avLst/>
              <a:gdLst/>
              <a:ahLst/>
              <a:cxnLst/>
              <a:rect l="l" t="t" r="r" b="b"/>
              <a:pathLst>
                <a:path w="1703" h="1675" extrusionOk="0">
                  <a:moveTo>
                    <a:pt x="929" y="484"/>
                  </a:moveTo>
                  <a:lnTo>
                    <a:pt x="1191" y="746"/>
                  </a:lnTo>
                  <a:lnTo>
                    <a:pt x="750" y="1198"/>
                  </a:lnTo>
                  <a:lnTo>
                    <a:pt x="477" y="924"/>
                  </a:lnTo>
                  <a:lnTo>
                    <a:pt x="929" y="484"/>
                  </a:lnTo>
                  <a:close/>
                  <a:moveTo>
                    <a:pt x="929" y="0"/>
                  </a:moveTo>
                  <a:cubicBezTo>
                    <a:pt x="853" y="0"/>
                    <a:pt x="776" y="30"/>
                    <a:pt x="715" y="91"/>
                  </a:cubicBezTo>
                  <a:lnTo>
                    <a:pt x="96" y="722"/>
                  </a:lnTo>
                  <a:cubicBezTo>
                    <a:pt x="36" y="782"/>
                    <a:pt x="0" y="853"/>
                    <a:pt x="0" y="924"/>
                  </a:cubicBezTo>
                  <a:cubicBezTo>
                    <a:pt x="0" y="1008"/>
                    <a:pt x="36" y="1079"/>
                    <a:pt x="96" y="1139"/>
                  </a:cubicBezTo>
                  <a:lnTo>
                    <a:pt x="536" y="1579"/>
                  </a:lnTo>
                  <a:cubicBezTo>
                    <a:pt x="596" y="1639"/>
                    <a:pt x="679" y="1675"/>
                    <a:pt x="750" y="1675"/>
                  </a:cubicBezTo>
                  <a:cubicBezTo>
                    <a:pt x="822" y="1675"/>
                    <a:pt x="893" y="1639"/>
                    <a:pt x="953" y="1579"/>
                  </a:cubicBezTo>
                  <a:lnTo>
                    <a:pt x="1584" y="960"/>
                  </a:lnTo>
                  <a:cubicBezTo>
                    <a:pt x="1703" y="841"/>
                    <a:pt x="1703" y="651"/>
                    <a:pt x="1584" y="532"/>
                  </a:cubicBezTo>
                  <a:lnTo>
                    <a:pt x="1131" y="79"/>
                  </a:lnTo>
                  <a:cubicBezTo>
                    <a:pt x="1073" y="27"/>
                    <a:pt x="1001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8"/>
            <p:cNvSpPr/>
            <p:nvPr/>
          </p:nvSpPr>
          <p:spPr>
            <a:xfrm>
              <a:off x="1142737" y="1666023"/>
              <a:ext cx="55220" cy="54473"/>
            </a:xfrm>
            <a:custGeom>
              <a:avLst/>
              <a:gdLst/>
              <a:ahLst/>
              <a:cxnLst/>
              <a:rect l="l" t="t" r="r" b="b"/>
              <a:pathLst>
                <a:path w="1691" h="1668" extrusionOk="0">
                  <a:moveTo>
                    <a:pt x="953" y="465"/>
                  </a:moveTo>
                  <a:lnTo>
                    <a:pt x="1215" y="727"/>
                  </a:lnTo>
                  <a:lnTo>
                    <a:pt x="774" y="1179"/>
                  </a:lnTo>
                  <a:lnTo>
                    <a:pt x="500" y="906"/>
                  </a:lnTo>
                  <a:lnTo>
                    <a:pt x="953" y="465"/>
                  </a:lnTo>
                  <a:close/>
                  <a:moveTo>
                    <a:pt x="953" y="1"/>
                  </a:moveTo>
                  <a:cubicBezTo>
                    <a:pt x="881" y="1"/>
                    <a:pt x="798" y="25"/>
                    <a:pt x="739" y="84"/>
                  </a:cubicBezTo>
                  <a:lnTo>
                    <a:pt x="119" y="715"/>
                  </a:lnTo>
                  <a:cubicBezTo>
                    <a:pt x="0" y="834"/>
                    <a:pt x="0" y="1025"/>
                    <a:pt x="119" y="1144"/>
                  </a:cubicBezTo>
                  <a:lnTo>
                    <a:pt x="560" y="1584"/>
                  </a:lnTo>
                  <a:cubicBezTo>
                    <a:pt x="619" y="1644"/>
                    <a:pt x="691" y="1668"/>
                    <a:pt x="774" y="1668"/>
                  </a:cubicBezTo>
                  <a:cubicBezTo>
                    <a:pt x="846" y="1668"/>
                    <a:pt x="917" y="1632"/>
                    <a:pt x="977" y="1584"/>
                  </a:cubicBezTo>
                  <a:lnTo>
                    <a:pt x="1608" y="953"/>
                  </a:lnTo>
                  <a:cubicBezTo>
                    <a:pt x="1667" y="894"/>
                    <a:pt x="1691" y="822"/>
                    <a:pt x="1691" y="739"/>
                  </a:cubicBezTo>
                  <a:cubicBezTo>
                    <a:pt x="1691" y="667"/>
                    <a:pt x="1667" y="596"/>
                    <a:pt x="1608" y="537"/>
                  </a:cubicBezTo>
                  <a:lnTo>
                    <a:pt x="1155" y="84"/>
                  </a:lnTo>
                  <a:cubicBezTo>
                    <a:pt x="1096" y="25"/>
                    <a:pt x="1024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8"/>
            <p:cNvSpPr/>
            <p:nvPr/>
          </p:nvSpPr>
          <p:spPr>
            <a:xfrm>
              <a:off x="1054076" y="1631048"/>
              <a:ext cx="483327" cy="478269"/>
            </a:xfrm>
            <a:custGeom>
              <a:avLst/>
              <a:gdLst/>
              <a:ahLst/>
              <a:cxnLst/>
              <a:rect l="l" t="t" r="r" b="b"/>
              <a:pathLst>
                <a:path w="14801" h="14645" extrusionOk="0">
                  <a:moveTo>
                    <a:pt x="8978" y="3560"/>
                  </a:moveTo>
                  <a:cubicBezTo>
                    <a:pt x="9061" y="3572"/>
                    <a:pt x="9157" y="3608"/>
                    <a:pt x="9252" y="3632"/>
                  </a:cubicBezTo>
                  <a:lnTo>
                    <a:pt x="8383" y="4501"/>
                  </a:lnTo>
                  <a:cubicBezTo>
                    <a:pt x="8335" y="4405"/>
                    <a:pt x="8323" y="4322"/>
                    <a:pt x="8323" y="4215"/>
                  </a:cubicBezTo>
                  <a:cubicBezTo>
                    <a:pt x="8323" y="4036"/>
                    <a:pt x="8395" y="3870"/>
                    <a:pt x="8514" y="3751"/>
                  </a:cubicBezTo>
                  <a:cubicBezTo>
                    <a:pt x="8633" y="3632"/>
                    <a:pt x="8799" y="3560"/>
                    <a:pt x="8978" y="3560"/>
                  </a:cubicBezTo>
                  <a:close/>
                  <a:moveTo>
                    <a:pt x="9573" y="3917"/>
                  </a:moveTo>
                  <a:lnTo>
                    <a:pt x="9966" y="4298"/>
                  </a:lnTo>
                  <a:cubicBezTo>
                    <a:pt x="10157" y="4501"/>
                    <a:pt x="10204" y="4798"/>
                    <a:pt x="10085" y="5048"/>
                  </a:cubicBezTo>
                  <a:lnTo>
                    <a:pt x="9264" y="4227"/>
                  </a:lnTo>
                  <a:lnTo>
                    <a:pt x="9573" y="3917"/>
                  </a:lnTo>
                  <a:close/>
                  <a:moveTo>
                    <a:pt x="8966" y="4513"/>
                  </a:moveTo>
                  <a:lnTo>
                    <a:pt x="9788" y="5334"/>
                  </a:lnTo>
                  <a:cubicBezTo>
                    <a:pt x="9692" y="5370"/>
                    <a:pt x="9609" y="5394"/>
                    <a:pt x="9502" y="5394"/>
                  </a:cubicBezTo>
                  <a:cubicBezTo>
                    <a:pt x="9489" y="5395"/>
                    <a:pt x="9476" y="5395"/>
                    <a:pt x="9463" y="5395"/>
                  </a:cubicBezTo>
                  <a:cubicBezTo>
                    <a:pt x="9299" y="5395"/>
                    <a:pt x="9148" y="5326"/>
                    <a:pt x="9038" y="5215"/>
                  </a:cubicBezTo>
                  <a:lnTo>
                    <a:pt x="8657" y="4822"/>
                  </a:lnTo>
                  <a:lnTo>
                    <a:pt x="8966" y="4513"/>
                  </a:lnTo>
                  <a:close/>
                  <a:moveTo>
                    <a:pt x="7061" y="10871"/>
                  </a:moveTo>
                  <a:cubicBezTo>
                    <a:pt x="7144" y="10882"/>
                    <a:pt x="7240" y="10906"/>
                    <a:pt x="7323" y="10942"/>
                  </a:cubicBezTo>
                  <a:lnTo>
                    <a:pt x="6466" y="11799"/>
                  </a:lnTo>
                  <a:cubicBezTo>
                    <a:pt x="6418" y="11716"/>
                    <a:pt x="6406" y="11621"/>
                    <a:pt x="6406" y="11525"/>
                  </a:cubicBezTo>
                  <a:cubicBezTo>
                    <a:pt x="6406" y="11347"/>
                    <a:pt x="6478" y="11180"/>
                    <a:pt x="6597" y="11061"/>
                  </a:cubicBezTo>
                  <a:cubicBezTo>
                    <a:pt x="6716" y="10942"/>
                    <a:pt x="6894" y="10871"/>
                    <a:pt x="7061" y="10871"/>
                  </a:cubicBezTo>
                  <a:close/>
                  <a:moveTo>
                    <a:pt x="7656" y="11228"/>
                  </a:moveTo>
                  <a:lnTo>
                    <a:pt x="8037" y="11609"/>
                  </a:lnTo>
                  <a:cubicBezTo>
                    <a:pt x="8156" y="11728"/>
                    <a:pt x="8228" y="11895"/>
                    <a:pt x="8228" y="12073"/>
                  </a:cubicBezTo>
                  <a:cubicBezTo>
                    <a:pt x="8228" y="12168"/>
                    <a:pt x="8204" y="12264"/>
                    <a:pt x="8168" y="12359"/>
                  </a:cubicBezTo>
                  <a:lnTo>
                    <a:pt x="7359" y="11537"/>
                  </a:lnTo>
                  <a:lnTo>
                    <a:pt x="7656" y="11228"/>
                  </a:lnTo>
                  <a:close/>
                  <a:moveTo>
                    <a:pt x="7061" y="11823"/>
                  </a:moveTo>
                  <a:lnTo>
                    <a:pt x="7871" y="12633"/>
                  </a:lnTo>
                  <a:cubicBezTo>
                    <a:pt x="7773" y="12679"/>
                    <a:pt x="7668" y="12704"/>
                    <a:pt x="7565" y="12704"/>
                  </a:cubicBezTo>
                  <a:cubicBezTo>
                    <a:pt x="7404" y="12704"/>
                    <a:pt x="7249" y="12644"/>
                    <a:pt x="7133" y="12514"/>
                  </a:cubicBezTo>
                  <a:lnTo>
                    <a:pt x="6740" y="12133"/>
                  </a:lnTo>
                  <a:lnTo>
                    <a:pt x="7061" y="11823"/>
                  </a:lnTo>
                  <a:close/>
                  <a:moveTo>
                    <a:pt x="3723" y="0"/>
                  </a:moveTo>
                  <a:cubicBezTo>
                    <a:pt x="3593" y="0"/>
                    <a:pt x="3465" y="48"/>
                    <a:pt x="3370" y="143"/>
                  </a:cubicBezTo>
                  <a:lnTo>
                    <a:pt x="2513" y="1000"/>
                  </a:lnTo>
                  <a:cubicBezTo>
                    <a:pt x="2430" y="1084"/>
                    <a:pt x="2430" y="1215"/>
                    <a:pt x="2513" y="1298"/>
                  </a:cubicBezTo>
                  <a:cubicBezTo>
                    <a:pt x="2561" y="1340"/>
                    <a:pt x="2617" y="1360"/>
                    <a:pt x="2671" y="1360"/>
                  </a:cubicBezTo>
                  <a:cubicBezTo>
                    <a:pt x="2724" y="1360"/>
                    <a:pt x="2775" y="1340"/>
                    <a:pt x="2811" y="1298"/>
                  </a:cubicBezTo>
                  <a:lnTo>
                    <a:pt x="3668" y="441"/>
                  </a:lnTo>
                  <a:cubicBezTo>
                    <a:pt x="3680" y="429"/>
                    <a:pt x="3698" y="423"/>
                    <a:pt x="3715" y="423"/>
                  </a:cubicBezTo>
                  <a:cubicBezTo>
                    <a:pt x="3733" y="423"/>
                    <a:pt x="3751" y="429"/>
                    <a:pt x="3763" y="441"/>
                  </a:cubicBezTo>
                  <a:lnTo>
                    <a:pt x="5835" y="2512"/>
                  </a:lnTo>
                  <a:lnTo>
                    <a:pt x="2513" y="5834"/>
                  </a:lnTo>
                  <a:lnTo>
                    <a:pt x="453" y="3763"/>
                  </a:lnTo>
                  <a:cubicBezTo>
                    <a:pt x="429" y="3751"/>
                    <a:pt x="429" y="3715"/>
                    <a:pt x="429" y="3703"/>
                  </a:cubicBezTo>
                  <a:cubicBezTo>
                    <a:pt x="429" y="3691"/>
                    <a:pt x="429" y="3679"/>
                    <a:pt x="453" y="3643"/>
                  </a:cubicBezTo>
                  <a:lnTo>
                    <a:pt x="2132" y="1965"/>
                  </a:lnTo>
                  <a:cubicBezTo>
                    <a:pt x="2215" y="1869"/>
                    <a:pt x="2215" y="1738"/>
                    <a:pt x="2132" y="1667"/>
                  </a:cubicBezTo>
                  <a:cubicBezTo>
                    <a:pt x="2084" y="1619"/>
                    <a:pt x="2028" y="1596"/>
                    <a:pt x="1974" y="1596"/>
                  </a:cubicBezTo>
                  <a:cubicBezTo>
                    <a:pt x="1921" y="1596"/>
                    <a:pt x="1870" y="1619"/>
                    <a:pt x="1834" y="1667"/>
                  </a:cubicBezTo>
                  <a:lnTo>
                    <a:pt x="155" y="3346"/>
                  </a:lnTo>
                  <a:cubicBezTo>
                    <a:pt x="60" y="3441"/>
                    <a:pt x="1" y="3572"/>
                    <a:pt x="1" y="3703"/>
                  </a:cubicBezTo>
                  <a:cubicBezTo>
                    <a:pt x="1" y="3834"/>
                    <a:pt x="60" y="3977"/>
                    <a:pt x="155" y="4060"/>
                  </a:cubicBezTo>
                  <a:lnTo>
                    <a:pt x="2215" y="6132"/>
                  </a:lnTo>
                  <a:lnTo>
                    <a:pt x="2084" y="6263"/>
                  </a:lnTo>
                  <a:cubicBezTo>
                    <a:pt x="2001" y="6358"/>
                    <a:pt x="1941" y="6489"/>
                    <a:pt x="1941" y="6620"/>
                  </a:cubicBezTo>
                  <a:cubicBezTo>
                    <a:pt x="1941" y="6751"/>
                    <a:pt x="2001" y="6894"/>
                    <a:pt x="2084" y="6977"/>
                  </a:cubicBezTo>
                  <a:lnTo>
                    <a:pt x="4597" y="9501"/>
                  </a:lnTo>
                  <a:cubicBezTo>
                    <a:pt x="4644" y="9537"/>
                    <a:pt x="4704" y="9561"/>
                    <a:pt x="4751" y="9561"/>
                  </a:cubicBezTo>
                  <a:cubicBezTo>
                    <a:pt x="4799" y="9561"/>
                    <a:pt x="4858" y="9537"/>
                    <a:pt x="4894" y="9501"/>
                  </a:cubicBezTo>
                  <a:cubicBezTo>
                    <a:pt x="4989" y="9406"/>
                    <a:pt x="4989" y="9275"/>
                    <a:pt x="4894" y="9204"/>
                  </a:cubicBezTo>
                  <a:lnTo>
                    <a:pt x="2382" y="6680"/>
                  </a:lnTo>
                  <a:cubicBezTo>
                    <a:pt x="2370" y="6668"/>
                    <a:pt x="2370" y="6632"/>
                    <a:pt x="2370" y="6620"/>
                  </a:cubicBezTo>
                  <a:cubicBezTo>
                    <a:pt x="2370" y="6608"/>
                    <a:pt x="2370" y="6596"/>
                    <a:pt x="2382" y="6561"/>
                  </a:cubicBezTo>
                  <a:lnTo>
                    <a:pt x="6656" y="2322"/>
                  </a:lnTo>
                  <a:cubicBezTo>
                    <a:pt x="6674" y="2310"/>
                    <a:pt x="6692" y="2304"/>
                    <a:pt x="6710" y="2304"/>
                  </a:cubicBezTo>
                  <a:cubicBezTo>
                    <a:pt x="6728" y="2304"/>
                    <a:pt x="6746" y="2310"/>
                    <a:pt x="6763" y="2322"/>
                  </a:cubicBezTo>
                  <a:lnTo>
                    <a:pt x="8073" y="3632"/>
                  </a:lnTo>
                  <a:cubicBezTo>
                    <a:pt x="7954" y="3810"/>
                    <a:pt x="7895" y="4024"/>
                    <a:pt x="7895" y="4227"/>
                  </a:cubicBezTo>
                  <a:cubicBezTo>
                    <a:pt x="7895" y="4358"/>
                    <a:pt x="7906" y="4477"/>
                    <a:pt x="7954" y="4596"/>
                  </a:cubicBezTo>
                  <a:lnTo>
                    <a:pt x="7847" y="4632"/>
                  </a:lnTo>
                  <a:cubicBezTo>
                    <a:pt x="7837" y="4635"/>
                    <a:pt x="7829" y="4636"/>
                    <a:pt x="7821" y="4636"/>
                  </a:cubicBezTo>
                  <a:cubicBezTo>
                    <a:pt x="7799" y="4636"/>
                    <a:pt x="7784" y="4625"/>
                    <a:pt x="7775" y="4608"/>
                  </a:cubicBezTo>
                  <a:lnTo>
                    <a:pt x="7454" y="4298"/>
                  </a:lnTo>
                  <a:cubicBezTo>
                    <a:pt x="7412" y="4257"/>
                    <a:pt x="7359" y="4236"/>
                    <a:pt x="7305" y="4236"/>
                  </a:cubicBezTo>
                  <a:cubicBezTo>
                    <a:pt x="7252" y="4236"/>
                    <a:pt x="7198" y="4257"/>
                    <a:pt x="7156" y="4298"/>
                  </a:cubicBezTo>
                  <a:cubicBezTo>
                    <a:pt x="7073" y="4394"/>
                    <a:pt x="7073" y="4525"/>
                    <a:pt x="7156" y="4596"/>
                  </a:cubicBezTo>
                  <a:lnTo>
                    <a:pt x="7478" y="4906"/>
                  </a:lnTo>
                  <a:cubicBezTo>
                    <a:pt x="7561" y="5001"/>
                    <a:pt x="7692" y="5060"/>
                    <a:pt x="7835" y="5060"/>
                  </a:cubicBezTo>
                  <a:cubicBezTo>
                    <a:pt x="7895" y="5060"/>
                    <a:pt x="7930" y="5048"/>
                    <a:pt x="7990" y="5037"/>
                  </a:cubicBezTo>
                  <a:lnTo>
                    <a:pt x="8192" y="4965"/>
                  </a:lnTo>
                  <a:lnTo>
                    <a:pt x="8204" y="4989"/>
                  </a:lnTo>
                  <a:lnTo>
                    <a:pt x="8347" y="5132"/>
                  </a:lnTo>
                  <a:lnTo>
                    <a:pt x="7918" y="5560"/>
                  </a:lnTo>
                  <a:cubicBezTo>
                    <a:pt x="7835" y="5656"/>
                    <a:pt x="7835" y="5787"/>
                    <a:pt x="7918" y="5858"/>
                  </a:cubicBezTo>
                  <a:cubicBezTo>
                    <a:pt x="7966" y="5906"/>
                    <a:pt x="8026" y="5929"/>
                    <a:pt x="8073" y="5929"/>
                  </a:cubicBezTo>
                  <a:cubicBezTo>
                    <a:pt x="8109" y="5929"/>
                    <a:pt x="8168" y="5906"/>
                    <a:pt x="8216" y="5858"/>
                  </a:cubicBezTo>
                  <a:lnTo>
                    <a:pt x="8645" y="5429"/>
                  </a:lnTo>
                  <a:lnTo>
                    <a:pt x="8740" y="5525"/>
                  </a:lnTo>
                  <a:cubicBezTo>
                    <a:pt x="8764" y="5548"/>
                    <a:pt x="8799" y="5560"/>
                    <a:pt x="8811" y="5596"/>
                  </a:cubicBezTo>
                  <a:lnTo>
                    <a:pt x="8740" y="5787"/>
                  </a:lnTo>
                  <a:cubicBezTo>
                    <a:pt x="8680" y="5965"/>
                    <a:pt x="8728" y="6180"/>
                    <a:pt x="8859" y="6310"/>
                  </a:cubicBezTo>
                  <a:lnTo>
                    <a:pt x="9169" y="6620"/>
                  </a:lnTo>
                  <a:cubicBezTo>
                    <a:pt x="9216" y="6668"/>
                    <a:pt x="9276" y="6680"/>
                    <a:pt x="9323" y="6680"/>
                  </a:cubicBezTo>
                  <a:cubicBezTo>
                    <a:pt x="9383" y="6680"/>
                    <a:pt x="9419" y="6668"/>
                    <a:pt x="9466" y="6620"/>
                  </a:cubicBezTo>
                  <a:cubicBezTo>
                    <a:pt x="9561" y="6537"/>
                    <a:pt x="9561" y="6394"/>
                    <a:pt x="9466" y="6322"/>
                  </a:cubicBezTo>
                  <a:lnTo>
                    <a:pt x="9157" y="6013"/>
                  </a:lnTo>
                  <a:cubicBezTo>
                    <a:pt x="9145" y="6001"/>
                    <a:pt x="9121" y="5965"/>
                    <a:pt x="9145" y="5941"/>
                  </a:cubicBezTo>
                  <a:lnTo>
                    <a:pt x="9180" y="5799"/>
                  </a:lnTo>
                  <a:cubicBezTo>
                    <a:pt x="9276" y="5834"/>
                    <a:pt x="9383" y="5846"/>
                    <a:pt x="9478" y="5846"/>
                  </a:cubicBezTo>
                  <a:cubicBezTo>
                    <a:pt x="9692" y="5846"/>
                    <a:pt x="9895" y="5787"/>
                    <a:pt x="10073" y="5668"/>
                  </a:cubicBezTo>
                  <a:lnTo>
                    <a:pt x="14038" y="9632"/>
                  </a:lnTo>
                  <a:cubicBezTo>
                    <a:pt x="14360" y="9954"/>
                    <a:pt x="14360" y="10490"/>
                    <a:pt x="14038" y="10823"/>
                  </a:cubicBezTo>
                  <a:lnTo>
                    <a:pt x="13490" y="11371"/>
                  </a:lnTo>
                  <a:lnTo>
                    <a:pt x="12336" y="10228"/>
                  </a:lnTo>
                  <a:cubicBezTo>
                    <a:pt x="12211" y="10103"/>
                    <a:pt x="12044" y="10040"/>
                    <a:pt x="11877" y="10040"/>
                  </a:cubicBezTo>
                  <a:cubicBezTo>
                    <a:pt x="11710" y="10040"/>
                    <a:pt x="11544" y="10103"/>
                    <a:pt x="11419" y="10228"/>
                  </a:cubicBezTo>
                  <a:lnTo>
                    <a:pt x="11121" y="10525"/>
                  </a:lnTo>
                  <a:cubicBezTo>
                    <a:pt x="11026" y="10609"/>
                    <a:pt x="11026" y="10752"/>
                    <a:pt x="11121" y="10823"/>
                  </a:cubicBezTo>
                  <a:cubicBezTo>
                    <a:pt x="11163" y="10865"/>
                    <a:pt x="11219" y="10885"/>
                    <a:pt x="11274" y="10885"/>
                  </a:cubicBezTo>
                  <a:cubicBezTo>
                    <a:pt x="11329" y="10885"/>
                    <a:pt x="11383" y="10865"/>
                    <a:pt x="11419" y="10823"/>
                  </a:cubicBezTo>
                  <a:lnTo>
                    <a:pt x="11716" y="10525"/>
                  </a:lnTo>
                  <a:cubicBezTo>
                    <a:pt x="11758" y="10478"/>
                    <a:pt x="11815" y="10454"/>
                    <a:pt x="11871" y="10454"/>
                  </a:cubicBezTo>
                  <a:cubicBezTo>
                    <a:pt x="11928" y="10454"/>
                    <a:pt x="11984" y="10478"/>
                    <a:pt x="12026" y="10525"/>
                  </a:cubicBezTo>
                  <a:lnTo>
                    <a:pt x="13169" y="11668"/>
                  </a:lnTo>
                  <a:lnTo>
                    <a:pt x="11764" y="13085"/>
                  </a:lnTo>
                  <a:lnTo>
                    <a:pt x="10609" y="11942"/>
                  </a:lnTo>
                  <a:cubicBezTo>
                    <a:pt x="10526" y="11847"/>
                    <a:pt x="10526" y="11716"/>
                    <a:pt x="10609" y="11621"/>
                  </a:cubicBezTo>
                  <a:lnTo>
                    <a:pt x="10752" y="11490"/>
                  </a:lnTo>
                  <a:cubicBezTo>
                    <a:pt x="10835" y="11406"/>
                    <a:pt x="10835" y="11263"/>
                    <a:pt x="10752" y="11192"/>
                  </a:cubicBezTo>
                  <a:cubicBezTo>
                    <a:pt x="10704" y="11150"/>
                    <a:pt x="10648" y="11130"/>
                    <a:pt x="10594" y="11130"/>
                  </a:cubicBezTo>
                  <a:cubicBezTo>
                    <a:pt x="10541" y="11130"/>
                    <a:pt x="10490" y="11150"/>
                    <a:pt x="10454" y="11192"/>
                  </a:cubicBezTo>
                  <a:lnTo>
                    <a:pt x="10312" y="11323"/>
                  </a:lnTo>
                  <a:cubicBezTo>
                    <a:pt x="10061" y="11585"/>
                    <a:pt x="10061" y="12002"/>
                    <a:pt x="10312" y="12252"/>
                  </a:cubicBezTo>
                  <a:lnTo>
                    <a:pt x="11466" y="13395"/>
                  </a:lnTo>
                  <a:lnTo>
                    <a:pt x="10907" y="13942"/>
                  </a:lnTo>
                  <a:cubicBezTo>
                    <a:pt x="10746" y="14109"/>
                    <a:pt x="10532" y="14192"/>
                    <a:pt x="10316" y="14192"/>
                  </a:cubicBezTo>
                  <a:cubicBezTo>
                    <a:pt x="10100" y="14192"/>
                    <a:pt x="9883" y="14109"/>
                    <a:pt x="9716" y="13942"/>
                  </a:cubicBezTo>
                  <a:lnTo>
                    <a:pt x="8466" y="12692"/>
                  </a:lnTo>
                  <a:cubicBezTo>
                    <a:pt x="8585" y="12514"/>
                    <a:pt x="8645" y="12311"/>
                    <a:pt x="8645" y="12097"/>
                  </a:cubicBezTo>
                  <a:cubicBezTo>
                    <a:pt x="8645" y="11990"/>
                    <a:pt x="8633" y="11906"/>
                    <a:pt x="8609" y="11799"/>
                  </a:cubicBezTo>
                  <a:lnTo>
                    <a:pt x="8740" y="11752"/>
                  </a:lnTo>
                  <a:cubicBezTo>
                    <a:pt x="8746" y="11748"/>
                    <a:pt x="8753" y="11747"/>
                    <a:pt x="8761" y="11747"/>
                  </a:cubicBezTo>
                  <a:cubicBezTo>
                    <a:pt x="8781" y="11747"/>
                    <a:pt x="8803" y="11758"/>
                    <a:pt x="8811" y="11775"/>
                  </a:cubicBezTo>
                  <a:lnTo>
                    <a:pt x="9121" y="12085"/>
                  </a:lnTo>
                  <a:cubicBezTo>
                    <a:pt x="9169" y="12133"/>
                    <a:pt x="9228" y="12145"/>
                    <a:pt x="9276" y="12145"/>
                  </a:cubicBezTo>
                  <a:cubicBezTo>
                    <a:pt x="9335" y="12145"/>
                    <a:pt x="9383" y="12133"/>
                    <a:pt x="9419" y="12085"/>
                  </a:cubicBezTo>
                  <a:cubicBezTo>
                    <a:pt x="9514" y="11990"/>
                    <a:pt x="9514" y="11859"/>
                    <a:pt x="9419" y="11787"/>
                  </a:cubicBezTo>
                  <a:lnTo>
                    <a:pt x="9109" y="11478"/>
                  </a:lnTo>
                  <a:cubicBezTo>
                    <a:pt x="9018" y="11379"/>
                    <a:pt x="8887" y="11331"/>
                    <a:pt x="8756" y="11331"/>
                  </a:cubicBezTo>
                  <a:cubicBezTo>
                    <a:pt x="8698" y="11331"/>
                    <a:pt x="8640" y="11340"/>
                    <a:pt x="8585" y="11359"/>
                  </a:cubicBezTo>
                  <a:lnTo>
                    <a:pt x="8395" y="11430"/>
                  </a:lnTo>
                  <a:cubicBezTo>
                    <a:pt x="8371" y="11394"/>
                    <a:pt x="8347" y="11371"/>
                    <a:pt x="8323" y="11359"/>
                  </a:cubicBezTo>
                  <a:lnTo>
                    <a:pt x="8228" y="11263"/>
                  </a:lnTo>
                  <a:lnTo>
                    <a:pt x="8668" y="10835"/>
                  </a:lnTo>
                  <a:cubicBezTo>
                    <a:pt x="8752" y="10740"/>
                    <a:pt x="8752" y="10609"/>
                    <a:pt x="8668" y="10537"/>
                  </a:cubicBezTo>
                  <a:cubicBezTo>
                    <a:pt x="8621" y="10490"/>
                    <a:pt x="8564" y="10466"/>
                    <a:pt x="8511" y="10466"/>
                  </a:cubicBezTo>
                  <a:cubicBezTo>
                    <a:pt x="8457" y="10466"/>
                    <a:pt x="8407" y="10490"/>
                    <a:pt x="8371" y="10537"/>
                  </a:cubicBezTo>
                  <a:lnTo>
                    <a:pt x="7930" y="10966"/>
                  </a:lnTo>
                  <a:lnTo>
                    <a:pt x="7787" y="10823"/>
                  </a:lnTo>
                  <a:lnTo>
                    <a:pt x="7775" y="10799"/>
                  </a:lnTo>
                  <a:lnTo>
                    <a:pt x="7835" y="10609"/>
                  </a:lnTo>
                  <a:cubicBezTo>
                    <a:pt x="7895" y="10430"/>
                    <a:pt x="7847" y="10228"/>
                    <a:pt x="7716" y="10085"/>
                  </a:cubicBezTo>
                  <a:lnTo>
                    <a:pt x="7394" y="9775"/>
                  </a:lnTo>
                  <a:cubicBezTo>
                    <a:pt x="7353" y="9734"/>
                    <a:pt x="7299" y="9713"/>
                    <a:pt x="7246" y="9713"/>
                  </a:cubicBezTo>
                  <a:cubicBezTo>
                    <a:pt x="7192" y="9713"/>
                    <a:pt x="7138" y="9734"/>
                    <a:pt x="7097" y="9775"/>
                  </a:cubicBezTo>
                  <a:cubicBezTo>
                    <a:pt x="7013" y="9870"/>
                    <a:pt x="7013" y="10001"/>
                    <a:pt x="7097" y="10073"/>
                  </a:cubicBezTo>
                  <a:lnTo>
                    <a:pt x="7418" y="10382"/>
                  </a:lnTo>
                  <a:cubicBezTo>
                    <a:pt x="7430" y="10406"/>
                    <a:pt x="7442" y="10430"/>
                    <a:pt x="7430" y="10466"/>
                  </a:cubicBezTo>
                  <a:lnTo>
                    <a:pt x="7394" y="10561"/>
                  </a:lnTo>
                  <a:cubicBezTo>
                    <a:pt x="7281" y="10517"/>
                    <a:pt x="7161" y="10496"/>
                    <a:pt x="7041" y="10496"/>
                  </a:cubicBezTo>
                  <a:cubicBezTo>
                    <a:pt x="6833" y="10496"/>
                    <a:pt x="6623" y="10559"/>
                    <a:pt x="6442" y="10680"/>
                  </a:cubicBezTo>
                  <a:lnTo>
                    <a:pt x="5632" y="9870"/>
                  </a:lnTo>
                  <a:cubicBezTo>
                    <a:pt x="5585" y="9823"/>
                    <a:pt x="5528" y="9799"/>
                    <a:pt x="5475" y="9799"/>
                  </a:cubicBezTo>
                  <a:cubicBezTo>
                    <a:pt x="5421" y="9799"/>
                    <a:pt x="5370" y="9823"/>
                    <a:pt x="5335" y="9870"/>
                  </a:cubicBezTo>
                  <a:cubicBezTo>
                    <a:pt x="5239" y="9954"/>
                    <a:pt x="5239" y="10085"/>
                    <a:pt x="5335" y="10168"/>
                  </a:cubicBezTo>
                  <a:lnTo>
                    <a:pt x="6144" y="10978"/>
                  </a:lnTo>
                  <a:cubicBezTo>
                    <a:pt x="6025" y="11156"/>
                    <a:pt x="5966" y="11371"/>
                    <a:pt x="5966" y="11573"/>
                  </a:cubicBezTo>
                  <a:cubicBezTo>
                    <a:pt x="5966" y="11716"/>
                    <a:pt x="5990" y="11835"/>
                    <a:pt x="6025" y="11954"/>
                  </a:cubicBezTo>
                  <a:lnTo>
                    <a:pt x="5930" y="11978"/>
                  </a:lnTo>
                  <a:cubicBezTo>
                    <a:pt x="5920" y="11981"/>
                    <a:pt x="5910" y="11983"/>
                    <a:pt x="5901" y="11983"/>
                  </a:cubicBezTo>
                  <a:cubicBezTo>
                    <a:pt x="5880" y="11983"/>
                    <a:pt x="5863" y="11974"/>
                    <a:pt x="5847" y="11966"/>
                  </a:cubicBezTo>
                  <a:lnTo>
                    <a:pt x="5537" y="11656"/>
                  </a:lnTo>
                  <a:cubicBezTo>
                    <a:pt x="5495" y="11609"/>
                    <a:pt x="5439" y="11585"/>
                    <a:pt x="5384" y="11585"/>
                  </a:cubicBezTo>
                  <a:cubicBezTo>
                    <a:pt x="5329" y="11585"/>
                    <a:pt x="5275" y="11609"/>
                    <a:pt x="5239" y="11656"/>
                  </a:cubicBezTo>
                  <a:cubicBezTo>
                    <a:pt x="5156" y="11740"/>
                    <a:pt x="5156" y="11871"/>
                    <a:pt x="5239" y="11954"/>
                  </a:cubicBezTo>
                  <a:lnTo>
                    <a:pt x="5549" y="12264"/>
                  </a:lnTo>
                  <a:cubicBezTo>
                    <a:pt x="5644" y="12347"/>
                    <a:pt x="5775" y="12406"/>
                    <a:pt x="5906" y="12406"/>
                  </a:cubicBezTo>
                  <a:cubicBezTo>
                    <a:pt x="5966" y="12406"/>
                    <a:pt x="6013" y="12395"/>
                    <a:pt x="6073" y="12383"/>
                  </a:cubicBezTo>
                  <a:lnTo>
                    <a:pt x="6263" y="12323"/>
                  </a:lnTo>
                  <a:lnTo>
                    <a:pt x="6287" y="12335"/>
                  </a:lnTo>
                  <a:lnTo>
                    <a:pt x="6430" y="12490"/>
                  </a:lnTo>
                  <a:lnTo>
                    <a:pt x="6001" y="12918"/>
                  </a:lnTo>
                  <a:cubicBezTo>
                    <a:pt x="5906" y="13002"/>
                    <a:pt x="5906" y="13145"/>
                    <a:pt x="6001" y="13216"/>
                  </a:cubicBezTo>
                  <a:cubicBezTo>
                    <a:pt x="6049" y="13264"/>
                    <a:pt x="6109" y="13276"/>
                    <a:pt x="6144" y="13276"/>
                  </a:cubicBezTo>
                  <a:cubicBezTo>
                    <a:pt x="6204" y="13276"/>
                    <a:pt x="6251" y="13264"/>
                    <a:pt x="6299" y="13216"/>
                  </a:cubicBezTo>
                  <a:lnTo>
                    <a:pt x="6728" y="12787"/>
                  </a:lnTo>
                  <a:lnTo>
                    <a:pt x="6823" y="12871"/>
                  </a:lnTo>
                  <a:cubicBezTo>
                    <a:pt x="6847" y="12907"/>
                    <a:pt x="6883" y="12918"/>
                    <a:pt x="6894" y="12942"/>
                  </a:cubicBezTo>
                  <a:lnTo>
                    <a:pt x="6823" y="13145"/>
                  </a:lnTo>
                  <a:cubicBezTo>
                    <a:pt x="6763" y="13323"/>
                    <a:pt x="6799" y="13526"/>
                    <a:pt x="6942" y="13657"/>
                  </a:cubicBezTo>
                  <a:lnTo>
                    <a:pt x="7252" y="13978"/>
                  </a:lnTo>
                  <a:cubicBezTo>
                    <a:pt x="7299" y="14014"/>
                    <a:pt x="7359" y="14038"/>
                    <a:pt x="7394" y="14038"/>
                  </a:cubicBezTo>
                  <a:cubicBezTo>
                    <a:pt x="7454" y="14038"/>
                    <a:pt x="7502" y="14014"/>
                    <a:pt x="7549" y="13978"/>
                  </a:cubicBezTo>
                  <a:cubicBezTo>
                    <a:pt x="7633" y="13883"/>
                    <a:pt x="7633" y="13752"/>
                    <a:pt x="7549" y="13680"/>
                  </a:cubicBezTo>
                  <a:lnTo>
                    <a:pt x="7240" y="13359"/>
                  </a:lnTo>
                  <a:cubicBezTo>
                    <a:pt x="7216" y="13347"/>
                    <a:pt x="7204" y="13323"/>
                    <a:pt x="7216" y="13288"/>
                  </a:cubicBezTo>
                  <a:lnTo>
                    <a:pt x="7264" y="13157"/>
                  </a:lnTo>
                  <a:cubicBezTo>
                    <a:pt x="7359" y="13180"/>
                    <a:pt x="7454" y="13204"/>
                    <a:pt x="7561" y="13204"/>
                  </a:cubicBezTo>
                  <a:cubicBezTo>
                    <a:pt x="7775" y="13204"/>
                    <a:pt x="7978" y="13145"/>
                    <a:pt x="8156" y="13026"/>
                  </a:cubicBezTo>
                  <a:lnTo>
                    <a:pt x="9407" y="14276"/>
                  </a:lnTo>
                  <a:cubicBezTo>
                    <a:pt x="9657" y="14526"/>
                    <a:pt x="9990" y="14645"/>
                    <a:pt x="10300" y="14645"/>
                  </a:cubicBezTo>
                  <a:cubicBezTo>
                    <a:pt x="10633" y="14645"/>
                    <a:pt x="10954" y="14526"/>
                    <a:pt x="11193" y="14276"/>
                  </a:cubicBezTo>
                  <a:lnTo>
                    <a:pt x="14300" y="11156"/>
                  </a:lnTo>
                  <a:cubicBezTo>
                    <a:pt x="14800" y="10668"/>
                    <a:pt x="14800" y="9847"/>
                    <a:pt x="14300" y="9358"/>
                  </a:cubicBezTo>
                  <a:lnTo>
                    <a:pt x="10347" y="5406"/>
                  </a:lnTo>
                  <a:cubicBezTo>
                    <a:pt x="10526" y="5132"/>
                    <a:pt x="10573" y="4810"/>
                    <a:pt x="10478" y="4513"/>
                  </a:cubicBezTo>
                  <a:lnTo>
                    <a:pt x="10609" y="4465"/>
                  </a:lnTo>
                  <a:cubicBezTo>
                    <a:pt x="10620" y="4462"/>
                    <a:pt x="10629" y="4460"/>
                    <a:pt x="10638" y="4460"/>
                  </a:cubicBezTo>
                  <a:cubicBezTo>
                    <a:pt x="10659" y="4460"/>
                    <a:pt x="10676" y="4469"/>
                    <a:pt x="10693" y="4477"/>
                  </a:cubicBezTo>
                  <a:lnTo>
                    <a:pt x="11002" y="4786"/>
                  </a:lnTo>
                  <a:cubicBezTo>
                    <a:pt x="11050" y="4834"/>
                    <a:pt x="11109" y="4846"/>
                    <a:pt x="11145" y="4846"/>
                  </a:cubicBezTo>
                  <a:cubicBezTo>
                    <a:pt x="11193" y="4846"/>
                    <a:pt x="11252" y="4834"/>
                    <a:pt x="11300" y="4786"/>
                  </a:cubicBezTo>
                  <a:cubicBezTo>
                    <a:pt x="11383" y="4703"/>
                    <a:pt x="11383" y="4572"/>
                    <a:pt x="11300" y="4489"/>
                  </a:cubicBezTo>
                  <a:lnTo>
                    <a:pt x="10990" y="4179"/>
                  </a:lnTo>
                  <a:cubicBezTo>
                    <a:pt x="10888" y="4086"/>
                    <a:pt x="10756" y="4035"/>
                    <a:pt x="10624" y="4035"/>
                  </a:cubicBezTo>
                  <a:cubicBezTo>
                    <a:pt x="10571" y="4035"/>
                    <a:pt x="10518" y="4043"/>
                    <a:pt x="10466" y="4060"/>
                  </a:cubicBezTo>
                  <a:lnTo>
                    <a:pt x="10276" y="4132"/>
                  </a:lnTo>
                  <a:cubicBezTo>
                    <a:pt x="10240" y="4108"/>
                    <a:pt x="10228" y="4072"/>
                    <a:pt x="10192" y="4060"/>
                  </a:cubicBezTo>
                  <a:lnTo>
                    <a:pt x="10109" y="3977"/>
                  </a:lnTo>
                  <a:lnTo>
                    <a:pt x="10538" y="3536"/>
                  </a:lnTo>
                  <a:cubicBezTo>
                    <a:pt x="10633" y="3453"/>
                    <a:pt x="10633" y="3322"/>
                    <a:pt x="10538" y="3239"/>
                  </a:cubicBezTo>
                  <a:cubicBezTo>
                    <a:pt x="10496" y="3197"/>
                    <a:pt x="10439" y="3176"/>
                    <a:pt x="10384" y="3176"/>
                  </a:cubicBezTo>
                  <a:cubicBezTo>
                    <a:pt x="10329" y="3176"/>
                    <a:pt x="10276" y="3197"/>
                    <a:pt x="10240" y="3239"/>
                  </a:cubicBezTo>
                  <a:lnTo>
                    <a:pt x="9811" y="3679"/>
                  </a:lnTo>
                  <a:lnTo>
                    <a:pt x="9657" y="3524"/>
                  </a:lnTo>
                  <a:lnTo>
                    <a:pt x="9645" y="3513"/>
                  </a:lnTo>
                  <a:lnTo>
                    <a:pt x="9704" y="3322"/>
                  </a:lnTo>
                  <a:cubicBezTo>
                    <a:pt x="9764" y="3143"/>
                    <a:pt x="9716" y="2929"/>
                    <a:pt x="9585" y="2798"/>
                  </a:cubicBezTo>
                  <a:lnTo>
                    <a:pt x="9276" y="2489"/>
                  </a:lnTo>
                  <a:cubicBezTo>
                    <a:pt x="9228" y="2441"/>
                    <a:pt x="9171" y="2417"/>
                    <a:pt x="9118" y="2417"/>
                  </a:cubicBezTo>
                  <a:cubicBezTo>
                    <a:pt x="9064" y="2417"/>
                    <a:pt x="9014" y="2441"/>
                    <a:pt x="8978" y="2489"/>
                  </a:cubicBezTo>
                  <a:cubicBezTo>
                    <a:pt x="8883" y="2572"/>
                    <a:pt x="8883" y="2703"/>
                    <a:pt x="8978" y="2786"/>
                  </a:cubicBezTo>
                  <a:lnTo>
                    <a:pt x="9288" y="3096"/>
                  </a:lnTo>
                  <a:cubicBezTo>
                    <a:pt x="9299" y="3108"/>
                    <a:pt x="9323" y="3143"/>
                    <a:pt x="9299" y="3167"/>
                  </a:cubicBezTo>
                  <a:lnTo>
                    <a:pt x="9276" y="3274"/>
                  </a:lnTo>
                  <a:cubicBezTo>
                    <a:pt x="9157" y="3227"/>
                    <a:pt x="9038" y="3215"/>
                    <a:pt x="8907" y="3215"/>
                  </a:cubicBezTo>
                  <a:cubicBezTo>
                    <a:pt x="8692" y="3215"/>
                    <a:pt x="8490" y="3274"/>
                    <a:pt x="8311" y="3393"/>
                  </a:cubicBezTo>
                  <a:lnTo>
                    <a:pt x="7002" y="2084"/>
                  </a:lnTo>
                  <a:cubicBezTo>
                    <a:pt x="6900" y="1989"/>
                    <a:pt x="6769" y="1941"/>
                    <a:pt x="6640" y="1941"/>
                  </a:cubicBezTo>
                  <a:cubicBezTo>
                    <a:pt x="6510" y="1941"/>
                    <a:pt x="6382" y="1989"/>
                    <a:pt x="6287" y="2084"/>
                  </a:cubicBezTo>
                  <a:lnTo>
                    <a:pt x="6144" y="2215"/>
                  </a:lnTo>
                  <a:lnTo>
                    <a:pt x="4085" y="143"/>
                  </a:lnTo>
                  <a:cubicBezTo>
                    <a:pt x="3983" y="48"/>
                    <a:pt x="3852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Pentesting. Fases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70" name="Google Shape;270;p46"/>
          <p:cNvSpPr txBox="1">
            <a:spLocks noGrp="1"/>
          </p:cNvSpPr>
          <p:nvPr>
            <p:ph type="subTitle" idx="1"/>
          </p:nvPr>
        </p:nvSpPr>
        <p:spPr>
          <a:xfrm>
            <a:off x="720000" y="1002178"/>
            <a:ext cx="4294800" cy="19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2200" b="1" dirty="0"/>
              <a:t>Reconocimiento</a:t>
            </a:r>
          </a:p>
          <a:p>
            <a:pPr marL="0" lvl="0" indent="0">
              <a:buNone/>
            </a:pPr>
            <a:endParaRPr lang="es-ES" sz="2200" b="1" dirty="0"/>
          </a:p>
          <a:p>
            <a:pPr marL="0" lv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200" b="1" dirty="0"/>
              <a:t>Explotación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2400" dirty="0"/>
              <a:t>FTP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2400" dirty="0"/>
              <a:t>WordPress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ES" sz="2200" b="1" dirty="0"/>
          </a:p>
          <a:p>
            <a:pPr marL="0" indent="0">
              <a:buNone/>
            </a:pPr>
            <a:r>
              <a:rPr lang="es-ES" sz="2200" b="1" dirty="0" err="1"/>
              <a:t>Post-explotación</a:t>
            </a:r>
            <a:endParaRPr lang="es-ES" sz="2200" b="1" dirty="0"/>
          </a:p>
          <a:p>
            <a:pPr marL="0" lvl="0" indent="0">
              <a:buNone/>
            </a:pPr>
            <a:endParaRPr lang="es-ES" dirty="0"/>
          </a:p>
        </p:txBody>
      </p:sp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 t="18916"/>
          <a:stretch/>
        </p:blipFill>
        <p:spPr>
          <a:xfrm rot="-5400000">
            <a:off x="47888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6"/>
          <p:cNvSpPr/>
          <p:nvPr/>
        </p:nvSpPr>
        <p:spPr>
          <a:xfrm rot="-5400000">
            <a:off x="6740891" y="-389604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A58DFFD4-53F4-48CE-DBAF-65F42E5F5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9">
            <a:extLst>
              <a:ext uri="{FF2B5EF4-FFF2-40B4-BE49-F238E27FC236}">
                <a16:creationId xmlns:a16="http://schemas.microsoft.com/office/drawing/2014/main" id="{8EE201BB-ADC2-A83A-D1E1-A349B19533D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786624" y="164196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WPScan</a:t>
            </a:r>
            <a:endParaRPr dirty="0"/>
          </a:p>
        </p:txBody>
      </p:sp>
      <p:sp>
        <p:nvSpPr>
          <p:cNvPr id="415" name="Google Shape;415;p49">
            <a:extLst>
              <a:ext uri="{FF2B5EF4-FFF2-40B4-BE49-F238E27FC236}">
                <a16:creationId xmlns:a16="http://schemas.microsoft.com/office/drawing/2014/main" id="{6441DD36-B4C0-1E1B-E22E-53AF23F2145C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86624" y="330261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Netcat</a:t>
            </a:r>
            <a:endParaRPr dirty="0"/>
          </a:p>
        </p:txBody>
      </p:sp>
      <p:sp>
        <p:nvSpPr>
          <p:cNvPr id="416" name="Google Shape;416;p49">
            <a:extLst>
              <a:ext uri="{FF2B5EF4-FFF2-40B4-BE49-F238E27FC236}">
                <a16:creationId xmlns:a16="http://schemas.microsoft.com/office/drawing/2014/main" id="{B3E86F9A-DB64-2DB9-2C77-4D65215CB1F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613149" y="164196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Nmap</a:t>
            </a:r>
            <a:endParaRPr dirty="0"/>
          </a:p>
        </p:txBody>
      </p:sp>
      <p:sp>
        <p:nvSpPr>
          <p:cNvPr id="417" name="Google Shape;417;p49">
            <a:extLst>
              <a:ext uri="{FF2B5EF4-FFF2-40B4-BE49-F238E27FC236}">
                <a16:creationId xmlns:a16="http://schemas.microsoft.com/office/drawing/2014/main" id="{0BA49585-89F9-79F5-821A-565A99DBD8F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613149" y="3302618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Hydra</a:t>
            </a:r>
            <a:endParaRPr dirty="0"/>
          </a:p>
        </p:txBody>
      </p:sp>
      <p:sp>
        <p:nvSpPr>
          <p:cNvPr id="418" name="Google Shape;418;p49">
            <a:extLst>
              <a:ext uri="{FF2B5EF4-FFF2-40B4-BE49-F238E27FC236}">
                <a16:creationId xmlns:a16="http://schemas.microsoft.com/office/drawing/2014/main" id="{C1C60C53-DAD8-6578-300A-066842F04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Pentesting. Herramientas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19" name="Google Shape;419;p49">
            <a:extLst>
              <a:ext uri="{FF2B5EF4-FFF2-40B4-BE49-F238E27FC236}">
                <a16:creationId xmlns:a16="http://schemas.microsoft.com/office/drawing/2014/main" id="{CAB3DDD2-0253-5BD4-E93B-625856A408B7}"/>
              </a:ext>
            </a:extLst>
          </p:cNvPr>
          <p:cNvGrpSpPr/>
          <p:nvPr/>
        </p:nvGrpSpPr>
        <p:grpSpPr>
          <a:xfrm>
            <a:off x="992249" y="3222440"/>
            <a:ext cx="675649" cy="478988"/>
            <a:chOff x="1344779" y="2371294"/>
            <a:chExt cx="456736" cy="323794"/>
          </a:xfrm>
        </p:grpSpPr>
        <p:sp>
          <p:nvSpPr>
            <p:cNvPr id="420" name="Google Shape;420;p49">
              <a:extLst>
                <a:ext uri="{FF2B5EF4-FFF2-40B4-BE49-F238E27FC236}">
                  <a16:creationId xmlns:a16="http://schemas.microsoft.com/office/drawing/2014/main" id="{7B998FED-BC08-EBE2-AB4B-CF657AD0133C}"/>
                </a:ext>
              </a:extLst>
            </p:cNvPr>
            <p:cNvSpPr/>
            <p:nvPr/>
          </p:nvSpPr>
          <p:spPr>
            <a:xfrm>
              <a:off x="1383175" y="2377250"/>
              <a:ext cx="386564" cy="272183"/>
            </a:xfrm>
            <a:custGeom>
              <a:avLst/>
              <a:gdLst/>
              <a:ahLst/>
              <a:cxnLst/>
              <a:rect l="l" t="t" r="r" b="b"/>
              <a:pathLst>
                <a:path w="11967" h="8728" extrusionOk="0">
                  <a:moveTo>
                    <a:pt x="429" y="0"/>
                  </a:moveTo>
                  <a:cubicBezTo>
                    <a:pt x="191" y="12"/>
                    <a:pt x="0" y="214"/>
                    <a:pt x="0" y="441"/>
                  </a:cubicBezTo>
                  <a:lnTo>
                    <a:pt x="0" y="8156"/>
                  </a:lnTo>
                  <a:lnTo>
                    <a:pt x="11966" y="8727"/>
                  </a:lnTo>
                  <a:lnTo>
                    <a:pt x="11966" y="429"/>
                  </a:lnTo>
                  <a:cubicBezTo>
                    <a:pt x="11966" y="191"/>
                    <a:pt x="11764" y="0"/>
                    <a:pt x="11538" y="0"/>
                  </a:cubicBezTo>
                  <a:lnTo>
                    <a:pt x="7811" y="0"/>
                  </a:lnTo>
                  <a:lnTo>
                    <a:pt x="7537" y="155"/>
                  </a:lnTo>
                  <a:lnTo>
                    <a:pt x="7216" y="0"/>
                  </a:lnTo>
                  <a:lnTo>
                    <a:pt x="5311" y="0"/>
                  </a:lnTo>
                  <a:lnTo>
                    <a:pt x="4977" y="155"/>
                  </a:lnTo>
                  <a:lnTo>
                    <a:pt x="4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9">
              <a:extLst>
                <a:ext uri="{FF2B5EF4-FFF2-40B4-BE49-F238E27FC236}">
                  <a16:creationId xmlns:a16="http://schemas.microsoft.com/office/drawing/2014/main" id="{53BB830E-E073-730C-55FD-CB4D804BE3BF}"/>
                </a:ext>
              </a:extLst>
            </p:cNvPr>
            <p:cNvSpPr/>
            <p:nvPr/>
          </p:nvSpPr>
          <p:spPr>
            <a:xfrm>
              <a:off x="1727606" y="2377625"/>
              <a:ext cx="40478" cy="272183"/>
            </a:xfrm>
            <a:custGeom>
              <a:avLst/>
              <a:gdLst/>
              <a:ahLst/>
              <a:cxnLst/>
              <a:rect l="l" t="t" r="r" b="b"/>
              <a:pathLst>
                <a:path w="1298" h="8728" extrusionOk="0">
                  <a:moveTo>
                    <a:pt x="0" y="0"/>
                  </a:moveTo>
                  <a:cubicBezTo>
                    <a:pt x="238" y="0"/>
                    <a:pt x="441" y="202"/>
                    <a:pt x="441" y="429"/>
                  </a:cubicBezTo>
                  <a:lnTo>
                    <a:pt x="441" y="8727"/>
                  </a:lnTo>
                  <a:lnTo>
                    <a:pt x="1298" y="8156"/>
                  </a:lnTo>
                  <a:lnTo>
                    <a:pt x="1298" y="452"/>
                  </a:lnTo>
                  <a:cubicBezTo>
                    <a:pt x="1286" y="202"/>
                    <a:pt x="1095" y="0"/>
                    <a:pt x="869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9">
              <a:extLst>
                <a:ext uri="{FF2B5EF4-FFF2-40B4-BE49-F238E27FC236}">
                  <a16:creationId xmlns:a16="http://schemas.microsoft.com/office/drawing/2014/main" id="{489A44B9-3B60-EBF5-4DEE-5B71E4251C64}"/>
                </a:ext>
              </a:extLst>
            </p:cNvPr>
            <p:cNvSpPr/>
            <p:nvPr/>
          </p:nvSpPr>
          <p:spPr>
            <a:xfrm>
              <a:off x="1448750" y="2383644"/>
              <a:ext cx="246206" cy="242962"/>
            </a:xfrm>
            <a:custGeom>
              <a:avLst/>
              <a:gdLst/>
              <a:ahLst/>
              <a:cxnLst/>
              <a:rect l="l" t="t" r="r" b="b"/>
              <a:pathLst>
                <a:path w="7895" h="7791" extrusionOk="0">
                  <a:moveTo>
                    <a:pt x="3973" y="1"/>
                  </a:moveTo>
                  <a:cubicBezTo>
                    <a:pt x="3903" y="1"/>
                    <a:pt x="3834" y="27"/>
                    <a:pt x="3787" y="81"/>
                  </a:cubicBezTo>
                  <a:lnTo>
                    <a:pt x="3572" y="224"/>
                  </a:lnTo>
                  <a:lnTo>
                    <a:pt x="108" y="3700"/>
                  </a:lnTo>
                  <a:cubicBezTo>
                    <a:pt x="1" y="3796"/>
                    <a:pt x="1" y="3974"/>
                    <a:pt x="108" y="4081"/>
                  </a:cubicBezTo>
                  <a:lnTo>
                    <a:pt x="3572" y="7546"/>
                  </a:lnTo>
                  <a:lnTo>
                    <a:pt x="3787" y="7701"/>
                  </a:lnTo>
                  <a:cubicBezTo>
                    <a:pt x="3834" y="7760"/>
                    <a:pt x="3903" y="7790"/>
                    <a:pt x="3973" y="7790"/>
                  </a:cubicBezTo>
                  <a:cubicBezTo>
                    <a:pt x="4043" y="7790"/>
                    <a:pt x="4114" y="7760"/>
                    <a:pt x="4168" y="7701"/>
                  </a:cubicBezTo>
                  <a:lnTo>
                    <a:pt x="7787" y="4081"/>
                  </a:lnTo>
                  <a:cubicBezTo>
                    <a:pt x="7894" y="3974"/>
                    <a:pt x="7894" y="3796"/>
                    <a:pt x="7787" y="3700"/>
                  </a:cubicBezTo>
                  <a:lnTo>
                    <a:pt x="4168" y="81"/>
                  </a:lnTo>
                  <a:cubicBezTo>
                    <a:pt x="4114" y="27"/>
                    <a:pt x="4043" y="1"/>
                    <a:pt x="3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9">
              <a:extLst>
                <a:ext uri="{FF2B5EF4-FFF2-40B4-BE49-F238E27FC236}">
                  <a16:creationId xmlns:a16="http://schemas.microsoft.com/office/drawing/2014/main" id="{71E8C777-6FC7-A42C-AEEB-602CF408E153}"/>
                </a:ext>
              </a:extLst>
            </p:cNvPr>
            <p:cNvSpPr/>
            <p:nvPr/>
          </p:nvSpPr>
          <p:spPr>
            <a:xfrm>
              <a:off x="1560517" y="2381772"/>
              <a:ext cx="136653" cy="246393"/>
            </a:xfrm>
            <a:custGeom>
              <a:avLst/>
              <a:gdLst/>
              <a:ahLst/>
              <a:cxnLst/>
              <a:rect l="l" t="t" r="r" b="b"/>
              <a:pathLst>
                <a:path w="4382" h="7901" extrusionOk="0">
                  <a:moveTo>
                    <a:pt x="410" y="1"/>
                  </a:moveTo>
                  <a:cubicBezTo>
                    <a:pt x="340" y="1"/>
                    <a:pt x="268" y="28"/>
                    <a:pt x="215" y="81"/>
                  </a:cubicBezTo>
                  <a:lnTo>
                    <a:pt x="0" y="284"/>
                  </a:lnTo>
                  <a:lnTo>
                    <a:pt x="3477" y="3760"/>
                  </a:lnTo>
                  <a:cubicBezTo>
                    <a:pt x="3572" y="3856"/>
                    <a:pt x="3572" y="4034"/>
                    <a:pt x="3477" y="4141"/>
                  </a:cubicBezTo>
                  <a:lnTo>
                    <a:pt x="0" y="7606"/>
                  </a:lnTo>
                  <a:lnTo>
                    <a:pt x="215" y="7820"/>
                  </a:lnTo>
                  <a:cubicBezTo>
                    <a:pt x="268" y="7874"/>
                    <a:pt x="340" y="7901"/>
                    <a:pt x="410" y="7901"/>
                  </a:cubicBezTo>
                  <a:cubicBezTo>
                    <a:pt x="480" y="7901"/>
                    <a:pt x="548" y="7874"/>
                    <a:pt x="596" y="7820"/>
                  </a:cubicBezTo>
                  <a:lnTo>
                    <a:pt x="4275" y="4141"/>
                  </a:lnTo>
                  <a:cubicBezTo>
                    <a:pt x="4382" y="4034"/>
                    <a:pt x="4382" y="3856"/>
                    <a:pt x="4275" y="3760"/>
                  </a:cubicBezTo>
                  <a:lnTo>
                    <a:pt x="596" y="81"/>
                  </a:lnTo>
                  <a:cubicBezTo>
                    <a:pt x="548" y="28"/>
                    <a:pt x="480" y="1"/>
                    <a:pt x="41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9">
              <a:extLst>
                <a:ext uri="{FF2B5EF4-FFF2-40B4-BE49-F238E27FC236}">
                  <a16:creationId xmlns:a16="http://schemas.microsoft.com/office/drawing/2014/main" id="{7CCE5C80-C04B-3B97-065F-F851B24571BC}"/>
                </a:ext>
              </a:extLst>
            </p:cNvPr>
            <p:cNvSpPr/>
            <p:nvPr/>
          </p:nvSpPr>
          <p:spPr>
            <a:xfrm>
              <a:off x="1350736" y="2631938"/>
              <a:ext cx="435187" cy="55728"/>
            </a:xfrm>
            <a:custGeom>
              <a:avLst/>
              <a:gdLst/>
              <a:ahLst/>
              <a:cxnLst/>
              <a:rect l="l" t="t" r="r" b="b"/>
              <a:pathLst>
                <a:path w="13955" h="1787" extrusionOk="0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lnTo>
                    <a:pt x="0" y="1072"/>
                  </a:lnTo>
                  <a:cubicBezTo>
                    <a:pt x="0" y="1465"/>
                    <a:pt x="322" y="1787"/>
                    <a:pt x="715" y="1787"/>
                  </a:cubicBezTo>
                  <a:lnTo>
                    <a:pt x="13240" y="1787"/>
                  </a:lnTo>
                  <a:cubicBezTo>
                    <a:pt x="13633" y="1787"/>
                    <a:pt x="13954" y="1465"/>
                    <a:pt x="13931" y="1072"/>
                  </a:cubicBezTo>
                  <a:lnTo>
                    <a:pt x="13931" y="287"/>
                  </a:lnTo>
                  <a:cubicBezTo>
                    <a:pt x="13931" y="144"/>
                    <a:pt x="13812" y="1"/>
                    <a:pt x="13657" y="1"/>
                  </a:cubicBezTo>
                  <a:lnTo>
                    <a:pt x="8799" y="1"/>
                  </a:lnTo>
                  <a:lnTo>
                    <a:pt x="7227" y="287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9">
              <a:extLst>
                <a:ext uri="{FF2B5EF4-FFF2-40B4-BE49-F238E27FC236}">
                  <a16:creationId xmlns:a16="http://schemas.microsoft.com/office/drawing/2014/main" id="{DB2FF57F-5ED7-80A9-DBBF-9ADF0709703A}"/>
                </a:ext>
              </a:extLst>
            </p:cNvPr>
            <p:cNvSpPr/>
            <p:nvPr/>
          </p:nvSpPr>
          <p:spPr>
            <a:xfrm>
              <a:off x="1745413" y="2631564"/>
              <a:ext cx="49054" cy="55728"/>
            </a:xfrm>
            <a:custGeom>
              <a:avLst/>
              <a:gdLst/>
              <a:ahLst/>
              <a:cxnLst/>
              <a:rect l="l" t="t" r="r" b="b"/>
              <a:pathLst>
                <a:path w="1573" h="1787" extrusionOk="0">
                  <a:moveTo>
                    <a:pt x="429" y="1"/>
                  </a:moveTo>
                  <a:cubicBezTo>
                    <a:pt x="596" y="1"/>
                    <a:pt x="715" y="132"/>
                    <a:pt x="715" y="287"/>
                  </a:cubicBezTo>
                  <a:lnTo>
                    <a:pt x="715" y="1072"/>
                  </a:lnTo>
                  <a:cubicBezTo>
                    <a:pt x="715" y="1477"/>
                    <a:pt x="382" y="1787"/>
                    <a:pt x="1" y="1787"/>
                  </a:cubicBezTo>
                  <a:lnTo>
                    <a:pt x="858" y="1787"/>
                  </a:lnTo>
                  <a:cubicBezTo>
                    <a:pt x="1263" y="1787"/>
                    <a:pt x="1572" y="1465"/>
                    <a:pt x="1572" y="1072"/>
                  </a:cubicBezTo>
                  <a:lnTo>
                    <a:pt x="1572" y="287"/>
                  </a:lnTo>
                  <a:cubicBezTo>
                    <a:pt x="1572" y="132"/>
                    <a:pt x="1453" y="1"/>
                    <a:pt x="1298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9">
              <a:extLst>
                <a:ext uri="{FF2B5EF4-FFF2-40B4-BE49-F238E27FC236}">
                  <a16:creationId xmlns:a16="http://schemas.microsoft.com/office/drawing/2014/main" id="{1CB528B7-46A9-C01C-0359-CD0711F52AA6}"/>
                </a:ext>
              </a:extLst>
            </p:cNvPr>
            <p:cNvSpPr/>
            <p:nvPr/>
          </p:nvSpPr>
          <p:spPr>
            <a:xfrm>
              <a:off x="1520039" y="2631938"/>
              <a:ext cx="105468" cy="27879"/>
            </a:xfrm>
            <a:custGeom>
              <a:avLst/>
              <a:gdLst/>
              <a:ahLst/>
              <a:cxnLst/>
              <a:rect l="l" t="t" r="r" b="b"/>
              <a:pathLst>
                <a:path w="3382" h="894" extrusionOk="0">
                  <a:moveTo>
                    <a:pt x="1" y="1"/>
                  </a:moveTo>
                  <a:lnTo>
                    <a:pt x="1" y="620"/>
                  </a:lnTo>
                  <a:cubicBezTo>
                    <a:pt x="1" y="763"/>
                    <a:pt x="120" y="894"/>
                    <a:pt x="286" y="894"/>
                  </a:cubicBezTo>
                  <a:lnTo>
                    <a:pt x="3084" y="894"/>
                  </a:lnTo>
                  <a:cubicBezTo>
                    <a:pt x="3251" y="894"/>
                    <a:pt x="3382" y="763"/>
                    <a:pt x="3370" y="620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9">
              <a:extLst>
                <a:ext uri="{FF2B5EF4-FFF2-40B4-BE49-F238E27FC236}">
                  <a16:creationId xmlns:a16="http://schemas.microsoft.com/office/drawing/2014/main" id="{D4A4046E-A863-1AF2-1B60-4760318A88DC}"/>
                </a:ext>
              </a:extLst>
            </p:cNvPr>
            <p:cNvSpPr/>
            <p:nvPr/>
          </p:nvSpPr>
          <p:spPr>
            <a:xfrm>
              <a:off x="1546390" y="2465598"/>
              <a:ext cx="53888" cy="75499"/>
            </a:xfrm>
            <a:custGeom>
              <a:avLst/>
              <a:gdLst/>
              <a:ahLst/>
              <a:cxnLst/>
              <a:rect l="l" t="t" r="r" b="b"/>
              <a:pathLst>
                <a:path w="1728" h="2421" extrusionOk="0">
                  <a:moveTo>
                    <a:pt x="858" y="1"/>
                  </a:moveTo>
                  <a:cubicBezTo>
                    <a:pt x="453" y="1"/>
                    <a:pt x="120" y="263"/>
                    <a:pt x="25" y="632"/>
                  </a:cubicBezTo>
                  <a:cubicBezTo>
                    <a:pt x="1" y="691"/>
                    <a:pt x="275" y="775"/>
                    <a:pt x="275" y="846"/>
                  </a:cubicBezTo>
                  <a:lnTo>
                    <a:pt x="1" y="1049"/>
                  </a:lnTo>
                  <a:lnTo>
                    <a:pt x="1" y="1584"/>
                  </a:lnTo>
                  <a:cubicBezTo>
                    <a:pt x="1" y="1989"/>
                    <a:pt x="263" y="2334"/>
                    <a:pt x="632" y="2418"/>
                  </a:cubicBezTo>
                  <a:cubicBezTo>
                    <a:pt x="635" y="2420"/>
                    <a:pt x="639" y="2421"/>
                    <a:pt x="643" y="2421"/>
                  </a:cubicBezTo>
                  <a:cubicBezTo>
                    <a:pt x="701" y="2421"/>
                    <a:pt x="779" y="2168"/>
                    <a:pt x="846" y="2168"/>
                  </a:cubicBezTo>
                  <a:cubicBezTo>
                    <a:pt x="915" y="2168"/>
                    <a:pt x="983" y="2419"/>
                    <a:pt x="1073" y="2419"/>
                  </a:cubicBezTo>
                  <a:cubicBezTo>
                    <a:pt x="1076" y="2419"/>
                    <a:pt x="1080" y="2419"/>
                    <a:pt x="1084" y="2418"/>
                  </a:cubicBezTo>
                  <a:cubicBezTo>
                    <a:pt x="1453" y="2311"/>
                    <a:pt x="1727" y="1989"/>
                    <a:pt x="1727" y="1584"/>
                  </a:cubicBezTo>
                  <a:lnTo>
                    <a:pt x="1727" y="1049"/>
                  </a:lnTo>
                  <a:lnTo>
                    <a:pt x="1442" y="846"/>
                  </a:lnTo>
                  <a:cubicBezTo>
                    <a:pt x="1442" y="775"/>
                    <a:pt x="1703" y="715"/>
                    <a:pt x="1692" y="632"/>
                  </a:cubicBezTo>
                  <a:cubicBezTo>
                    <a:pt x="1584" y="263"/>
                    <a:pt x="1263" y="1"/>
                    <a:pt x="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9">
              <a:extLst>
                <a:ext uri="{FF2B5EF4-FFF2-40B4-BE49-F238E27FC236}">
                  <a16:creationId xmlns:a16="http://schemas.microsoft.com/office/drawing/2014/main" id="{A49BCDC2-DC20-77AC-82EB-2F6F9E80D6D2}"/>
                </a:ext>
              </a:extLst>
            </p:cNvPr>
            <p:cNvSpPr/>
            <p:nvPr/>
          </p:nvSpPr>
          <p:spPr>
            <a:xfrm>
              <a:off x="1344779" y="2371294"/>
              <a:ext cx="456736" cy="323794"/>
            </a:xfrm>
            <a:custGeom>
              <a:avLst/>
              <a:gdLst/>
              <a:ahLst/>
              <a:cxnLst/>
              <a:rect l="l" t="t" r="r" b="b"/>
              <a:pathLst>
                <a:path w="14646" h="10383" extrusionOk="0">
                  <a:moveTo>
                    <a:pt x="8466" y="429"/>
                  </a:moveTo>
                  <a:lnTo>
                    <a:pt x="12217" y="4180"/>
                  </a:lnTo>
                  <a:cubicBezTo>
                    <a:pt x="12276" y="4239"/>
                    <a:pt x="12276" y="4334"/>
                    <a:pt x="12217" y="4394"/>
                  </a:cubicBezTo>
                  <a:lnTo>
                    <a:pt x="8466" y="8133"/>
                  </a:lnTo>
                  <a:lnTo>
                    <a:pt x="7835" y="8133"/>
                  </a:lnTo>
                  <a:lnTo>
                    <a:pt x="11347" y="4620"/>
                  </a:lnTo>
                  <a:cubicBezTo>
                    <a:pt x="11431" y="4537"/>
                    <a:pt x="11490" y="4406"/>
                    <a:pt x="11490" y="4287"/>
                  </a:cubicBezTo>
                  <a:cubicBezTo>
                    <a:pt x="11490" y="4156"/>
                    <a:pt x="11431" y="4037"/>
                    <a:pt x="11347" y="3930"/>
                  </a:cubicBezTo>
                  <a:lnTo>
                    <a:pt x="7835" y="429"/>
                  </a:lnTo>
                  <a:close/>
                  <a:moveTo>
                    <a:pt x="13121" y="429"/>
                  </a:moveTo>
                  <a:cubicBezTo>
                    <a:pt x="13252" y="429"/>
                    <a:pt x="13348" y="524"/>
                    <a:pt x="13348" y="632"/>
                  </a:cubicBezTo>
                  <a:lnTo>
                    <a:pt x="13348" y="8133"/>
                  </a:lnTo>
                  <a:lnTo>
                    <a:pt x="9085" y="8133"/>
                  </a:lnTo>
                  <a:lnTo>
                    <a:pt x="12538" y="4692"/>
                  </a:lnTo>
                  <a:cubicBezTo>
                    <a:pt x="12752" y="4465"/>
                    <a:pt x="12752" y="4096"/>
                    <a:pt x="12538" y="3870"/>
                  </a:cubicBezTo>
                  <a:lnTo>
                    <a:pt x="9073" y="429"/>
                  </a:lnTo>
                  <a:close/>
                  <a:moveTo>
                    <a:pt x="6787" y="429"/>
                  </a:moveTo>
                  <a:lnTo>
                    <a:pt x="5692" y="1525"/>
                  </a:lnTo>
                  <a:cubicBezTo>
                    <a:pt x="5597" y="1620"/>
                    <a:pt x="5597" y="1751"/>
                    <a:pt x="5692" y="1822"/>
                  </a:cubicBezTo>
                  <a:cubicBezTo>
                    <a:pt x="5734" y="1870"/>
                    <a:pt x="5787" y="1894"/>
                    <a:pt x="5841" y="1894"/>
                  </a:cubicBezTo>
                  <a:cubicBezTo>
                    <a:pt x="5894" y="1894"/>
                    <a:pt x="5948" y="1870"/>
                    <a:pt x="5990" y="1822"/>
                  </a:cubicBezTo>
                  <a:lnTo>
                    <a:pt x="7252" y="560"/>
                  </a:lnTo>
                  <a:cubicBezTo>
                    <a:pt x="7264" y="548"/>
                    <a:pt x="7278" y="542"/>
                    <a:pt x="7293" y="542"/>
                  </a:cubicBezTo>
                  <a:cubicBezTo>
                    <a:pt x="7308" y="542"/>
                    <a:pt x="7323" y="548"/>
                    <a:pt x="7335" y="560"/>
                  </a:cubicBezTo>
                  <a:lnTo>
                    <a:pt x="11014" y="4239"/>
                  </a:lnTo>
                  <a:cubicBezTo>
                    <a:pt x="11026" y="4251"/>
                    <a:pt x="11026" y="4263"/>
                    <a:pt x="11026" y="4287"/>
                  </a:cubicBezTo>
                  <a:cubicBezTo>
                    <a:pt x="11026" y="4299"/>
                    <a:pt x="11026" y="4311"/>
                    <a:pt x="11014" y="4334"/>
                  </a:cubicBezTo>
                  <a:lnTo>
                    <a:pt x="7335" y="8002"/>
                  </a:lnTo>
                  <a:cubicBezTo>
                    <a:pt x="7323" y="8019"/>
                    <a:pt x="7308" y="8028"/>
                    <a:pt x="7293" y="8028"/>
                  </a:cubicBezTo>
                  <a:cubicBezTo>
                    <a:pt x="7278" y="8028"/>
                    <a:pt x="7264" y="8019"/>
                    <a:pt x="7252" y="8002"/>
                  </a:cubicBezTo>
                  <a:lnTo>
                    <a:pt x="3573" y="4334"/>
                  </a:lnTo>
                  <a:cubicBezTo>
                    <a:pt x="3561" y="4311"/>
                    <a:pt x="3561" y="4299"/>
                    <a:pt x="3561" y="4287"/>
                  </a:cubicBezTo>
                  <a:cubicBezTo>
                    <a:pt x="3561" y="4263"/>
                    <a:pt x="3561" y="4251"/>
                    <a:pt x="3573" y="4239"/>
                  </a:cubicBezTo>
                  <a:lnTo>
                    <a:pt x="5311" y="2501"/>
                  </a:lnTo>
                  <a:cubicBezTo>
                    <a:pt x="5406" y="2406"/>
                    <a:pt x="5406" y="2275"/>
                    <a:pt x="5311" y="2203"/>
                  </a:cubicBezTo>
                  <a:cubicBezTo>
                    <a:pt x="5269" y="2156"/>
                    <a:pt x="5216" y="2132"/>
                    <a:pt x="5162" y="2132"/>
                  </a:cubicBezTo>
                  <a:cubicBezTo>
                    <a:pt x="5109" y="2132"/>
                    <a:pt x="5055" y="2156"/>
                    <a:pt x="5013" y="2203"/>
                  </a:cubicBezTo>
                  <a:lnTo>
                    <a:pt x="3275" y="3942"/>
                  </a:lnTo>
                  <a:cubicBezTo>
                    <a:pt x="3192" y="4037"/>
                    <a:pt x="3132" y="4168"/>
                    <a:pt x="3132" y="4287"/>
                  </a:cubicBezTo>
                  <a:cubicBezTo>
                    <a:pt x="3132" y="4418"/>
                    <a:pt x="3168" y="4537"/>
                    <a:pt x="3275" y="4632"/>
                  </a:cubicBezTo>
                  <a:lnTo>
                    <a:pt x="6787" y="8144"/>
                  </a:lnTo>
                  <a:lnTo>
                    <a:pt x="6144" y="8144"/>
                  </a:lnTo>
                  <a:lnTo>
                    <a:pt x="2394" y="4394"/>
                  </a:lnTo>
                  <a:cubicBezTo>
                    <a:pt x="2334" y="4334"/>
                    <a:pt x="2334" y="4239"/>
                    <a:pt x="2394" y="4180"/>
                  </a:cubicBezTo>
                  <a:lnTo>
                    <a:pt x="6144" y="429"/>
                  </a:lnTo>
                  <a:close/>
                  <a:moveTo>
                    <a:pt x="8776" y="8561"/>
                  </a:moveTo>
                  <a:lnTo>
                    <a:pt x="8776" y="8954"/>
                  </a:lnTo>
                  <a:cubicBezTo>
                    <a:pt x="8776" y="9002"/>
                    <a:pt x="8752" y="9037"/>
                    <a:pt x="8704" y="9037"/>
                  </a:cubicBezTo>
                  <a:lnTo>
                    <a:pt x="5906" y="9037"/>
                  </a:lnTo>
                  <a:cubicBezTo>
                    <a:pt x="5859" y="9037"/>
                    <a:pt x="5835" y="9002"/>
                    <a:pt x="5835" y="8954"/>
                  </a:cubicBezTo>
                  <a:lnTo>
                    <a:pt x="5835" y="8561"/>
                  </a:lnTo>
                  <a:close/>
                  <a:moveTo>
                    <a:pt x="1501" y="1"/>
                  </a:moveTo>
                  <a:cubicBezTo>
                    <a:pt x="1144" y="1"/>
                    <a:pt x="858" y="286"/>
                    <a:pt x="858" y="644"/>
                  </a:cubicBezTo>
                  <a:lnTo>
                    <a:pt x="858" y="8144"/>
                  </a:lnTo>
                  <a:lnTo>
                    <a:pt x="501" y="8144"/>
                  </a:lnTo>
                  <a:cubicBezTo>
                    <a:pt x="227" y="8144"/>
                    <a:pt x="1" y="8359"/>
                    <a:pt x="1" y="8645"/>
                  </a:cubicBezTo>
                  <a:lnTo>
                    <a:pt x="1" y="9430"/>
                  </a:lnTo>
                  <a:cubicBezTo>
                    <a:pt x="1" y="9942"/>
                    <a:pt x="417" y="10371"/>
                    <a:pt x="941" y="10371"/>
                  </a:cubicBezTo>
                  <a:lnTo>
                    <a:pt x="10669" y="10371"/>
                  </a:lnTo>
                  <a:cubicBezTo>
                    <a:pt x="10788" y="10371"/>
                    <a:pt x="10883" y="10288"/>
                    <a:pt x="10883" y="10169"/>
                  </a:cubicBezTo>
                  <a:cubicBezTo>
                    <a:pt x="10883" y="10049"/>
                    <a:pt x="10788" y="9954"/>
                    <a:pt x="10669" y="9954"/>
                  </a:cubicBezTo>
                  <a:lnTo>
                    <a:pt x="941" y="9954"/>
                  </a:lnTo>
                  <a:cubicBezTo>
                    <a:pt x="656" y="9954"/>
                    <a:pt x="429" y="9728"/>
                    <a:pt x="429" y="9454"/>
                  </a:cubicBezTo>
                  <a:lnTo>
                    <a:pt x="429" y="8656"/>
                  </a:lnTo>
                  <a:cubicBezTo>
                    <a:pt x="429" y="8621"/>
                    <a:pt x="465" y="8585"/>
                    <a:pt x="501" y="8585"/>
                  </a:cubicBezTo>
                  <a:lnTo>
                    <a:pt x="3084" y="8585"/>
                  </a:lnTo>
                  <a:cubicBezTo>
                    <a:pt x="3204" y="8585"/>
                    <a:pt x="3287" y="8502"/>
                    <a:pt x="3287" y="8383"/>
                  </a:cubicBezTo>
                  <a:cubicBezTo>
                    <a:pt x="3287" y="8264"/>
                    <a:pt x="3204" y="8168"/>
                    <a:pt x="3084" y="8168"/>
                  </a:cubicBezTo>
                  <a:lnTo>
                    <a:pt x="1299" y="8168"/>
                  </a:lnTo>
                  <a:lnTo>
                    <a:pt x="1299" y="667"/>
                  </a:lnTo>
                  <a:cubicBezTo>
                    <a:pt x="1299" y="548"/>
                    <a:pt x="1382" y="465"/>
                    <a:pt x="1501" y="465"/>
                  </a:cubicBezTo>
                  <a:lnTo>
                    <a:pt x="5549" y="465"/>
                  </a:lnTo>
                  <a:lnTo>
                    <a:pt x="2096" y="3918"/>
                  </a:lnTo>
                  <a:cubicBezTo>
                    <a:pt x="1870" y="4132"/>
                    <a:pt x="1870" y="4513"/>
                    <a:pt x="2096" y="4727"/>
                  </a:cubicBezTo>
                  <a:lnTo>
                    <a:pt x="5549" y="8180"/>
                  </a:lnTo>
                  <a:lnTo>
                    <a:pt x="3989" y="8180"/>
                  </a:lnTo>
                  <a:cubicBezTo>
                    <a:pt x="3870" y="8180"/>
                    <a:pt x="3787" y="8275"/>
                    <a:pt x="3787" y="8395"/>
                  </a:cubicBezTo>
                  <a:cubicBezTo>
                    <a:pt x="3787" y="8514"/>
                    <a:pt x="3870" y="8597"/>
                    <a:pt x="3989" y="8597"/>
                  </a:cubicBezTo>
                  <a:lnTo>
                    <a:pt x="5406" y="8597"/>
                  </a:lnTo>
                  <a:lnTo>
                    <a:pt x="5406" y="9002"/>
                  </a:lnTo>
                  <a:cubicBezTo>
                    <a:pt x="5406" y="9287"/>
                    <a:pt x="5632" y="9514"/>
                    <a:pt x="5906" y="9514"/>
                  </a:cubicBezTo>
                  <a:lnTo>
                    <a:pt x="8704" y="9514"/>
                  </a:lnTo>
                  <a:cubicBezTo>
                    <a:pt x="8990" y="9514"/>
                    <a:pt x="9216" y="9287"/>
                    <a:pt x="9216" y="9002"/>
                  </a:cubicBezTo>
                  <a:lnTo>
                    <a:pt x="9216" y="8597"/>
                  </a:lnTo>
                  <a:lnTo>
                    <a:pt x="14145" y="8597"/>
                  </a:lnTo>
                  <a:cubicBezTo>
                    <a:pt x="14181" y="8597"/>
                    <a:pt x="14217" y="8633"/>
                    <a:pt x="14217" y="8680"/>
                  </a:cubicBezTo>
                  <a:lnTo>
                    <a:pt x="14217" y="9466"/>
                  </a:lnTo>
                  <a:cubicBezTo>
                    <a:pt x="14217" y="9752"/>
                    <a:pt x="13991" y="9966"/>
                    <a:pt x="13705" y="9966"/>
                  </a:cubicBezTo>
                  <a:lnTo>
                    <a:pt x="11586" y="9966"/>
                  </a:lnTo>
                  <a:cubicBezTo>
                    <a:pt x="11466" y="9966"/>
                    <a:pt x="11371" y="10061"/>
                    <a:pt x="11371" y="10180"/>
                  </a:cubicBezTo>
                  <a:cubicBezTo>
                    <a:pt x="11371" y="10300"/>
                    <a:pt x="11466" y="10383"/>
                    <a:pt x="11586" y="10383"/>
                  </a:cubicBezTo>
                  <a:lnTo>
                    <a:pt x="13705" y="10383"/>
                  </a:lnTo>
                  <a:cubicBezTo>
                    <a:pt x="14217" y="10383"/>
                    <a:pt x="14645" y="9966"/>
                    <a:pt x="14645" y="9454"/>
                  </a:cubicBezTo>
                  <a:lnTo>
                    <a:pt x="14645" y="8656"/>
                  </a:lnTo>
                  <a:cubicBezTo>
                    <a:pt x="14645" y="8359"/>
                    <a:pt x="14419" y="8144"/>
                    <a:pt x="14145" y="8144"/>
                  </a:cubicBezTo>
                  <a:lnTo>
                    <a:pt x="13788" y="8144"/>
                  </a:lnTo>
                  <a:lnTo>
                    <a:pt x="13788" y="644"/>
                  </a:lnTo>
                  <a:cubicBezTo>
                    <a:pt x="13788" y="286"/>
                    <a:pt x="13502" y="1"/>
                    <a:pt x="13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9">
              <a:extLst>
                <a:ext uri="{FF2B5EF4-FFF2-40B4-BE49-F238E27FC236}">
                  <a16:creationId xmlns:a16="http://schemas.microsoft.com/office/drawing/2014/main" id="{8E8A135D-1EB6-66D5-756B-D36E19B59451}"/>
                </a:ext>
              </a:extLst>
            </p:cNvPr>
            <p:cNvSpPr/>
            <p:nvPr/>
          </p:nvSpPr>
          <p:spPr>
            <a:xfrm>
              <a:off x="1514114" y="2458364"/>
              <a:ext cx="116975" cy="100291"/>
            </a:xfrm>
            <a:custGeom>
              <a:avLst/>
              <a:gdLst/>
              <a:ahLst/>
              <a:cxnLst/>
              <a:rect l="l" t="t" r="r" b="b"/>
              <a:pathLst>
                <a:path w="3751" h="3216" extrusionOk="0">
                  <a:moveTo>
                    <a:pt x="1881" y="548"/>
                  </a:moveTo>
                  <a:cubicBezTo>
                    <a:pt x="2167" y="548"/>
                    <a:pt x="2405" y="727"/>
                    <a:pt x="2488" y="977"/>
                  </a:cubicBezTo>
                  <a:lnTo>
                    <a:pt x="1286" y="977"/>
                  </a:lnTo>
                  <a:cubicBezTo>
                    <a:pt x="1369" y="727"/>
                    <a:pt x="1607" y="548"/>
                    <a:pt x="1881" y="548"/>
                  </a:cubicBezTo>
                  <a:close/>
                  <a:moveTo>
                    <a:pt x="1667" y="1394"/>
                  </a:moveTo>
                  <a:lnTo>
                    <a:pt x="1667" y="2525"/>
                  </a:lnTo>
                  <a:cubicBezTo>
                    <a:pt x="1417" y="2453"/>
                    <a:pt x="1238" y="2215"/>
                    <a:pt x="1238" y="1929"/>
                  </a:cubicBezTo>
                  <a:lnTo>
                    <a:pt x="1238" y="1394"/>
                  </a:lnTo>
                  <a:close/>
                  <a:moveTo>
                    <a:pt x="2536" y="1417"/>
                  </a:moveTo>
                  <a:lnTo>
                    <a:pt x="2536" y="1953"/>
                  </a:lnTo>
                  <a:cubicBezTo>
                    <a:pt x="2524" y="2215"/>
                    <a:pt x="2346" y="2453"/>
                    <a:pt x="2107" y="2548"/>
                  </a:cubicBezTo>
                  <a:lnTo>
                    <a:pt x="2107" y="1417"/>
                  </a:lnTo>
                  <a:close/>
                  <a:moveTo>
                    <a:pt x="583" y="1"/>
                  </a:moveTo>
                  <a:cubicBezTo>
                    <a:pt x="464" y="1"/>
                    <a:pt x="381" y="84"/>
                    <a:pt x="381" y="203"/>
                  </a:cubicBezTo>
                  <a:lnTo>
                    <a:pt x="381" y="643"/>
                  </a:lnTo>
                  <a:cubicBezTo>
                    <a:pt x="381" y="834"/>
                    <a:pt x="476" y="1013"/>
                    <a:pt x="655" y="1084"/>
                  </a:cubicBezTo>
                  <a:lnTo>
                    <a:pt x="833" y="1179"/>
                  </a:lnTo>
                  <a:lnTo>
                    <a:pt x="833" y="1203"/>
                  </a:lnTo>
                  <a:lnTo>
                    <a:pt x="833" y="1394"/>
                  </a:lnTo>
                  <a:lnTo>
                    <a:pt x="238" y="1394"/>
                  </a:lnTo>
                  <a:cubicBezTo>
                    <a:pt x="119" y="1394"/>
                    <a:pt x="36" y="1489"/>
                    <a:pt x="36" y="1608"/>
                  </a:cubicBezTo>
                  <a:cubicBezTo>
                    <a:pt x="0" y="1727"/>
                    <a:pt x="95" y="1810"/>
                    <a:pt x="214" y="1810"/>
                  </a:cubicBezTo>
                  <a:lnTo>
                    <a:pt x="810" y="1810"/>
                  </a:lnTo>
                  <a:lnTo>
                    <a:pt x="810" y="1929"/>
                  </a:lnTo>
                  <a:lnTo>
                    <a:pt x="810" y="2036"/>
                  </a:lnTo>
                  <a:lnTo>
                    <a:pt x="631" y="2132"/>
                  </a:lnTo>
                  <a:cubicBezTo>
                    <a:pt x="464" y="2215"/>
                    <a:pt x="345" y="2382"/>
                    <a:pt x="345" y="2572"/>
                  </a:cubicBezTo>
                  <a:lnTo>
                    <a:pt x="345" y="3001"/>
                  </a:lnTo>
                  <a:cubicBezTo>
                    <a:pt x="345" y="3120"/>
                    <a:pt x="441" y="3215"/>
                    <a:pt x="560" y="3215"/>
                  </a:cubicBezTo>
                  <a:cubicBezTo>
                    <a:pt x="679" y="3215"/>
                    <a:pt x="762" y="3120"/>
                    <a:pt x="762" y="3001"/>
                  </a:cubicBezTo>
                  <a:lnTo>
                    <a:pt x="762" y="2572"/>
                  </a:lnTo>
                  <a:cubicBezTo>
                    <a:pt x="762" y="2548"/>
                    <a:pt x="774" y="2513"/>
                    <a:pt x="810" y="2513"/>
                  </a:cubicBezTo>
                  <a:lnTo>
                    <a:pt x="941" y="2453"/>
                  </a:lnTo>
                  <a:cubicBezTo>
                    <a:pt x="1119" y="2787"/>
                    <a:pt x="1476" y="3001"/>
                    <a:pt x="1881" y="3001"/>
                  </a:cubicBezTo>
                  <a:cubicBezTo>
                    <a:pt x="2286" y="3001"/>
                    <a:pt x="2619" y="2787"/>
                    <a:pt x="2822" y="2453"/>
                  </a:cubicBezTo>
                  <a:lnTo>
                    <a:pt x="2953" y="2513"/>
                  </a:lnTo>
                  <a:cubicBezTo>
                    <a:pt x="2977" y="2525"/>
                    <a:pt x="3000" y="2548"/>
                    <a:pt x="3000" y="2572"/>
                  </a:cubicBezTo>
                  <a:lnTo>
                    <a:pt x="3000" y="3001"/>
                  </a:lnTo>
                  <a:cubicBezTo>
                    <a:pt x="3000" y="3120"/>
                    <a:pt x="3084" y="3215"/>
                    <a:pt x="3203" y="3215"/>
                  </a:cubicBezTo>
                  <a:cubicBezTo>
                    <a:pt x="3322" y="3215"/>
                    <a:pt x="3417" y="3120"/>
                    <a:pt x="3417" y="3001"/>
                  </a:cubicBezTo>
                  <a:lnTo>
                    <a:pt x="3417" y="2572"/>
                  </a:lnTo>
                  <a:cubicBezTo>
                    <a:pt x="3417" y="2382"/>
                    <a:pt x="3310" y="2203"/>
                    <a:pt x="3131" y="2132"/>
                  </a:cubicBezTo>
                  <a:lnTo>
                    <a:pt x="2953" y="2036"/>
                  </a:lnTo>
                  <a:lnTo>
                    <a:pt x="2953" y="1929"/>
                  </a:lnTo>
                  <a:lnTo>
                    <a:pt x="2953" y="1810"/>
                  </a:lnTo>
                  <a:lnTo>
                    <a:pt x="3548" y="1810"/>
                  </a:lnTo>
                  <a:cubicBezTo>
                    <a:pt x="3667" y="1810"/>
                    <a:pt x="3750" y="1727"/>
                    <a:pt x="3750" y="1608"/>
                  </a:cubicBezTo>
                  <a:cubicBezTo>
                    <a:pt x="3750" y="1489"/>
                    <a:pt x="3667" y="1394"/>
                    <a:pt x="3548" y="1394"/>
                  </a:cubicBezTo>
                  <a:lnTo>
                    <a:pt x="2953" y="1394"/>
                  </a:lnTo>
                  <a:lnTo>
                    <a:pt x="2953" y="1203"/>
                  </a:lnTo>
                  <a:lnTo>
                    <a:pt x="2953" y="1179"/>
                  </a:lnTo>
                  <a:lnTo>
                    <a:pt x="3131" y="1084"/>
                  </a:lnTo>
                  <a:cubicBezTo>
                    <a:pt x="3298" y="1001"/>
                    <a:pt x="3417" y="834"/>
                    <a:pt x="3417" y="643"/>
                  </a:cubicBezTo>
                  <a:lnTo>
                    <a:pt x="3417" y="203"/>
                  </a:lnTo>
                  <a:cubicBezTo>
                    <a:pt x="3417" y="84"/>
                    <a:pt x="3322" y="1"/>
                    <a:pt x="3203" y="1"/>
                  </a:cubicBezTo>
                  <a:cubicBezTo>
                    <a:pt x="3084" y="1"/>
                    <a:pt x="3000" y="84"/>
                    <a:pt x="3000" y="203"/>
                  </a:cubicBezTo>
                  <a:lnTo>
                    <a:pt x="3000" y="643"/>
                  </a:lnTo>
                  <a:cubicBezTo>
                    <a:pt x="3000" y="667"/>
                    <a:pt x="2977" y="703"/>
                    <a:pt x="2953" y="703"/>
                  </a:cubicBezTo>
                  <a:lnTo>
                    <a:pt x="2858" y="739"/>
                  </a:lnTo>
                  <a:cubicBezTo>
                    <a:pt x="2679" y="382"/>
                    <a:pt x="2322" y="131"/>
                    <a:pt x="1893" y="131"/>
                  </a:cubicBezTo>
                  <a:cubicBezTo>
                    <a:pt x="1464" y="131"/>
                    <a:pt x="1107" y="382"/>
                    <a:pt x="929" y="739"/>
                  </a:cubicBezTo>
                  <a:lnTo>
                    <a:pt x="833" y="703"/>
                  </a:lnTo>
                  <a:cubicBezTo>
                    <a:pt x="810" y="679"/>
                    <a:pt x="798" y="667"/>
                    <a:pt x="798" y="643"/>
                  </a:cubicBezTo>
                  <a:lnTo>
                    <a:pt x="798" y="203"/>
                  </a:lnTo>
                  <a:cubicBezTo>
                    <a:pt x="798" y="84"/>
                    <a:pt x="702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49">
            <a:extLst>
              <a:ext uri="{FF2B5EF4-FFF2-40B4-BE49-F238E27FC236}">
                <a16:creationId xmlns:a16="http://schemas.microsoft.com/office/drawing/2014/main" id="{BCCD4916-D3F3-102D-1317-33F0417BEF57}"/>
              </a:ext>
            </a:extLst>
          </p:cNvPr>
          <p:cNvGrpSpPr/>
          <p:nvPr/>
        </p:nvGrpSpPr>
        <p:grpSpPr>
          <a:xfrm>
            <a:off x="4859198" y="3183286"/>
            <a:ext cx="579129" cy="557495"/>
            <a:chOff x="7342111" y="1449075"/>
            <a:chExt cx="457484" cy="440395"/>
          </a:xfrm>
        </p:grpSpPr>
        <p:sp>
          <p:nvSpPr>
            <p:cNvPr id="431" name="Google Shape;431;p49">
              <a:extLst>
                <a:ext uri="{FF2B5EF4-FFF2-40B4-BE49-F238E27FC236}">
                  <a16:creationId xmlns:a16="http://schemas.microsoft.com/office/drawing/2014/main" id="{5805BCD7-64C5-086A-A468-084DB58D9252}"/>
                </a:ext>
              </a:extLst>
            </p:cNvPr>
            <p:cNvSpPr/>
            <p:nvPr/>
          </p:nvSpPr>
          <p:spPr>
            <a:xfrm>
              <a:off x="7351967" y="1463750"/>
              <a:ext cx="437815" cy="419561"/>
            </a:xfrm>
            <a:custGeom>
              <a:avLst/>
              <a:gdLst/>
              <a:ahLst/>
              <a:cxnLst/>
              <a:rect l="l" t="t" r="r" b="b"/>
              <a:pathLst>
                <a:path w="13716" h="13455" extrusionOk="0">
                  <a:moveTo>
                    <a:pt x="726" y="1"/>
                  </a:moveTo>
                  <a:cubicBezTo>
                    <a:pt x="488" y="1"/>
                    <a:pt x="298" y="191"/>
                    <a:pt x="298" y="429"/>
                  </a:cubicBezTo>
                  <a:lnTo>
                    <a:pt x="12" y="2775"/>
                  </a:lnTo>
                  <a:lnTo>
                    <a:pt x="12" y="13014"/>
                  </a:lnTo>
                  <a:lnTo>
                    <a:pt x="0" y="13014"/>
                  </a:lnTo>
                  <a:cubicBezTo>
                    <a:pt x="0" y="13252"/>
                    <a:pt x="191" y="13455"/>
                    <a:pt x="429" y="13455"/>
                  </a:cubicBezTo>
                  <a:lnTo>
                    <a:pt x="13287" y="13455"/>
                  </a:lnTo>
                  <a:cubicBezTo>
                    <a:pt x="13526" y="13455"/>
                    <a:pt x="13716" y="13252"/>
                    <a:pt x="13716" y="13014"/>
                  </a:cubicBezTo>
                  <a:lnTo>
                    <a:pt x="13716" y="429"/>
                  </a:lnTo>
                  <a:cubicBezTo>
                    <a:pt x="13716" y="191"/>
                    <a:pt x="13526" y="1"/>
                    <a:pt x="13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9">
              <a:extLst>
                <a:ext uri="{FF2B5EF4-FFF2-40B4-BE49-F238E27FC236}">
                  <a16:creationId xmlns:a16="http://schemas.microsoft.com/office/drawing/2014/main" id="{988BF9EC-1EC5-DD73-676F-D8FAD0C72A79}"/>
                </a:ext>
              </a:extLst>
            </p:cNvPr>
            <p:cNvSpPr/>
            <p:nvPr/>
          </p:nvSpPr>
          <p:spPr>
            <a:xfrm>
              <a:off x="7752786" y="1457620"/>
              <a:ext cx="40478" cy="426268"/>
            </a:xfrm>
            <a:custGeom>
              <a:avLst/>
              <a:gdLst/>
              <a:ahLst/>
              <a:cxnLst/>
              <a:rect l="l" t="t" r="r" b="b"/>
              <a:pathLst>
                <a:path w="1298" h="13669" extrusionOk="0">
                  <a:moveTo>
                    <a:pt x="0" y="1"/>
                  </a:moveTo>
                  <a:cubicBezTo>
                    <a:pt x="238" y="1"/>
                    <a:pt x="429" y="132"/>
                    <a:pt x="429" y="370"/>
                  </a:cubicBezTo>
                  <a:lnTo>
                    <a:pt x="429" y="13240"/>
                  </a:lnTo>
                  <a:cubicBezTo>
                    <a:pt x="429" y="13478"/>
                    <a:pt x="238" y="13669"/>
                    <a:pt x="0" y="13669"/>
                  </a:cubicBezTo>
                  <a:lnTo>
                    <a:pt x="869" y="13669"/>
                  </a:lnTo>
                  <a:cubicBezTo>
                    <a:pt x="1095" y="13669"/>
                    <a:pt x="1298" y="13478"/>
                    <a:pt x="1298" y="13240"/>
                  </a:cubicBezTo>
                  <a:lnTo>
                    <a:pt x="1298" y="3001"/>
                  </a:lnTo>
                  <a:lnTo>
                    <a:pt x="1012" y="370"/>
                  </a:lnTo>
                  <a:cubicBezTo>
                    <a:pt x="1000" y="132"/>
                    <a:pt x="810" y="1"/>
                    <a:pt x="572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9">
              <a:extLst>
                <a:ext uri="{FF2B5EF4-FFF2-40B4-BE49-F238E27FC236}">
                  <a16:creationId xmlns:a16="http://schemas.microsoft.com/office/drawing/2014/main" id="{06D5A0C2-521C-351C-7609-B278667A07F6}"/>
                </a:ext>
              </a:extLst>
            </p:cNvPr>
            <p:cNvSpPr/>
            <p:nvPr/>
          </p:nvSpPr>
          <p:spPr>
            <a:xfrm>
              <a:off x="7493714" y="1637713"/>
              <a:ext cx="151154" cy="160790"/>
            </a:xfrm>
            <a:custGeom>
              <a:avLst/>
              <a:gdLst/>
              <a:ahLst/>
              <a:cxnLst/>
              <a:rect l="l" t="t" r="r" b="b"/>
              <a:pathLst>
                <a:path w="4847" h="5156" extrusionOk="0">
                  <a:moveTo>
                    <a:pt x="274" y="0"/>
                  </a:moveTo>
                  <a:cubicBezTo>
                    <a:pt x="131" y="0"/>
                    <a:pt x="0" y="119"/>
                    <a:pt x="0" y="274"/>
                  </a:cubicBezTo>
                  <a:lnTo>
                    <a:pt x="0" y="4882"/>
                  </a:lnTo>
                  <a:cubicBezTo>
                    <a:pt x="0" y="5025"/>
                    <a:pt x="119" y="5156"/>
                    <a:pt x="274" y="5156"/>
                  </a:cubicBezTo>
                  <a:lnTo>
                    <a:pt x="4560" y="5156"/>
                  </a:lnTo>
                  <a:cubicBezTo>
                    <a:pt x="4727" y="5156"/>
                    <a:pt x="4846" y="5025"/>
                    <a:pt x="4846" y="4882"/>
                  </a:cubicBezTo>
                  <a:lnTo>
                    <a:pt x="4846" y="274"/>
                  </a:lnTo>
                  <a:cubicBezTo>
                    <a:pt x="4846" y="131"/>
                    <a:pt x="4727" y="0"/>
                    <a:pt x="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9">
              <a:extLst>
                <a:ext uri="{FF2B5EF4-FFF2-40B4-BE49-F238E27FC236}">
                  <a16:creationId xmlns:a16="http://schemas.microsoft.com/office/drawing/2014/main" id="{AE004328-FDBC-F9F6-2EEA-B464EDB88E0F}"/>
                </a:ext>
              </a:extLst>
            </p:cNvPr>
            <p:cNvSpPr/>
            <p:nvPr/>
          </p:nvSpPr>
          <p:spPr>
            <a:xfrm>
              <a:off x="7622807" y="1636965"/>
              <a:ext cx="28254" cy="161164"/>
            </a:xfrm>
            <a:custGeom>
              <a:avLst/>
              <a:gdLst/>
              <a:ahLst/>
              <a:cxnLst/>
              <a:rect l="l" t="t" r="r" b="b"/>
              <a:pathLst>
                <a:path w="906" h="5168" extrusionOk="0">
                  <a:moveTo>
                    <a:pt x="1" y="0"/>
                  </a:moveTo>
                  <a:cubicBezTo>
                    <a:pt x="168" y="0"/>
                    <a:pt x="287" y="143"/>
                    <a:pt x="287" y="286"/>
                  </a:cubicBezTo>
                  <a:lnTo>
                    <a:pt x="287" y="4882"/>
                  </a:lnTo>
                  <a:cubicBezTo>
                    <a:pt x="287" y="5049"/>
                    <a:pt x="156" y="5168"/>
                    <a:pt x="1" y="5168"/>
                  </a:cubicBezTo>
                  <a:lnTo>
                    <a:pt x="632" y="5168"/>
                  </a:lnTo>
                  <a:cubicBezTo>
                    <a:pt x="787" y="5168"/>
                    <a:pt x="906" y="5037"/>
                    <a:pt x="906" y="4882"/>
                  </a:cubicBezTo>
                  <a:lnTo>
                    <a:pt x="906" y="286"/>
                  </a:lnTo>
                  <a:cubicBezTo>
                    <a:pt x="906" y="143"/>
                    <a:pt x="787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9">
              <a:extLst>
                <a:ext uri="{FF2B5EF4-FFF2-40B4-BE49-F238E27FC236}">
                  <a16:creationId xmlns:a16="http://schemas.microsoft.com/office/drawing/2014/main" id="{71267F70-6199-1106-03BA-8FE8A20675F1}"/>
                </a:ext>
              </a:extLst>
            </p:cNvPr>
            <p:cNvSpPr/>
            <p:nvPr/>
          </p:nvSpPr>
          <p:spPr>
            <a:xfrm>
              <a:off x="7352633" y="1456154"/>
              <a:ext cx="432941" cy="95426"/>
            </a:xfrm>
            <a:custGeom>
              <a:avLst/>
              <a:gdLst/>
              <a:ahLst/>
              <a:cxnLst/>
              <a:rect l="l" t="t" r="r" b="b"/>
              <a:pathLst>
                <a:path w="13883" h="3060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lnTo>
                    <a:pt x="0" y="3060"/>
                  </a:lnTo>
                  <a:lnTo>
                    <a:pt x="13883" y="3060"/>
                  </a:lnTo>
                  <a:lnTo>
                    <a:pt x="13883" y="429"/>
                  </a:lnTo>
                  <a:cubicBezTo>
                    <a:pt x="13883" y="179"/>
                    <a:pt x="13692" y="0"/>
                    <a:pt x="13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9">
              <a:extLst>
                <a:ext uri="{FF2B5EF4-FFF2-40B4-BE49-F238E27FC236}">
                  <a16:creationId xmlns:a16="http://schemas.microsoft.com/office/drawing/2014/main" id="{1A0017A4-2242-3032-6107-7A5354E06974}"/>
                </a:ext>
              </a:extLst>
            </p:cNvPr>
            <p:cNvSpPr/>
            <p:nvPr/>
          </p:nvSpPr>
          <p:spPr>
            <a:xfrm>
              <a:off x="7752412" y="1456154"/>
              <a:ext cx="40478" cy="95426"/>
            </a:xfrm>
            <a:custGeom>
              <a:avLst/>
              <a:gdLst/>
              <a:ahLst/>
              <a:cxnLst/>
              <a:rect l="l" t="t" r="r" b="b"/>
              <a:pathLst>
                <a:path w="1298" h="3060" extrusionOk="0">
                  <a:moveTo>
                    <a:pt x="0" y="0"/>
                  </a:moveTo>
                  <a:cubicBezTo>
                    <a:pt x="238" y="0"/>
                    <a:pt x="429" y="191"/>
                    <a:pt x="429" y="429"/>
                  </a:cubicBezTo>
                  <a:lnTo>
                    <a:pt x="429" y="3060"/>
                  </a:lnTo>
                  <a:lnTo>
                    <a:pt x="1298" y="3060"/>
                  </a:lnTo>
                  <a:lnTo>
                    <a:pt x="1298" y="429"/>
                  </a:lnTo>
                  <a:cubicBezTo>
                    <a:pt x="1298" y="179"/>
                    <a:pt x="1096" y="0"/>
                    <a:pt x="857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9">
              <a:extLst>
                <a:ext uri="{FF2B5EF4-FFF2-40B4-BE49-F238E27FC236}">
                  <a16:creationId xmlns:a16="http://schemas.microsoft.com/office/drawing/2014/main" id="{3F9E94A3-26A2-E20E-1439-9067869CBECF}"/>
                </a:ext>
              </a:extLst>
            </p:cNvPr>
            <p:cNvSpPr/>
            <p:nvPr/>
          </p:nvSpPr>
          <p:spPr>
            <a:xfrm>
              <a:off x="7509574" y="1488368"/>
              <a:ext cx="30842" cy="30624"/>
            </a:xfrm>
            <a:custGeom>
              <a:avLst/>
              <a:gdLst/>
              <a:ahLst/>
              <a:cxnLst/>
              <a:rect l="l" t="t" r="r" b="b"/>
              <a:pathLst>
                <a:path w="989" h="982" extrusionOk="0">
                  <a:moveTo>
                    <a:pt x="433" y="1"/>
                  </a:moveTo>
                  <a:cubicBezTo>
                    <a:pt x="390" y="1"/>
                    <a:pt x="346" y="5"/>
                    <a:pt x="310" y="27"/>
                  </a:cubicBezTo>
                  <a:cubicBezTo>
                    <a:pt x="131" y="98"/>
                    <a:pt x="1" y="277"/>
                    <a:pt x="1" y="479"/>
                  </a:cubicBezTo>
                  <a:cubicBezTo>
                    <a:pt x="1" y="705"/>
                    <a:pt x="131" y="884"/>
                    <a:pt x="310" y="955"/>
                  </a:cubicBezTo>
                  <a:cubicBezTo>
                    <a:pt x="346" y="977"/>
                    <a:pt x="382" y="981"/>
                    <a:pt x="422" y="981"/>
                  </a:cubicBezTo>
                  <a:cubicBezTo>
                    <a:pt x="450" y="981"/>
                    <a:pt x="479" y="979"/>
                    <a:pt x="512" y="979"/>
                  </a:cubicBezTo>
                  <a:cubicBezTo>
                    <a:pt x="786" y="979"/>
                    <a:pt x="989" y="777"/>
                    <a:pt x="989" y="503"/>
                  </a:cubicBezTo>
                  <a:cubicBezTo>
                    <a:pt x="989" y="217"/>
                    <a:pt x="786" y="3"/>
                    <a:pt x="512" y="3"/>
                  </a:cubicBezTo>
                  <a:cubicBezTo>
                    <a:pt x="489" y="3"/>
                    <a:pt x="461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9">
              <a:extLst>
                <a:ext uri="{FF2B5EF4-FFF2-40B4-BE49-F238E27FC236}">
                  <a16:creationId xmlns:a16="http://schemas.microsoft.com/office/drawing/2014/main" id="{3DECDB68-BF9A-CB14-DB2E-7AFD603EA8A0}"/>
                </a:ext>
              </a:extLst>
            </p:cNvPr>
            <p:cNvSpPr/>
            <p:nvPr/>
          </p:nvSpPr>
          <p:spPr>
            <a:xfrm>
              <a:off x="7519242" y="1487714"/>
              <a:ext cx="21923" cy="31590"/>
            </a:xfrm>
            <a:custGeom>
              <a:avLst/>
              <a:gdLst/>
              <a:ahLst/>
              <a:cxnLst/>
              <a:rect l="l" t="t" r="r" b="b"/>
              <a:pathLst>
                <a:path w="703" h="1013" extrusionOk="0">
                  <a:moveTo>
                    <a:pt x="202" y="0"/>
                  </a:moveTo>
                  <a:cubicBezTo>
                    <a:pt x="119" y="0"/>
                    <a:pt x="60" y="12"/>
                    <a:pt x="0" y="48"/>
                  </a:cubicBezTo>
                  <a:cubicBezTo>
                    <a:pt x="179" y="119"/>
                    <a:pt x="322" y="298"/>
                    <a:pt x="322" y="500"/>
                  </a:cubicBezTo>
                  <a:cubicBezTo>
                    <a:pt x="322" y="714"/>
                    <a:pt x="179" y="893"/>
                    <a:pt x="0" y="964"/>
                  </a:cubicBezTo>
                  <a:cubicBezTo>
                    <a:pt x="60" y="988"/>
                    <a:pt x="143" y="1012"/>
                    <a:pt x="202" y="1012"/>
                  </a:cubicBezTo>
                  <a:cubicBezTo>
                    <a:pt x="476" y="1012"/>
                    <a:pt x="703" y="786"/>
                    <a:pt x="703" y="500"/>
                  </a:cubicBezTo>
                  <a:cubicBezTo>
                    <a:pt x="703" y="214"/>
                    <a:pt x="476" y="0"/>
                    <a:pt x="20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9">
              <a:extLst>
                <a:ext uri="{FF2B5EF4-FFF2-40B4-BE49-F238E27FC236}">
                  <a16:creationId xmlns:a16="http://schemas.microsoft.com/office/drawing/2014/main" id="{19251BB3-92AF-2FFA-B424-C33D639E7447}"/>
                </a:ext>
              </a:extLst>
            </p:cNvPr>
            <p:cNvSpPr/>
            <p:nvPr/>
          </p:nvSpPr>
          <p:spPr>
            <a:xfrm>
              <a:off x="7446082" y="1488368"/>
              <a:ext cx="30468" cy="30624"/>
            </a:xfrm>
            <a:custGeom>
              <a:avLst/>
              <a:gdLst/>
              <a:ahLst/>
              <a:cxnLst/>
              <a:rect l="l" t="t" r="r" b="b"/>
              <a:pathLst>
                <a:path w="977" h="982" extrusionOk="0">
                  <a:moveTo>
                    <a:pt x="425" y="1"/>
                  </a:moveTo>
                  <a:cubicBezTo>
                    <a:pt x="386" y="1"/>
                    <a:pt x="346" y="5"/>
                    <a:pt x="310" y="27"/>
                  </a:cubicBezTo>
                  <a:cubicBezTo>
                    <a:pt x="132" y="98"/>
                    <a:pt x="1" y="277"/>
                    <a:pt x="1" y="479"/>
                  </a:cubicBezTo>
                  <a:cubicBezTo>
                    <a:pt x="1" y="705"/>
                    <a:pt x="132" y="884"/>
                    <a:pt x="310" y="955"/>
                  </a:cubicBezTo>
                  <a:cubicBezTo>
                    <a:pt x="346" y="977"/>
                    <a:pt x="382" y="981"/>
                    <a:pt x="420" y="981"/>
                  </a:cubicBezTo>
                  <a:cubicBezTo>
                    <a:pt x="445" y="981"/>
                    <a:pt x="472" y="979"/>
                    <a:pt x="501" y="979"/>
                  </a:cubicBezTo>
                  <a:cubicBezTo>
                    <a:pt x="786" y="979"/>
                    <a:pt x="977" y="777"/>
                    <a:pt x="977" y="503"/>
                  </a:cubicBezTo>
                  <a:cubicBezTo>
                    <a:pt x="977" y="217"/>
                    <a:pt x="786" y="3"/>
                    <a:pt x="501" y="3"/>
                  </a:cubicBezTo>
                  <a:cubicBezTo>
                    <a:pt x="477" y="3"/>
                    <a:pt x="451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9">
              <a:extLst>
                <a:ext uri="{FF2B5EF4-FFF2-40B4-BE49-F238E27FC236}">
                  <a16:creationId xmlns:a16="http://schemas.microsoft.com/office/drawing/2014/main" id="{B5BCA70D-7B9D-48F3-797D-1751AF295B60}"/>
                </a:ext>
              </a:extLst>
            </p:cNvPr>
            <p:cNvSpPr/>
            <p:nvPr/>
          </p:nvSpPr>
          <p:spPr>
            <a:xfrm>
              <a:off x="7455749" y="1487714"/>
              <a:ext cx="21923" cy="31590"/>
            </a:xfrm>
            <a:custGeom>
              <a:avLst/>
              <a:gdLst/>
              <a:ahLst/>
              <a:cxnLst/>
              <a:rect l="l" t="t" r="r" b="b"/>
              <a:pathLst>
                <a:path w="703" h="1013" extrusionOk="0">
                  <a:moveTo>
                    <a:pt x="191" y="0"/>
                  </a:moveTo>
                  <a:cubicBezTo>
                    <a:pt x="119" y="0"/>
                    <a:pt x="60" y="12"/>
                    <a:pt x="0" y="48"/>
                  </a:cubicBezTo>
                  <a:cubicBezTo>
                    <a:pt x="179" y="119"/>
                    <a:pt x="310" y="298"/>
                    <a:pt x="310" y="500"/>
                  </a:cubicBezTo>
                  <a:cubicBezTo>
                    <a:pt x="310" y="714"/>
                    <a:pt x="179" y="893"/>
                    <a:pt x="0" y="964"/>
                  </a:cubicBezTo>
                  <a:cubicBezTo>
                    <a:pt x="60" y="988"/>
                    <a:pt x="131" y="1012"/>
                    <a:pt x="191" y="1012"/>
                  </a:cubicBezTo>
                  <a:cubicBezTo>
                    <a:pt x="476" y="1012"/>
                    <a:pt x="703" y="786"/>
                    <a:pt x="703" y="500"/>
                  </a:cubicBezTo>
                  <a:cubicBezTo>
                    <a:pt x="703" y="214"/>
                    <a:pt x="476" y="0"/>
                    <a:pt x="191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9">
              <a:extLst>
                <a:ext uri="{FF2B5EF4-FFF2-40B4-BE49-F238E27FC236}">
                  <a16:creationId xmlns:a16="http://schemas.microsoft.com/office/drawing/2014/main" id="{1E4094F3-2817-582D-554A-F822121929BE}"/>
                </a:ext>
              </a:extLst>
            </p:cNvPr>
            <p:cNvSpPr/>
            <p:nvPr/>
          </p:nvSpPr>
          <p:spPr>
            <a:xfrm>
              <a:off x="7382589" y="1488368"/>
              <a:ext cx="30468" cy="30624"/>
            </a:xfrm>
            <a:custGeom>
              <a:avLst/>
              <a:gdLst/>
              <a:ahLst/>
              <a:cxnLst/>
              <a:rect l="l" t="t" r="r" b="b"/>
              <a:pathLst>
                <a:path w="977" h="982" extrusionOk="0">
                  <a:moveTo>
                    <a:pt x="425" y="1"/>
                  </a:moveTo>
                  <a:cubicBezTo>
                    <a:pt x="386" y="1"/>
                    <a:pt x="346" y="5"/>
                    <a:pt x="310" y="27"/>
                  </a:cubicBezTo>
                  <a:cubicBezTo>
                    <a:pt x="132" y="98"/>
                    <a:pt x="1" y="277"/>
                    <a:pt x="1" y="479"/>
                  </a:cubicBezTo>
                  <a:cubicBezTo>
                    <a:pt x="1" y="705"/>
                    <a:pt x="132" y="884"/>
                    <a:pt x="310" y="955"/>
                  </a:cubicBezTo>
                  <a:cubicBezTo>
                    <a:pt x="346" y="977"/>
                    <a:pt x="382" y="981"/>
                    <a:pt x="420" y="981"/>
                  </a:cubicBezTo>
                  <a:cubicBezTo>
                    <a:pt x="445" y="981"/>
                    <a:pt x="472" y="979"/>
                    <a:pt x="501" y="979"/>
                  </a:cubicBezTo>
                  <a:cubicBezTo>
                    <a:pt x="786" y="979"/>
                    <a:pt x="977" y="777"/>
                    <a:pt x="977" y="503"/>
                  </a:cubicBezTo>
                  <a:cubicBezTo>
                    <a:pt x="977" y="217"/>
                    <a:pt x="774" y="3"/>
                    <a:pt x="501" y="3"/>
                  </a:cubicBezTo>
                  <a:cubicBezTo>
                    <a:pt x="477" y="3"/>
                    <a:pt x="451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9">
              <a:extLst>
                <a:ext uri="{FF2B5EF4-FFF2-40B4-BE49-F238E27FC236}">
                  <a16:creationId xmlns:a16="http://schemas.microsoft.com/office/drawing/2014/main" id="{28733D5E-2789-4B32-7CE0-B39FFDF764AE}"/>
                </a:ext>
              </a:extLst>
            </p:cNvPr>
            <p:cNvSpPr/>
            <p:nvPr/>
          </p:nvSpPr>
          <p:spPr>
            <a:xfrm>
              <a:off x="7391882" y="1487714"/>
              <a:ext cx="21549" cy="31590"/>
            </a:xfrm>
            <a:custGeom>
              <a:avLst/>
              <a:gdLst/>
              <a:ahLst/>
              <a:cxnLst/>
              <a:rect l="l" t="t" r="r" b="b"/>
              <a:pathLst>
                <a:path w="691" h="1013" extrusionOk="0">
                  <a:moveTo>
                    <a:pt x="191" y="0"/>
                  </a:moveTo>
                  <a:cubicBezTo>
                    <a:pt x="119" y="0"/>
                    <a:pt x="60" y="12"/>
                    <a:pt x="0" y="48"/>
                  </a:cubicBezTo>
                  <a:cubicBezTo>
                    <a:pt x="179" y="119"/>
                    <a:pt x="310" y="298"/>
                    <a:pt x="310" y="500"/>
                  </a:cubicBezTo>
                  <a:cubicBezTo>
                    <a:pt x="310" y="714"/>
                    <a:pt x="167" y="893"/>
                    <a:pt x="0" y="964"/>
                  </a:cubicBezTo>
                  <a:cubicBezTo>
                    <a:pt x="60" y="988"/>
                    <a:pt x="131" y="1012"/>
                    <a:pt x="191" y="1012"/>
                  </a:cubicBezTo>
                  <a:cubicBezTo>
                    <a:pt x="476" y="1012"/>
                    <a:pt x="691" y="786"/>
                    <a:pt x="691" y="500"/>
                  </a:cubicBezTo>
                  <a:cubicBezTo>
                    <a:pt x="691" y="214"/>
                    <a:pt x="476" y="0"/>
                    <a:pt x="191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9">
              <a:extLst>
                <a:ext uri="{FF2B5EF4-FFF2-40B4-BE49-F238E27FC236}">
                  <a16:creationId xmlns:a16="http://schemas.microsoft.com/office/drawing/2014/main" id="{4A3329AF-D323-5BEF-873D-09B3EB56A748}"/>
                </a:ext>
              </a:extLst>
            </p:cNvPr>
            <p:cNvSpPr/>
            <p:nvPr/>
          </p:nvSpPr>
          <p:spPr>
            <a:xfrm>
              <a:off x="7544470" y="1678160"/>
              <a:ext cx="53888" cy="75873"/>
            </a:xfrm>
            <a:custGeom>
              <a:avLst/>
              <a:gdLst/>
              <a:ahLst/>
              <a:cxnLst/>
              <a:rect l="l" t="t" r="r" b="b"/>
              <a:pathLst>
                <a:path w="1728" h="2433" extrusionOk="0">
                  <a:moveTo>
                    <a:pt x="858" y="1"/>
                  </a:moveTo>
                  <a:cubicBezTo>
                    <a:pt x="465" y="1"/>
                    <a:pt x="120" y="275"/>
                    <a:pt x="25" y="644"/>
                  </a:cubicBezTo>
                  <a:cubicBezTo>
                    <a:pt x="1" y="703"/>
                    <a:pt x="286" y="787"/>
                    <a:pt x="286" y="858"/>
                  </a:cubicBezTo>
                  <a:lnTo>
                    <a:pt x="1" y="1061"/>
                  </a:lnTo>
                  <a:lnTo>
                    <a:pt x="1" y="1596"/>
                  </a:lnTo>
                  <a:cubicBezTo>
                    <a:pt x="1" y="2001"/>
                    <a:pt x="263" y="2346"/>
                    <a:pt x="632" y="2430"/>
                  </a:cubicBezTo>
                  <a:cubicBezTo>
                    <a:pt x="636" y="2432"/>
                    <a:pt x="640" y="2433"/>
                    <a:pt x="644" y="2433"/>
                  </a:cubicBezTo>
                  <a:cubicBezTo>
                    <a:pt x="712" y="2433"/>
                    <a:pt x="779" y="2180"/>
                    <a:pt x="846" y="2180"/>
                  </a:cubicBezTo>
                  <a:cubicBezTo>
                    <a:pt x="915" y="2180"/>
                    <a:pt x="994" y="2431"/>
                    <a:pt x="1074" y="2431"/>
                  </a:cubicBezTo>
                  <a:cubicBezTo>
                    <a:pt x="1077" y="2431"/>
                    <a:pt x="1081" y="2431"/>
                    <a:pt x="1084" y="2430"/>
                  </a:cubicBezTo>
                  <a:cubicBezTo>
                    <a:pt x="1453" y="2335"/>
                    <a:pt x="1727" y="2001"/>
                    <a:pt x="1727" y="1596"/>
                  </a:cubicBezTo>
                  <a:lnTo>
                    <a:pt x="1727" y="1061"/>
                  </a:lnTo>
                  <a:lnTo>
                    <a:pt x="1441" y="858"/>
                  </a:lnTo>
                  <a:cubicBezTo>
                    <a:pt x="1441" y="787"/>
                    <a:pt x="1703" y="715"/>
                    <a:pt x="1691" y="644"/>
                  </a:cubicBezTo>
                  <a:cubicBezTo>
                    <a:pt x="1596" y="275"/>
                    <a:pt x="1263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9">
              <a:extLst>
                <a:ext uri="{FF2B5EF4-FFF2-40B4-BE49-F238E27FC236}">
                  <a16:creationId xmlns:a16="http://schemas.microsoft.com/office/drawing/2014/main" id="{0BFD129D-F14D-C21E-AAFE-6A547691220D}"/>
                </a:ext>
              </a:extLst>
            </p:cNvPr>
            <p:cNvSpPr/>
            <p:nvPr/>
          </p:nvSpPr>
          <p:spPr>
            <a:xfrm>
              <a:off x="7474304" y="1583077"/>
              <a:ext cx="30842" cy="30405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33" y="0"/>
                  </a:moveTo>
                  <a:cubicBezTo>
                    <a:pt x="390" y="0"/>
                    <a:pt x="346" y="4"/>
                    <a:pt x="310" y="26"/>
                  </a:cubicBezTo>
                  <a:cubicBezTo>
                    <a:pt x="131" y="97"/>
                    <a:pt x="0" y="276"/>
                    <a:pt x="0" y="478"/>
                  </a:cubicBezTo>
                  <a:cubicBezTo>
                    <a:pt x="0" y="704"/>
                    <a:pt x="131" y="883"/>
                    <a:pt x="310" y="954"/>
                  </a:cubicBezTo>
                  <a:cubicBezTo>
                    <a:pt x="335" y="970"/>
                    <a:pt x="361" y="974"/>
                    <a:pt x="388" y="974"/>
                  </a:cubicBezTo>
                  <a:cubicBezTo>
                    <a:pt x="425" y="974"/>
                    <a:pt x="465" y="966"/>
                    <a:pt x="512" y="966"/>
                  </a:cubicBezTo>
                  <a:cubicBezTo>
                    <a:pt x="786" y="966"/>
                    <a:pt x="989" y="776"/>
                    <a:pt x="989" y="490"/>
                  </a:cubicBezTo>
                  <a:cubicBezTo>
                    <a:pt x="989" y="216"/>
                    <a:pt x="786" y="2"/>
                    <a:pt x="512" y="2"/>
                  </a:cubicBezTo>
                  <a:cubicBezTo>
                    <a:pt x="489" y="2"/>
                    <a:pt x="461" y="0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9">
              <a:extLst>
                <a:ext uri="{FF2B5EF4-FFF2-40B4-BE49-F238E27FC236}">
                  <a16:creationId xmlns:a16="http://schemas.microsoft.com/office/drawing/2014/main" id="{5A21CCAA-3AA9-51E5-0F07-BF3D2BAA2EF5}"/>
                </a:ext>
              </a:extLst>
            </p:cNvPr>
            <p:cNvSpPr/>
            <p:nvPr/>
          </p:nvSpPr>
          <p:spPr>
            <a:xfrm>
              <a:off x="7635811" y="1583077"/>
              <a:ext cx="30842" cy="30405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33" y="0"/>
                  </a:moveTo>
                  <a:cubicBezTo>
                    <a:pt x="390" y="0"/>
                    <a:pt x="346" y="4"/>
                    <a:pt x="310" y="26"/>
                  </a:cubicBezTo>
                  <a:cubicBezTo>
                    <a:pt x="132" y="97"/>
                    <a:pt x="1" y="276"/>
                    <a:pt x="1" y="478"/>
                  </a:cubicBezTo>
                  <a:cubicBezTo>
                    <a:pt x="1" y="704"/>
                    <a:pt x="132" y="883"/>
                    <a:pt x="310" y="954"/>
                  </a:cubicBezTo>
                  <a:cubicBezTo>
                    <a:pt x="336" y="970"/>
                    <a:pt x="361" y="974"/>
                    <a:pt x="389" y="974"/>
                  </a:cubicBezTo>
                  <a:cubicBezTo>
                    <a:pt x="425" y="974"/>
                    <a:pt x="465" y="966"/>
                    <a:pt x="513" y="966"/>
                  </a:cubicBezTo>
                  <a:cubicBezTo>
                    <a:pt x="786" y="966"/>
                    <a:pt x="989" y="776"/>
                    <a:pt x="989" y="490"/>
                  </a:cubicBezTo>
                  <a:cubicBezTo>
                    <a:pt x="989" y="216"/>
                    <a:pt x="775" y="2"/>
                    <a:pt x="513" y="2"/>
                  </a:cubicBezTo>
                  <a:cubicBezTo>
                    <a:pt x="489" y="2"/>
                    <a:pt x="461" y="0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9">
              <a:extLst>
                <a:ext uri="{FF2B5EF4-FFF2-40B4-BE49-F238E27FC236}">
                  <a16:creationId xmlns:a16="http://schemas.microsoft.com/office/drawing/2014/main" id="{74649008-D869-C0DC-3997-F0D4E232EAFC}"/>
                </a:ext>
              </a:extLst>
            </p:cNvPr>
            <p:cNvSpPr/>
            <p:nvPr/>
          </p:nvSpPr>
          <p:spPr>
            <a:xfrm>
              <a:off x="7675167" y="1621653"/>
              <a:ext cx="30842" cy="30281"/>
            </a:xfrm>
            <a:custGeom>
              <a:avLst/>
              <a:gdLst/>
              <a:ahLst/>
              <a:cxnLst/>
              <a:rect l="l" t="t" r="r" b="b"/>
              <a:pathLst>
                <a:path w="989" h="971" extrusionOk="0">
                  <a:moveTo>
                    <a:pt x="417" y="0"/>
                  </a:moveTo>
                  <a:cubicBezTo>
                    <a:pt x="385" y="0"/>
                    <a:pt x="352" y="3"/>
                    <a:pt x="322" y="15"/>
                  </a:cubicBezTo>
                  <a:cubicBezTo>
                    <a:pt x="144" y="98"/>
                    <a:pt x="1" y="277"/>
                    <a:pt x="1" y="479"/>
                  </a:cubicBezTo>
                  <a:cubicBezTo>
                    <a:pt x="1" y="706"/>
                    <a:pt x="144" y="884"/>
                    <a:pt x="322" y="956"/>
                  </a:cubicBezTo>
                  <a:cubicBezTo>
                    <a:pt x="352" y="968"/>
                    <a:pt x="382" y="971"/>
                    <a:pt x="413" y="971"/>
                  </a:cubicBezTo>
                  <a:cubicBezTo>
                    <a:pt x="444" y="971"/>
                    <a:pt x="477" y="968"/>
                    <a:pt x="513" y="968"/>
                  </a:cubicBezTo>
                  <a:cubicBezTo>
                    <a:pt x="798" y="968"/>
                    <a:pt x="989" y="777"/>
                    <a:pt x="989" y="491"/>
                  </a:cubicBezTo>
                  <a:cubicBezTo>
                    <a:pt x="989" y="229"/>
                    <a:pt x="798" y="15"/>
                    <a:pt x="513" y="3"/>
                  </a:cubicBezTo>
                  <a:cubicBezTo>
                    <a:pt x="483" y="3"/>
                    <a:pt x="450" y="0"/>
                    <a:pt x="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9">
              <a:extLst>
                <a:ext uri="{FF2B5EF4-FFF2-40B4-BE49-F238E27FC236}">
                  <a16:creationId xmlns:a16="http://schemas.microsoft.com/office/drawing/2014/main" id="{78C7D61D-A205-32C0-09BF-3835BE33D08F}"/>
                </a:ext>
              </a:extLst>
            </p:cNvPr>
            <p:cNvSpPr/>
            <p:nvPr/>
          </p:nvSpPr>
          <p:spPr>
            <a:xfrm>
              <a:off x="7675167" y="1783160"/>
              <a:ext cx="30842" cy="30437"/>
            </a:xfrm>
            <a:custGeom>
              <a:avLst/>
              <a:gdLst/>
              <a:ahLst/>
              <a:cxnLst/>
              <a:rect l="l" t="t" r="r" b="b"/>
              <a:pathLst>
                <a:path w="989" h="976" extrusionOk="0">
                  <a:moveTo>
                    <a:pt x="417" y="0"/>
                  </a:moveTo>
                  <a:cubicBezTo>
                    <a:pt x="385" y="0"/>
                    <a:pt x="352" y="3"/>
                    <a:pt x="322" y="15"/>
                  </a:cubicBezTo>
                  <a:cubicBezTo>
                    <a:pt x="144" y="99"/>
                    <a:pt x="1" y="277"/>
                    <a:pt x="1" y="480"/>
                  </a:cubicBezTo>
                  <a:cubicBezTo>
                    <a:pt x="1" y="706"/>
                    <a:pt x="144" y="884"/>
                    <a:pt x="322" y="956"/>
                  </a:cubicBezTo>
                  <a:cubicBezTo>
                    <a:pt x="348" y="971"/>
                    <a:pt x="373" y="976"/>
                    <a:pt x="400" y="976"/>
                  </a:cubicBezTo>
                  <a:cubicBezTo>
                    <a:pt x="435" y="976"/>
                    <a:pt x="472" y="968"/>
                    <a:pt x="513" y="968"/>
                  </a:cubicBezTo>
                  <a:cubicBezTo>
                    <a:pt x="798" y="968"/>
                    <a:pt x="989" y="777"/>
                    <a:pt x="989" y="492"/>
                  </a:cubicBezTo>
                  <a:cubicBezTo>
                    <a:pt x="989" y="218"/>
                    <a:pt x="798" y="3"/>
                    <a:pt x="513" y="3"/>
                  </a:cubicBezTo>
                  <a:cubicBezTo>
                    <a:pt x="483" y="3"/>
                    <a:pt x="450" y="0"/>
                    <a:pt x="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9">
              <a:extLst>
                <a:ext uri="{FF2B5EF4-FFF2-40B4-BE49-F238E27FC236}">
                  <a16:creationId xmlns:a16="http://schemas.microsoft.com/office/drawing/2014/main" id="{149A5A57-B5F7-E8F9-9537-7EA0BC23F66E}"/>
                </a:ext>
              </a:extLst>
            </p:cNvPr>
            <p:cNvSpPr/>
            <p:nvPr/>
          </p:nvSpPr>
          <p:spPr>
            <a:xfrm>
              <a:off x="7434949" y="1622058"/>
              <a:ext cx="30468" cy="30405"/>
            </a:xfrm>
            <a:custGeom>
              <a:avLst/>
              <a:gdLst/>
              <a:ahLst/>
              <a:cxnLst/>
              <a:rect l="l" t="t" r="r" b="b"/>
              <a:pathLst>
                <a:path w="977" h="975" extrusionOk="0">
                  <a:moveTo>
                    <a:pt x="420" y="0"/>
                  </a:moveTo>
                  <a:cubicBezTo>
                    <a:pt x="381" y="0"/>
                    <a:pt x="346" y="4"/>
                    <a:pt x="310" y="26"/>
                  </a:cubicBezTo>
                  <a:cubicBezTo>
                    <a:pt x="131" y="97"/>
                    <a:pt x="0" y="276"/>
                    <a:pt x="0" y="502"/>
                  </a:cubicBezTo>
                  <a:cubicBezTo>
                    <a:pt x="0" y="705"/>
                    <a:pt x="131" y="883"/>
                    <a:pt x="310" y="955"/>
                  </a:cubicBezTo>
                  <a:cubicBezTo>
                    <a:pt x="335" y="970"/>
                    <a:pt x="363" y="974"/>
                    <a:pt x="391" y="974"/>
                  </a:cubicBezTo>
                  <a:cubicBezTo>
                    <a:pt x="428" y="974"/>
                    <a:pt x="466" y="966"/>
                    <a:pt x="500" y="966"/>
                  </a:cubicBezTo>
                  <a:cubicBezTo>
                    <a:pt x="508" y="967"/>
                    <a:pt x="516" y="967"/>
                    <a:pt x="523" y="967"/>
                  </a:cubicBezTo>
                  <a:cubicBezTo>
                    <a:pt x="796" y="967"/>
                    <a:pt x="977" y="756"/>
                    <a:pt x="977" y="478"/>
                  </a:cubicBezTo>
                  <a:cubicBezTo>
                    <a:pt x="977" y="204"/>
                    <a:pt x="786" y="2"/>
                    <a:pt x="500" y="2"/>
                  </a:cubicBezTo>
                  <a:cubicBezTo>
                    <a:pt x="472" y="2"/>
                    <a:pt x="445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9">
              <a:extLst>
                <a:ext uri="{FF2B5EF4-FFF2-40B4-BE49-F238E27FC236}">
                  <a16:creationId xmlns:a16="http://schemas.microsoft.com/office/drawing/2014/main" id="{8CAAD2C7-EF98-6535-7EF0-57A8345D5ABD}"/>
                </a:ext>
              </a:extLst>
            </p:cNvPr>
            <p:cNvSpPr/>
            <p:nvPr/>
          </p:nvSpPr>
          <p:spPr>
            <a:xfrm>
              <a:off x="7434949" y="1783566"/>
              <a:ext cx="30468" cy="30592"/>
            </a:xfrm>
            <a:custGeom>
              <a:avLst/>
              <a:gdLst/>
              <a:ahLst/>
              <a:cxnLst/>
              <a:rect l="l" t="t" r="r" b="b"/>
              <a:pathLst>
                <a:path w="977" h="981" extrusionOk="0">
                  <a:moveTo>
                    <a:pt x="420" y="0"/>
                  </a:moveTo>
                  <a:cubicBezTo>
                    <a:pt x="381" y="0"/>
                    <a:pt x="346" y="5"/>
                    <a:pt x="310" y="26"/>
                  </a:cubicBezTo>
                  <a:cubicBezTo>
                    <a:pt x="131" y="98"/>
                    <a:pt x="0" y="276"/>
                    <a:pt x="0" y="502"/>
                  </a:cubicBezTo>
                  <a:cubicBezTo>
                    <a:pt x="0" y="705"/>
                    <a:pt x="131" y="883"/>
                    <a:pt x="310" y="955"/>
                  </a:cubicBezTo>
                  <a:cubicBezTo>
                    <a:pt x="346" y="976"/>
                    <a:pt x="386" y="981"/>
                    <a:pt x="425" y="981"/>
                  </a:cubicBezTo>
                  <a:cubicBezTo>
                    <a:pt x="451" y="981"/>
                    <a:pt x="477" y="979"/>
                    <a:pt x="500" y="979"/>
                  </a:cubicBezTo>
                  <a:cubicBezTo>
                    <a:pt x="786" y="955"/>
                    <a:pt x="977" y="764"/>
                    <a:pt x="977" y="479"/>
                  </a:cubicBezTo>
                  <a:cubicBezTo>
                    <a:pt x="977" y="205"/>
                    <a:pt x="786" y="2"/>
                    <a:pt x="500" y="2"/>
                  </a:cubicBezTo>
                  <a:cubicBezTo>
                    <a:pt x="472" y="2"/>
                    <a:pt x="445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9">
              <a:extLst>
                <a:ext uri="{FF2B5EF4-FFF2-40B4-BE49-F238E27FC236}">
                  <a16:creationId xmlns:a16="http://schemas.microsoft.com/office/drawing/2014/main" id="{4F323D52-831B-81B4-A349-2EAE70C6E04F}"/>
                </a:ext>
              </a:extLst>
            </p:cNvPr>
            <p:cNvSpPr/>
            <p:nvPr/>
          </p:nvSpPr>
          <p:spPr>
            <a:xfrm>
              <a:off x="7635811" y="1821767"/>
              <a:ext cx="30842" cy="30312"/>
            </a:xfrm>
            <a:custGeom>
              <a:avLst/>
              <a:gdLst/>
              <a:ahLst/>
              <a:cxnLst/>
              <a:rect l="l" t="t" r="r" b="b"/>
              <a:pathLst>
                <a:path w="989" h="972" extrusionOk="0">
                  <a:moveTo>
                    <a:pt x="411" y="1"/>
                  </a:moveTo>
                  <a:cubicBezTo>
                    <a:pt x="376" y="1"/>
                    <a:pt x="340" y="4"/>
                    <a:pt x="310" y="16"/>
                  </a:cubicBezTo>
                  <a:cubicBezTo>
                    <a:pt x="132" y="87"/>
                    <a:pt x="1" y="266"/>
                    <a:pt x="1" y="480"/>
                  </a:cubicBezTo>
                  <a:cubicBezTo>
                    <a:pt x="1" y="706"/>
                    <a:pt x="132" y="885"/>
                    <a:pt x="310" y="956"/>
                  </a:cubicBezTo>
                  <a:cubicBezTo>
                    <a:pt x="340" y="968"/>
                    <a:pt x="370" y="971"/>
                    <a:pt x="402" y="971"/>
                  </a:cubicBezTo>
                  <a:cubicBezTo>
                    <a:pt x="435" y="971"/>
                    <a:pt x="471" y="968"/>
                    <a:pt x="513" y="968"/>
                  </a:cubicBezTo>
                  <a:cubicBezTo>
                    <a:pt x="786" y="968"/>
                    <a:pt x="989" y="778"/>
                    <a:pt x="989" y="492"/>
                  </a:cubicBezTo>
                  <a:cubicBezTo>
                    <a:pt x="989" y="230"/>
                    <a:pt x="775" y="16"/>
                    <a:pt x="513" y="4"/>
                  </a:cubicBezTo>
                  <a:cubicBezTo>
                    <a:pt x="483" y="4"/>
                    <a:pt x="447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9">
              <a:extLst>
                <a:ext uri="{FF2B5EF4-FFF2-40B4-BE49-F238E27FC236}">
                  <a16:creationId xmlns:a16="http://schemas.microsoft.com/office/drawing/2014/main" id="{E0C0B1C8-0545-2525-84D4-0608B37A6B36}"/>
                </a:ext>
              </a:extLst>
            </p:cNvPr>
            <p:cNvSpPr/>
            <p:nvPr/>
          </p:nvSpPr>
          <p:spPr>
            <a:xfrm>
              <a:off x="7474304" y="1821767"/>
              <a:ext cx="30842" cy="30312"/>
            </a:xfrm>
            <a:custGeom>
              <a:avLst/>
              <a:gdLst/>
              <a:ahLst/>
              <a:cxnLst/>
              <a:rect l="l" t="t" r="r" b="b"/>
              <a:pathLst>
                <a:path w="989" h="972" extrusionOk="0">
                  <a:moveTo>
                    <a:pt x="411" y="1"/>
                  </a:moveTo>
                  <a:cubicBezTo>
                    <a:pt x="375" y="1"/>
                    <a:pt x="340" y="4"/>
                    <a:pt x="310" y="16"/>
                  </a:cubicBezTo>
                  <a:cubicBezTo>
                    <a:pt x="131" y="87"/>
                    <a:pt x="0" y="266"/>
                    <a:pt x="0" y="480"/>
                  </a:cubicBezTo>
                  <a:cubicBezTo>
                    <a:pt x="0" y="706"/>
                    <a:pt x="131" y="885"/>
                    <a:pt x="310" y="956"/>
                  </a:cubicBezTo>
                  <a:cubicBezTo>
                    <a:pt x="340" y="968"/>
                    <a:pt x="370" y="971"/>
                    <a:pt x="402" y="971"/>
                  </a:cubicBezTo>
                  <a:cubicBezTo>
                    <a:pt x="435" y="971"/>
                    <a:pt x="471" y="968"/>
                    <a:pt x="512" y="968"/>
                  </a:cubicBezTo>
                  <a:cubicBezTo>
                    <a:pt x="786" y="968"/>
                    <a:pt x="989" y="778"/>
                    <a:pt x="989" y="492"/>
                  </a:cubicBezTo>
                  <a:cubicBezTo>
                    <a:pt x="989" y="230"/>
                    <a:pt x="786" y="16"/>
                    <a:pt x="512" y="4"/>
                  </a:cubicBezTo>
                  <a:cubicBezTo>
                    <a:pt x="483" y="4"/>
                    <a:pt x="447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9">
              <a:extLst>
                <a:ext uri="{FF2B5EF4-FFF2-40B4-BE49-F238E27FC236}">
                  <a16:creationId xmlns:a16="http://schemas.microsoft.com/office/drawing/2014/main" id="{28E71EAD-BA57-B0E8-E11A-54B30E3F9028}"/>
                </a:ext>
              </a:extLst>
            </p:cNvPr>
            <p:cNvSpPr/>
            <p:nvPr/>
          </p:nvSpPr>
          <p:spPr>
            <a:xfrm>
              <a:off x="7502527" y="1481009"/>
              <a:ext cx="45686" cy="45717"/>
            </a:xfrm>
            <a:custGeom>
              <a:avLst/>
              <a:gdLst/>
              <a:ahLst/>
              <a:cxnLst/>
              <a:rect l="l" t="t" r="r" b="b"/>
              <a:pathLst>
                <a:path w="1465" h="1466" extrusionOk="0">
                  <a:moveTo>
                    <a:pt x="738" y="441"/>
                  </a:moveTo>
                  <a:cubicBezTo>
                    <a:pt x="893" y="441"/>
                    <a:pt x="1036" y="572"/>
                    <a:pt x="1036" y="739"/>
                  </a:cubicBezTo>
                  <a:cubicBezTo>
                    <a:pt x="1036" y="894"/>
                    <a:pt x="893" y="1037"/>
                    <a:pt x="738" y="1037"/>
                  </a:cubicBezTo>
                  <a:cubicBezTo>
                    <a:pt x="572" y="1037"/>
                    <a:pt x="441" y="894"/>
                    <a:pt x="441" y="739"/>
                  </a:cubicBezTo>
                  <a:cubicBezTo>
                    <a:pt x="441" y="572"/>
                    <a:pt x="572" y="441"/>
                    <a:pt x="738" y="441"/>
                  </a:cubicBezTo>
                  <a:close/>
                  <a:moveTo>
                    <a:pt x="738" y="1"/>
                  </a:moveTo>
                  <a:cubicBezTo>
                    <a:pt x="334" y="1"/>
                    <a:pt x="0" y="334"/>
                    <a:pt x="0" y="739"/>
                  </a:cubicBezTo>
                  <a:cubicBezTo>
                    <a:pt x="0" y="1132"/>
                    <a:pt x="334" y="1465"/>
                    <a:pt x="738" y="1465"/>
                  </a:cubicBezTo>
                  <a:cubicBezTo>
                    <a:pt x="1131" y="1465"/>
                    <a:pt x="1465" y="1120"/>
                    <a:pt x="1465" y="739"/>
                  </a:cubicBezTo>
                  <a:cubicBezTo>
                    <a:pt x="1465" y="334"/>
                    <a:pt x="1131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9">
              <a:extLst>
                <a:ext uri="{FF2B5EF4-FFF2-40B4-BE49-F238E27FC236}">
                  <a16:creationId xmlns:a16="http://schemas.microsoft.com/office/drawing/2014/main" id="{4428BE25-14A1-6E1C-87DB-257D2F813A74}"/>
                </a:ext>
              </a:extLst>
            </p:cNvPr>
            <p:cNvSpPr/>
            <p:nvPr/>
          </p:nvSpPr>
          <p:spPr>
            <a:xfrm>
              <a:off x="7439034" y="1481009"/>
              <a:ext cx="45686" cy="45717"/>
            </a:xfrm>
            <a:custGeom>
              <a:avLst/>
              <a:gdLst/>
              <a:ahLst/>
              <a:cxnLst/>
              <a:rect l="l" t="t" r="r" b="b"/>
              <a:pathLst>
                <a:path w="1465" h="1466" extrusionOk="0">
                  <a:moveTo>
                    <a:pt x="715" y="441"/>
                  </a:moveTo>
                  <a:cubicBezTo>
                    <a:pt x="881" y="441"/>
                    <a:pt x="1012" y="572"/>
                    <a:pt x="1012" y="739"/>
                  </a:cubicBezTo>
                  <a:cubicBezTo>
                    <a:pt x="1012" y="894"/>
                    <a:pt x="881" y="1037"/>
                    <a:pt x="715" y="1037"/>
                  </a:cubicBezTo>
                  <a:cubicBezTo>
                    <a:pt x="548" y="1037"/>
                    <a:pt x="417" y="894"/>
                    <a:pt x="417" y="739"/>
                  </a:cubicBezTo>
                  <a:cubicBezTo>
                    <a:pt x="417" y="572"/>
                    <a:pt x="548" y="441"/>
                    <a:pt x="715" y="441"/>
                  </a:cubicBezTo>
                  <a:close/>
                  <a:moveTo>
                    <a:pt x="727" y="1"/>
                  </a:moveTo>
                  <a:cubicBezTo>
                    <a:pt x="334" y="1"/>
                    <a:pt x="0" y="334"/>
                    <a:pt x="0" y="739"/>
                  </a:cubicBezTo>
                  <a:cubicBezTo>
                    <a:pt x="0" y="1132"/>
                    <a:pt x="334" y="1465"/>
                    <a:pt x="727" y="1465"/>
                  </a:cubicBezTo>
                  <a:cubicBezTo>
                    <a:pt x="1131" y="1465"/>
                    <a:pt x="1465" y="1132"/>
                    <a:pt x="1465" y="739"/>
                  </a:cubicBezTo>
                  <a:cubicBezTo>
                    <a:pt x="1465" y="334"/>
                    <a:pt x="1131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>
              <a:extLst>
                <a:ext uri="{FF2B5EF4-FFF2-40B4-BE49-F238E27FC236}">
                  <a16:creationId xmlns:a16="http://schemas.microsoft.com/office/drawing/2014/main" id="{648DC7F4-17EE-6F7B-7E38-4D736FD377A8}"/>
                </a:ext>
              </a:extLst>
            </p:cNvPr>
            <p:cNvSpPr/>
            <p:nvPr/>
          </p:nvSpPr>
          <p:spPr>
            <a:xfrm>
              <a:off x="7375541" y="1481009"/>
              <a:ext cx="45312" cy="45717"/>
            </a:xfrm>
            <a:custGeom>
              <a:avLst/>
              <a:gdLst/>
              <a:ahLst/>
              <a:cxnLst/>
              <a:rect l="l" t="t" r="r" b="b"/>
              <a:pathLst>
                <a:path w="1453" h="1466" extrusionOk="0">
                  <a:moveTo>
                    <a:pt x="715" y="441"/>
                  </a:moveTo>
                  <a:cubicBezTo>
                    <a:pt x="881" y="441"/>
                    <a:pt x="1012" y="572"/>
                    <a:pt x="1012" y="739"/>
                  </a:cubicBezTo>
                  <a:cubicBezTo>
                    <a:pt x="1012" y="894"/>
                    <a:pt x="881" y="1037"/>
                    <a:pt x="715" y="1037"/>
                  </a:cubicBezTo>
                  <a:cubicBezTo>
                    <a:pt x="548" y="1037"/>
                    <a:pt x="417" y="894"/>
                    <a:pt x="417" y="739"/>
                  </a:cubicBezTo>
                  <a:cubicBezTo>
                    <a:pt x="417" y="572"/>
                    <a:pt x="548" y="441"/>
                    <a:pt x="715" y="441"/>
                  </a:cubicBezTo>
                  <a:close/>
                  <a:moveTo>
                    <a:pt x="727" y="1"/>
                  </a:moveTo>
                  <a:cubicBezTo>
                    <a:pt x="310" y="1"/>
                    <a:pt x="0" y="334"/>
                    <a:pt x="0" y="739"/>
                  </a:cubicBezTo>
                  <a:cubicBezTo>
                    <a:pt x="0" y="1132"/>
                    <a:pt x="322" y="1465"/>
                    <a:pt x="727" y="1465"/>
                  </a:cubicBezTo>
                  <a:cubicBezTo>
                    <a:pt x="1131" y="1465"/>
                    <a:pt x="1453" y="1132"/>
                    <a:pt x="1453" y="739"/>
                  </a:cubicBezTo>
                  <a:cubicBezTo>
                    <a:pt x="1453" y="334"/>
                    <a:pt x="1131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>
              <a:extLst>
                <a:ext uri="{FF2B5EF4-FFF2-40B4-BE49-F238E27FC236}">
                  <a16:creationId xmlns:a16="http://schemas.microsoft.com/office/drawing/2014/main" id="{321AA37F-47FC-ED0E-B3C2-BA3BF507D4CC}"/>
                </a:ext>
              </a:extLst>
            </p:cNvPr>
            <p:cNvSpPr/>
            <p:nvPr/>
          </p:nvSpPr>
          <p:spPr>
            <a:xfrm>
              <a:off x="7512911" y="1667401"/>
              <a:ext cx="117006" cy="100291"/>
            </a:xfrm>
            <a:custGeom>
              <a:avLst/>
              <a:gdLst/>
              <a:ahLst/>
              <a:cxnLst/>
              <a:rect l="l" t="t" r="r" b="b"/>
              <a:pathLst>
                <a:path w="3752" h="3216" extrusionOk="0">
                  <a:moveTo>
                    <a:pt x="1858" y="560"/>
                  </a:moveTo>
                  <a:cubicBezTo>
                    <a:pt x="2144" y="560"/>
                    <a:pt x="2382" y="739"/>
                    <a:pt x="2465" y="989"/>
                  </a:cubicBezTo>
                  <a:lnTo>
                    <a:pt x="1263" y="989"/>
                  </a:lnTo>
                  <a:cubicBezTo>
                    <a:pt x="1334" y="739"/>
                    <a:pt x="1572" y="560"/>
                    <a:pt x="1858" y="560"/>
                  </a:cubicBezTo>
                  <a:close/>
                  <a:moveTo>
                    <a:pt x="1656" y="1406"/>
                  </a:moveTo>
                  <a:lnTo>
                    <a:pt x="1656" y="2537"/>
                  </a:lnTo>
                  <a:cubicBezTo>
                    <a:pt x="1394" y="2465"/>
                    <a:pt x="1215" y="2227"/>
                    <a:pt x="1215" y="1941"/>
                  </a:cubicBezTo>
                  <a:lnTo>
                    <a:pt x="1215" y="1406"/>
                  </a:lnTo>
                  <a:close/>
                  <a:moveTo>
                    <a:pt x="2501" y="1429"/>
                  </a:moveTo>
                  <a:lnTo>
                    <a:pt x="2501" y="1953"/>
                  </a:lnTo>
                  <a:cubicBezTo>
                    <a:pt x="2501" y="2227"/>
                    <a:pt x="2322" y="2465"/>
                    <a:pt x="2072" y="2560"/>
                  </a:cubicBezTo>
                  <a:lnTo>
                    <a:pt x="2072" y="1429"/>
                  </a:lnTo>
                  <a:close/>
                  <a:moveTo>
                    <a:pt x="548" y="1"/>
                  </a:moveTo>
                  <a:cubicBezTo>
                    <a:pt x="429" y="1"/>
                    <a:pt x="346" y="84"/>
                    <a:pt x="346" y="203"/>
                  </a:cubicBezTo>
                  <a:lnTo>
                    <a:pt x="346" y="632"/>
                  </a:lnTo>
                  <a:cubicBezTo>
                    <a:pt x="346" y="834"/>
                    <a:pt x="441" y="1013"/>
                    <a:pt x="620" y="1084"/>
                  </a:cubicBezTo>
                  <a:lnTo>
                    <a:pt x="798" y="1167"/>
                  </a:lnTo>
                  <a:lnTo>
                    <a:pt x="798" y="1203"/>
                  </a:lnTo>
                  <a:lnTo>
                    <a:pt x="798" y="1394"/>
                  </a:lnTo>
                  <a:lnTo>
                    <a:pt x="203" y="1394"/>
                  </a:lnTo>
                  <a:cubicBezTo>
                    <a:pt x="84" y="1394"/>
                    <a:pt x="1" y="1489"/>
                    <a:pt x="1" y="1608"/>
                  </a:cubicBezTo>
                  <a:cubicBezTo>
                    <a:pt x="1" y="1727"/>
                    <a:pt x="84" y="1810"/>
                    <a:pt x="203" y="1810"/>
                  </a:cubicBezTo>
                  <a:lnTo>
                    <a:pt x="798" y="1810"/>
                  </a:lnTo>
                  <a:lnTo>
                    <a:pt x="798" y="1929"/>
                  </a:lnTo>
                  <a:lnTo>
                    <a:pt x="798" y="2037"/>
                  </a:lnTo>
                  <a:lnTo>
                    <a:pt x="620" y="2120"/>
                  </a:lnTo>
                  <a:cubicBezTo>
                    <a:pt x="465" y="2215"/>
                    <a:pt x="346" y="2382"/>
                    <a:pt x="346" y="2572"/>
                  </a:cubicBezTo>
                  <a:lnTo>
                    <a:pt x="346" y="3001"/>
                  </a:lnTo>
                  <a:cubicBezTo>
                    <a:pt x="346" y="3120"/>
                    <a:pt x="429" y="3215"/>
                    <a:pt x="548" y="3215"/>
                  </a:cubicBezTo>
                  <a:cubicBezTo>
                    <a:pt x="667" y="3215"/>
                    <a:pt x="763" y="3120"/>
                    <a:pt x="763" y="3001"/>
                  </a:cubicBezTo>
                  <a:lnTo>
                    <a:pt x="763" y="2572"/>
                  </a:lnTo>
                  <a:cubicBezTo>
                    <a:pt x="763" y="2537"/>
                    <a:pt x="775" y="2513"/>
                    <a:pt x="798" y="2513"/>
                  </a:cubicBezTo>
                  <a:lnTo>
                    <a:pt x="941" y="2453"/>
                  </a:lnTo>
                  <a:cubicBezTo>
                    <a:pt x="1120" y="2775"/>
                    <a:pt x="1477" y="3001"/>
                    <a:pt x="1870" y="3001"/>
                  </a:cubicBezTo>
                  <a:cubicBezTo>
                    <a:pt x="2275" y="3001"/>
                    <a:pt x="2620" y="2775"/>
                    <a:pt x="2811" y="2453"/>
                  </a:cubicBezTo>
                  <a:lnTo>
                    <a:pt x="2942" y="2513"/>
                  </a:lnTo>
                  <a:cubicBezTo>
                    <a:pt x="2977" y="2525"/>
                    <a:pt x="2989" y="2537"/>
                    <a:pt x="2989" y="2572"/>
                  </a:cubicBezTo>
                  <a:lnTo>
                    <a:pt x="2989" y="3001"/>
                  </a:lnTo>
                  <a:cubicBezTo>
                    <a:pt x="2989" y="3120"/>
                    <a:pt x="3084" y="3215"/>
                    <a:pt x="3203" y="3215"/>
                  </a:cubicBezTo>
                  <a:cubicBezTo>
                    <a:pt x="3323" y="3215"/>
                    <a:pt x="3406" y="3120"/>
                    <a:pt x="3406" y="3001"/>
                  </a:cubicBezTo>
                  <a:lnTo>
                    <a:pt x="3406" y="2572"/>
                  </a:lnTo>
                  <a:cubicBezTo>
                    <a:pt x="3406" y="2382"/>
                    <a:pt x="3299" y="2203"/>
                    <a:pt x="3120" y="2120"/>
                  </a:cubicBezTo>
                  <a:lnTo>
                    <a:pt x="2942" y="2037"/>
                  </a:lnTo>
                  <a:lnTo>
                    <a:pt x="2942" y="1929"/>
                  </a:lnTo>
                  <a:lnTo>
                    <a:pt x="2942" y="1810"/>
                  </a:lnTo>
                  <a:lnTo>
                    <a:pt x="3537" y="1810"/>
                  </a:lnTo>
                  <a:cubicBezTo>
                    <a:pt x="3656" y="1810"/>
                    <a:pt x="3751" y="1727"/>
                    <a:pt x="3751" y="1608"/>
                  </a:cubicBezTo>
                  <a:cubicBezTo>
                    <a:pt x="3751" y="1489"/>
                    <a:pt x="3656" y="1394"/>
                    <a:pt x="3537" y="1394"/>
                  </a:cubicBezTo>
                  <a:lnTo>
                    <a:pt x="2942" y="1394"/>
                  </a:lnTo>
                  <a:lnTo>
                    <a:pt x="2942" y="1203"/>
                  </a:lnTo>
                  <a:lnTo>
                    <a:pt x="2942" y="1167"/>
                  </a:lnTo>
                  <a:lnTo>
                    <a:pt x="3120" y="1084"/>
                  </a:lnTo>
                  <a:cubicBezTo>
                    <a:pt x="3287" y="989"/>
                    <a:pt x="3406" y="834"/>
                    <a:pt x="3406" y="632"/>
                  </a:cubicBezTo>
                  <a:lnTo>
                    <a:pt x="3406" y="203"/>
                  </a:lnTo>
                  <a:cubicBezTo>
                    <a:pt x="3406" y="84"/>
                    <a:pt x="3323" y="1"/>
                    <a:pt x="3203" y="1"/>
                  </a:cubicBezTo>
                  <a:cubicBezTo>
                    <a:pt x="3084" y="1"/>
                    <a:pt x="2965" y="84"/>
                    <a:pt x="2965" y="203"/>
                  </a:cubicBezTo>
                  <a:lnTo>
                    <a:pt x="2965" y="632"/>
                  </a:lnTo>
                  <a:cubicBezTo>
                    <a:pt x="2965" y="667"/>
                    <a:pt x="2942" y="691"/>
                    <a:pt x="2918" y="691"/>
                  </a:cubicBezTo>
                  <a:lnTo>
                    <a:pt x="2822" y="739"/>
                  </a:lnTo>
                  <a:cubicBezTo>
                    <a:pt x="2644" y="382"/>
                    <a:pt x="2287" y="132"/>
                    <a:pt x="1858" y="132"/>
                  </a:cubicBezTo>
                  <a:cubicBezTo>
                    <a:pt x="1429" y="132"/>
                    <a:pt x="1072" y="382"/>
                    <a:pt x="894" y="739"/>
                  </a:cubicBezTo>
                  <a:lnTo>
                    <a:pt x="798" y="691"/>
                  </a:lnTo>
                  <a:cubicBezTo>
                    <a:pt x="775" y="679"/>
                    <a:pt x="763" y="667"/>
                    <a:pt x="763" y="632"/>
                  </a:cubicBezTo>
                  <a:lnTo>
                    <a:pt x="763" y="203"/>
                  </a:lnTo>
                  <a:cubicBezTo>
                    <a:pt x="763" y="84"/>
                    <a:pt x="667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>
              <a:extLst>
                <a:ext uri="{FF2B5EF4-FFF2-40B4-BE49-F238E27FC236}">
                  <a16:creationId xmlns:a16="http://schemas.microsoft.com/office/drawing/2014/main" id="{9CCA3E38-F175-B03B-1E0C-7D6BE41CE528}"/>
                </a:ext>
              </a:extLst>
            </p:cNvPr>
            <p:cNvSpPr/>
            <p:nvPr/>
          </p:nvSpPr>
          <p:spPr>
            <a:xfrm>
              <a:off x="7427527" y="1575312"/>
              <a:ext cx="286653" cy="285187"/>
            </a:xfrm>
            <a:custGeom>
              <a:avLst/>
              <a:gdLst/>
              <a:ahLst/>
              <a:cxnLst/>
              <a:rect l="l" t="t" r="r" b="b"/>
              <a:pathLst>
                <a:path w="9192" h="9145" extrusionOk="0">
                  <a:moveTo>
                    <a:pt x="2012" y="430"/>
                  </a:moveTo>
                  <a:cubicBezTo>
                    <a:pt x="2167" y="430"/>
                    <a:pt x="2310" y="572"/>
                    <a:pt x="2310" y="727"/>
                  </a:cubicBezTo>
                  <a:cubicBezTo>
                    <a:pt x="2310" y="906"/>
                    <a:pt x="2167" y="1025"/>
                    <a:pt x="2012" y="1025"/>
                  </a:cubicBezTo>
                  <a:cubicBezTo>
                    <a:pt x="1846" y="1025"/>
                    <a:pt x="1715" y="894"/>
                    <a:pt x="1715" y="727"/>
                  </a:cubicBezTo>
                  <a:cubicBezTo>
                    <a:pt x="1715" y="572"/>
                    <a:pt x="1846" y="430"/>
                    <a:pt x="2012" y="430"/>
                  </a:cubicBezTo>
                  <a:close/>
                  <a:moveTo>
                    <a:pt x="7168" y="441"/>
                  </a:moveTo>
                  <a:cubicBezTo>
                    <a:pt x="7334" y="441"/>
                    <a:pt x="7465" y="584"/>
                    <a:pt x="7465" y="739"/>
                  </a:cubicBezTo>
                  <a:cubicBezTo>
                    <a:pt x="7465" y="906"/>
                    <a:pt x="7334" y="1037"/>
                    <a:pt x="7168" y="1037"/>
                  </a:cubicBezTo>
                  <a:cubicBezTo>
                    <a:pt x="7013" y="1037"/>
                    <a:pt x="6870" y="906"/>
                    <a:pt x="6870" y="739"/>
                  </a:cubicBezTo>
                  <a:cubicBezTo>
                    <a:pt x="6894" y="584"/>
                    <a:pt x="7025" y="441"/>
                    <a:pt x="7168" y="441"/>
                  </a:cubicBezTo>
                  <a:close/>
                  <a:moveTo>
                    <a:pt x="738" y="1703"/>
                  </a:moveTo>
                  <a:cubicBezTo>
                    <a:pt x="905" y="1703"/>
                    <a:pt x="1036" y="1834"/>
                    <a:pt x="1036" y="2001"/>
                  </a:cubicBezTo>
                  <a:cubicBezTo>
                    <a:pt x="1036" y="2156"/>
                    <a:pt x="905" y="2299"/>
                    <a:pt x="738" y="2299"/>
                  </a:cubicBezTo>
                  <a:cubicBezTo>
                    <a:pt x="584" y="2299"/>
                    <a:pt x="441" y="2156"/>
                    <a:pt x="441" y="2001"/>
                  </a:cubicBezTo>
                  <a:cubicBezTo>
                    <a:pt x="441" y="1823"/>
                    <a:pt x="584" y="1703"/>
                    <a:pt x="738" y="1703"/>
                  </a:cubicBezTo>
                  <a:close/>
                  <a:moveTo>
                    <a:pt x="8454" y="1703"/>
                  </a:moveTo>
                  <a:cubicBezTo>
                    <a:pt x="8620" y="1703"/>
                    <a:pt x="8751" y="1834"/>
                    <a:pt x="8751" y="2001"/>
                  </a:cubicBezTo>
                  <a:cubicBezTo>
                    <a:pt x="8751" y="2156"/>
                    <a:pt x="8620" y="2299"/>
                    <a:pt x="8454" y="2299"/>
                  </a:cubicBezTo>
                  <a:cubicBezTo>
                    <a:pt x="8287" y="2299"/>
                    <a:pt x="8156" y="2156"/>
                    <a:pt x="8156" y="2001"/>
                  </a:cubicBezTo>
                  <a:cubicBezTo>
                    <a:pt x="8156" y="1823"/>
                    <a:pt x="8287" y="1703"/>
                    <a:pt x="8454" y="1703"/>
                  </a:cubicBezTo>
                  <a:close/>
                  <a:moveTo>
                    <a:pt x="6894" y="2204"/>
                  </a:moveTo>
                  <a:cubicBezTo>
                    <a:pt x="6930" y="2204"/>
                    <a:pt x="6965" y="2227"/>
                    <a:pt x="6965" y="2275"/>
                  </a:cubicBezTo>
                  <a:lnTo>
                    <a:pt x="6965" y="6883"/>
                  </a:lnTo>
                  <a:cubicBezTo>
                    <a:pt x="6965" y="6918"/>
                    <a:pt x="6930" y="6954"/>
                    <a:pt x="6894" y="6954"/>
                  </a:cubicBezTo>
                  <a:lnTo>
                    <a:pt x="2286" y="6954"/>
                  </a:lnTo>
                  <a:cubicBezTo>
                    <a:pt x="2251" y="6954"/>
                    <a:pt x="2215" y="6918"/>
                    <a:pt x="2215" y="6883"/>
                  </a:cubicBezTo>
                  <a:lnTo>
                    <a:pt x="2215" y="2275"/>
                  </a:lnTo>
                  <a:cubicBezTo>
                    <a:pt x="2215" y="2227"/>
                    <a:pt x="2251" y="2204"/>
                    <a:pt x="2286" y="2204"/>
                  </a:cubicBezTo>
                  <a:close/>
                  <a:moveTo>
                    <a:pt x="738" y="6847"/>
                  </a:moveTo>
                  <a:cubicBezTo>
                    <a:pt x="905" y="6847"/>
                    <a:pt x="1036" y="6978"/>
                    <a:pt x="1036" y="7145"/>
                  </a:cubicBezTo>
                  <a:cubicBezTo>
                    <a:pt x="1036" y="7311"/>
                    <a:pt x="905" y="7442"/>
                    <a:pt x="738" y="7442"/>
                  </a:cubicBezTo>
                  <a:cubicBezTo>
                    <a:pt x="584" y="7442"/>
                    <a:pt x="441" y="7311"/>
                    <a:pt x="441" y="7145"/>
                  </a:cubicBezTo>
                  <a:cubicBezTo>
                    <a:pt x="441" y="6978"/>
                    <a:pt x="584" y="6847"/>
                    <a:pt x="738" y="6847"/>
                  </a:cubicBezTo>
                  <a:close/>
                  <a:moveTo>
                    <a:pt x="8454" y="6847"/>
                  </a:moveTo>
                  <a:cubicBezTo>
                    <a:pt x="8620" y="6847"/>
                    <a:pt x="8751" y="6978"/>
                    <a:pt x="8751" y="7145"/>
                  </a:cubicBezTo>
                  <a:cubicBezTo>
                    <a:pt x="8751" y="7311"/>
                    <a:pt x="8620" y="7442"/>
                    <a:pt x="8454" y="7442"/>
                  </a:cubicBezTo>
                  <a:cubicBezTo>
                    <a:pt x="8287" y="7442"/>
                    <a:pt x="8156" y="7311"/>
                    <a:pt x="8156" y="7145"/>
                  </a:cubicBezTo>
                  <a:cubicBezTo>
                    <a:pt x="8156" y="6978"/>
                    <a:pt x="8287" y="6847"/>
                    <a:pt x="8454" y="6847"/>
                  </a:cubicBezTo>
                  <a:close/>
                  <a:moveTo>
                    <a:pt x="2012" y="8097"/>
                  </a:moveTo>
                  <a:cubicBezTo>
                    <a:pt x="2167" y="8097"/>
                    <a:pt x="2310" y="8228"/>
                    <a:pt x="2310" y="8395"/>
                  </a:cubicBezTo>
                  <a:cubicBezTo>
                    <a:pt x="2310" y="8561"/>
                    <a:pt x="2167" y="8692"/>
                    <a:pt x="2012" y="8692"/>
                  </a:cubicBezTo>
                  <a:cubicBezTo>
                    <a:pt x="1846" y="8692"/>
                    <a:pt x="1715" y="8561"/>
                    <a:pt x="1715" y="8395"/>
                  </a:cubicBezTo>
                  <a:cubicBezTo>
                    <a:pt x="1715" y="8228"/>
                    <a:pt x="1846" y="8097"/>
                    <a:pt x="2012" y="8097"/>
                  </a:cubicBezTo>
                  <a:close/>
                  <a:moveTo>
                    <a:pt x="7168" y="8109"/>
                  </a:moveTo>
                  <a:cubicBezTo>
                    <a:pt x="7334" y="8109"/>
                    <a:pt x="7465" y="8252"/>
                    <a:pt x="7465" y="8407"/>
                  </a:cubicBezTo>
                  <a:cubicBezTo>
                    <a:pt x="7465" y="8573"/>
                    <a:pt x="7334" y="8704"/>
                    <a:pt x="7168" y="8704"/>
                  </a:cubicBezTo>
                  <a:cubicBezTo>
                    <a:pt x="7013" y="8704"/>
                    <a:pt x="6870" y="8573"/>
                    <a:pt x="6870" y="8407"/>
                  </a:cubicBezTo>
                  <a:cubicBezTo>
                    <a:pt x="6894" y="8228"/>
                    <a:pt x="7025" y="8109"/>
                    <a:pt x="7168" y="8109"/>
                  </a:cubicBezTo>
                  <a:close/>
                  <a:moveTo>
                    <a:pt x="2024" y="1"/>
                  </a:moveTo>
                  <a:cubicBezTo>
                    <a:pt x="1619" y="1"/>
                    <a:pt x="1286" y="322"/>
                    <a:pt x="1286" y="727"/>
                  </a:cubicBezTo>
                  <a:cubicBezTo>
                    <a:pt x="1286" y="1132"/>
                    <a:pt x="1619" y="1465"/>
                    <a:pt x="2024" y="1465"/>
                  </a:cubicBezTo>
                  <a:cubicBezTo>
                    <a:pt x="2346" y="1465"/>
                    <a:pt x="2620" y="1251"/>
                    <a:pt x="2703" y="953"/>
                  </a:cubicBezTo>
                  <a:lnTo>
                    <a:pt x="3108" y="953"/>
                  </a:lnTo>
                  <a:cubicBezTo>
                    <a:pt x="3155" y="953"/>
                    <a:pt x="3179" y="977"/>
                    <a:pt x="3179" y="1025"/>
                  </a:cubicBezTo>
                  <a:lnTo>
                    <a:pt x="3179" y="1775"/>
                  </a:lnTo>
                  <a:lnTo>
                    <a:pt x="2298" y="1775"/>
                  </a:lnTo>
                  <a:cubicBezTo>
                    <a:pt x="2024" y="1775"/>
                    <a:pt x="1798" y="2001"/>
                    <a:pt x="1798" y="2275"/>
                  </a:cubicBezTo>
                  <a:lnTo>
                    <a:pt x="1798" y="3156"/>
                  </a:lnTo>
                  <a:lnTo>
                    <a:pt x="1024" y="3156"/>
                  </a:lnTo>
                  <a:cubicBezTo>
                    <a:pt x="977" y="3156"/>
                    <a:pt x="953" y="3132"/>
                    <a:pt x="953" y="3085"/>
                  </a:cubicBezTo>
                  <a:lnTo>
                    <a:pt x="953" y="2680"/>
                  </a:lnTo>
                  <a:cubicBezTo>
                    <a:pt x="1250" y="2596"/>
                    <a:pt x="1453" y="2311"/>
                    <a:pt x="1453" y="2001"/>
                  </a:cubicBezTo>
                  <a:cubicBezTo>
                    <a:pt x="1453" y="1596"/>
                    <a:pt x="1131" y="1263"/>
                    <a:pt x="727" y="1263"/>
                  </a:cubicBezTo>
                  <a:cubicBezTo>
                    <a:pt x="322" y="1263"/>
                    <a:pt x="0" y="1596"/>
                    <a:pt x="0" y="2001"/>
                  </a:cubicBezTo>
                  <a:cubicBezTo>
                    <a:pt x="0" y="2323"/>
                    <a:pt x="203" y="2596"/>
                    <a:pt x="500" y="2680"/>
                  </a:cubicBezTo>
                  <a:lnTo>
                    <a:pt x="500" y="3085"/>
                  </a:lnTo>
                  <a:cubicBezTo>
                    <a:pt x="500" y="3370"/>
                    <a:pt x="727" y="3585"/>
                    <a:pt x="1012" y="3585"/>
                  </a:cubicBezTo>
                  <a:lnTo>
                    <a:pt x="1786" y="3585"/>
                  </a:lnTo>
                  <a:lnTo>
                    <a:pt x="1786" y="4359"/>
                  </a:lnTo>
                  <a:lnTo>
                    <a:pt x="727" y="4359"/>
                  </a:lnTo>
                  <a:cubicBezTo>
                    <a:pt x="607" y="4359"/>
                    <a:pt x="512" y="4454"/>
                    <a:pt x="512" y="4573"/>
                  </a:cubicBezTo>
                  <a:cubicBezTo>
                    <a:pt x="512" y="4692"/>
                    <a:pt x="607" y="4775"/>
                    <a:pt x="727" y="4775"/>
                  </a:cubicBezTo>
                  <a:lnTo>
                    <a:pt x="1786" y="4775"/>
                  </a:lnTo>
                  <a:lnTo>
                    <a:pt x="1786" y="5549"/>
                  </a:lnTo>
                  <a:lnTo>
                    <a:pt x="1012" y="5549"/>
                  </a:lnTo>
                  <a:cubicBezTo>
                    <a:pt x="727" y="5549"/>
                    <a:pt x="500" y="5775"/>
                    <a:pt x="500" y="6061"/>
                  </a:cubicBezTo>
                  <a:lnTo>
                    <a:pt x="500" y="6466"/>
                  </a:lnTo>
                  <a:cubicBezTo>
                    <a:pt x="203" y="6549"/>
                    <a:pt x="0" y="6835"/>
                    <a:pt x="0" y="7145"/>
                  </a:cubicBezTo>
                  <a:cubicBezTo>
                    <a:pt x="0" y="7549"/>
                    <a:pt x="322" y="7871"/>
                    <a:pt x="727" y="7871"/>
                  </a:cubicBezTo>
                  <a:cubicBezTo>
                    <a:pt x="1131" y="7871"/>
                    <a:pt x="1453" y="7549"/>
                    <a:pt x="1453" y="7145"/>
                  </a:cubicBezTo>
                  <a:cubicBezTo>
                    <a:pt x="1453" y="6823"/>
                    <a:pt x="1250" y="6549"/>
                    <a:pt x="953" y="6466"/>
                  </a:cubicBezTo>
                  <a:lnTo>
                    <a:pt x="953" y="6061"/>
                  </a:lnTo>
                  <a:cubicBezTo>
                    <a:pt x="953" y="6014"/>
                    <a:pt x="977" y="5990"/>
                    <a:pt x="1024" y="5990"/>
                  </a:cubicBezTo>
                  <a:lnTo>
                    <a:pt x="1798" y="5990"/>
                  </a:lnTo>
                  <a:lnTo>
                    <a:pt x="1798" y="6859"/>
                  </a:lnTo>
                  <a:cubicBezTo>
                    <a:pt x="1798" y="7145"/>
                    <a:pt x="2024" y="7371"/>
                    <a:pt x="2298" y="7371"/>
                  </a:cubicBezTo>
                  <a:lnTo>
                    <a:pt x="3179" y="7371"/>
                  </a:lnTo>
                  <a:lnTo>
                    <a:pt x="3179" y="8109"/>
                  </a:lnTo>
                  <a:cubicBezTo>
                    <a:pt x="3179" y="8157"/>
                    <a:pt x="3155" y="8192"/>
                    <a:pt x="3108" y="8192"/>
                  </a:cubicBezTo>
                  <a:lnTo>
                    <a:pt x="2703" y="8192"/>
                  </a:lnTo>
                  <a:cubicBezTo>
                    <a:pt x="2620" y="7895"/>
                    <a:pt x="2334" y="7680"/>
                    <a:pt x="2024" y="7680"/>
                  </a:cubicBezTo>
                  <a:cubicBezTo>
                    <a:pt x="1619" y="7680"/>
                    <a:pt x="1286" y="8014"/>
                    <a:pt x="1286" y="8407"/>
                  </a:cubicBezTo>
                  <a:cubicBezTo>
                    <a:pt x="1286" y="8812"/>
                    <a:pt x="1619" y="9145"/>
                    <a:pt x="2024" y="9145"/>
                  </a:cubicBezTo>
                  <a:cubicBezTo>
                    <a:pt x="2346" y="9145"/>
                    <a:pt x="2620" y="8931"/>
                    <a:pt x="2703" y="8633"/>
                  </a:cubicBezTo>
                  <a:lnTo>
                    <a:pt x="3108" y="8633"/>
                  </a:lnTo>
                  <a:cubicBezTo>
                    <a:pt x="3394" y="8633"/>
                    <a:pt x="3608" y="8407"/>
                    <a:pt x="3608" y="8133"/>
                  </a:cubicBezTo>
                  <a:lnTo>
                    <a:pt x="3608" y="7383"/>
                  </a:lnTo>
                  <a:lnTo>
                    <a:pt x="4382" y="7383"/>
                  </a:lnTo>
                  <a:lnTo>
                    <a:pt x="4382" y="8407"/>
                  </a:lnTo>
                  <a:cubicBezTo>
                    <a:pt x="4382" y="8526"/>
                    <a:pt x="4477" y="8621"/>
                    <a:pt x="4596" y="8621"/>
                  </a:cubicBezTo>
                  <a:cubicBezTo>
                    <a:pt x="4715" y="8621"/>
                    <a:pt x="4798" y="8526"/>
                    <a:pt x="4798" y="8407"/>
                  </a:cubicBezTo>
                  <a:lnTo>
                    <a:pt x="4798" y="7383"/>
                  </a:lnTo>
                  <a:lnTo>
                    <a:pt x="5572" y="7383"/>
                  </a:lnTo>
                  <a:lnTo>
                    <a:pt x="5572" y="8133"/>
                  </a:lnTo>
                  <a:cubicBezTo>
                    <a:pt x="5572" y="8407"/>
                    <a:pt x="5799" y="8633"/>
                    <a:pt x="6084" y="8633"/>
                  </a:cubicBezTo>
                  <a:lnTo>
                    <a:pt x="6489" y="8633"/>
                  </a:lnTo>
                  <a:cubicBezTo>
                    <a:pt x="6572" y="8931"/>
                    <a:pt x="6858" y="9145"/>
                    <a:pt x="7168" y="9145"/>
                  </a:cubicBezTo>
                  <a:cubicBezTo>
                    <a:pt x="7573" y="9145"/>
                    <a:pt x="7906" y="8812"/>
                    <a:pt x="7906" y="8407"/>
                  </a:cubicBezTo>
                  <a:cubicBezTo>
                    <a:pt x="7906" y="8014"/>
                    <a:pt x="7573" y="7680"/>
                    <a:pt x="7168" y="7680"/>
                  </a:cubicBezTo>
                  <a:cubicBezTo>
                    <a:pt x="6846" y="7680"/>
                    <a:pt x="6572" y="7895"/>
                    <a:pt x="6489" y="8192"/>
                  </a:cubicBezTo>
                  <a:lnTo>
                    <a:pt x="6084" y="8192"/>
                  </a:lnTo>
                  <a:cubicBezTo>
                    <a:pt x="6037" y="8192"/>
                    <a:pt x="6013" y="8157"/>
                    <a:pt x="6013" y="8109"/>
                  </a:cubicBezTo>
                  <a:lnTo>
                    <a:pt x="6013" y="7371"/>
                  </a:lnTo>
                  <a:lnTo>
                    <a:pt x="6894" y="7371"/>
                  </a:lnTo>
                  <a:cubicBezTo>
                    <a:pt x="7168" y="7371"/>
                    <a:pt x="7394" y="7145"/>
                    <a:pt x="7394" y="6859"/>
                  </a:cubicBezTo>
                  <a:lnTo>
                    <a:pt x="7394" y="5990"/>
                  </a:lnTo>
                  <a:lnTo>
                    <a:pt x="8168" y="5990"/>
                  </a:lnTo>
                  <a:cubicBezTo>
                    <a:pt x="8216" y="5990"/>
                    <a:pt x="8239" y="6014"/>
                    <a:pt x="8239" y="6061"/>
                  </a:cubicBezTo>
                  <a:lnTo>
                    <a:pt x="8239" y="6466"/>
                  </a:lnTo>
                  <a:cubicBezTo>
                    <a:pt x="7942" y="6549"/>
                    <a:pt x="7739" y="6835"/>
                    <a:pt x="7739" y="7145"/>
                  </a:cubicBezTo>
                  <a:cubicBezTo>
                    <a:pt x="7739" y="7549"/>
                    <a:pt x="8061" y="7871"/>
                    <a:pt x="8466" y="7871"/>
                  </a:cubicBezTo>
                  <a:cubicBezTo>
                    <a:pt x="8870" y="7871"/>
                    <a:pt x="9192" y="7549"/>
                    <a:pt x="9192" y="7145"/>
                  </a:cubicBezTo>
                  <a:cubicBezTo>
                    <a:pt x="9192" y="6823"/>
                    <a:pt x="8989" y="6549"/>
                    <a:pt x="8692" y="6466"/>
                  </a:cubicBezTo>
                  <a:lnTo>
                    <a:pt x="8692" y="6061"/>
                  </a:lnTo>
                  <a:cubicBezTo>
                    <a:pt x="8692" y="5775"/>
                    <a:pt x="8466" y="5549"/>
                    <a:pt x="8180" y="5549"/>
                  </a:cubicBezTo>
                  <a:lnTo>
                    <a:pt x="7406" y="5549"/>
                  </a:lnTo>
                  <a:lnTo>
                    <a:pt x="7406" y="4775"/>
                  </a:lnTo>
                  <a:lnTo>
                    <a:pt x="8466" y="4775"/>
                  </a:lnTo>
                  <a:cubicBezTo>
                    <a:pt x="8585" y="4775"/>
                    <a:pt x="8680" y="4692"/>
                    <a:pt x="8680" y="4573"/>
                  </a:cubicBezTo>
                  <a:cubicBezTo>
                    <a:pt x="8680" y="4454"/>
                    <a:pt x="8585" y="4359"/>
                    <a:pt x="8466" y="4359"/>
                  </a:cubicBezTo>
                  <a:lnTo>
                    <a:pt x="7406" y="4359"/>
                  </a:lnTo>
                  <a:lnTo>
                    <a:pt x="7406" y="3585"/>
                  </a:lnTo>
                  <a:lnTo>
                    <a:pt x="8180" y="3585"/>
                  </a:lnTo>
                  <a:cubicBezTo>
                    <a:pt x="8466" y="3585"/>
                    <a:pt x="8692" y="3370"/>
                    <a:pt x="8692" y="3085"/>
                  </a:cubicBezTo>
                  <a:lnTo>
                    <a:pt x="8692" y="2680"/>
                  </a:lnTo>
                  <a:cubicBezTo>
                    <a:pt x="8989" y="2596"/>
                    <a:pt x="9192" y="2311"/>
                    <a:pt x="9192" y="2001"/>
                  </a:cubicBezTo>
                  <a:cubicBezTo>
                    <a:pt x="9192" y="1596"/>
                    <a:pt x="8870" y="1263"/>
                    <a:pt x="8466" y="1263"/>
                  </a:cubicBezTo>
                  <a:cubicBezTo>
                    <a:pt x="8061" y="1263"/>
                    <a:pt x="7739" y="1596"/>
                    <a:pt x="7739" y="2001"/>
                  </a:cubicBezTo>
                  <a:cubicBezTo>
                    <a:pt x="7739" y="2323"/>
                    <a:pt x="7942" y="2596"/>
                    <a:pt x="8239" y="2680"/>
                  </a:cubicBezTo>
                  <a:lnTo>
                    <a:pt x="8239" y="3085"/>
                  </a:lnTo>
                  <a:cubicBezTo>
                    <a:pt x="8239" y="3132"/>
                    <a:pt x="8216" y="3156"/>
                    <a:pt x="8168" y="3156"/>
                  </a:cubicBezTo>
                  <a:lnTo>
                    <a:pt x="7394" y="3156"/>
                  </a:lnTo>
                  <a:lnTo>
                    <a:pt x="7394" y="2275"/>
                  </a:lnTo>
                  <a:cubicBezTo>
                    <a:pt x="7394" y="2001"/>
                    <a:pt x="7168" y="1775"/>
                    <a:pt x="6894" y="1775"/>
                  </a:cubicBezTo>
                  <a:lnTo>
                    <a:pt x="6013" y="1775"/>
                  </a:lnTo>
                  <a:lnTo>
                    <a:pt x="6013" y="1025"/>
                  </a:lnTo>
                  <a:cubicBezTo>
                    <a:pt x="6013" y="989"/>
                    <a:pt x="6037" y="953"/>
                    <a:pt x="6084" y="953"/>
                  </a:cubicBezTo>
                  <a:lnTo>
                    <a:pt x="6489" y="953"/>
                  </a:lnTo>
                  <a:cubicBezTo>
                    <a:pt x="6572" y="1251"/>
                    <a:pt x="6858" y="1465"/>
                    <a:pt x="7168" y="1465"/>
                  </a:cubicBezTo>
                  <a:cubicBezTo>
                    <a:pt x="7573" y="1465"/>
                    <a:pt x="7906" y="1132"/>
                    <a:pt x="7906" y="727"/>
                  </a:cubicBezTo>
                  <a:cubicBezTo>
                    <a:pt x="7906" y="334"/>
                    <a:pt x="7573" y="1"/>
                    <a:pt x="7168" y="1"/>
                  </a:cubicBezTo>
                  <a:cubicBezTo>
                    <a:pt x="6846" y="1"/>
                    <a:pt x="6572" y="215"/>
                    <a:pt x="6489" y="513"/>
                  </a:cubicBezTo>
                  <a:lnTo>
                    <a:pt x="6084" y="513"/>
                  </a:lnTo>
                  <a:cubicBezTo>
                    <a:pt x="5799" y="513"/>
                    <a:pt x="5572" y="727"/>
                    <a:pt x="5572" y="1013"/>
                  </a:cubicBezTo>
                  <a:lnTo>
                    <a:pt x="5572" y="1763"/>
                  </a:lnTo>
                  <a:lnTo>
                    <a:pt x="4798" y="1763"/>
                  </a:lnTo>
                  <a:lnTo>
                    <a:pt x="4798" y="727"/>
                  </a:lnTo>
                  <a:cubicBezTo>
                    <a:pt x="4798" y="608"/>
                    <a:pt x="4715" y="525"/>
                    <a:pt x="4596" y="525"/>
                  </a:cubicBezTo>
                  <a:cubicBezTo>
                    <a:pt x="4477" y="525"/>
                    <a:pt x="4382" y="608"/>
                    <a:pt x="4382" y="727"/>
                  </a:cubicBezTo>
                  <a:lnTo>
                    <a:pt x="4382" y="1763"/>
                  </a:lnTo>
                  <a:lnTo>
                    <a:pt x="3608" y="1763"/>
                  </a:lnTo>
                  <a:lnTo>
                    <a:pt x="3608" y="1013"/>
                  </a:lnTo>
                  <a:cubicBezTo>
                    <a:pt x="3608" y="727"/>
                    <a:pt x="3394" y="513"/>
                    <a:pt x="3108" y="513"/>
                  </a:cubicBezTo>
                  <a:lnTo>
                    <a:pt x="2703" y="513"/>
                  </a:lnTo>
                  <a:cubicBezTo>
                    <a:pt x="2620" y="215"/>
                    <a:pt x="2334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>
              <a:extLst>
                <a:ext uri="{FF2B5EF4-FFF2-40B4-BE49-F238E27FC236}">
                  <a16:creationId xmlns:a16="http://schemas.microsoft.com/office/drawing/2014/main" id="{2AD39779-0259-F04C-726B-ACE0730ABDEB}"/>
                </a:ext>
              </a:extLst>
            </p:cNvPr>
            <p:cNvSpPr/>
            <p:nvPr/>
          </p:nvSpPr>
          <p:spPr>
            <a:xfrm>
              <a:off x="7342111" y="1449824"/>
              <a:ext cx="270717" cy="286309"/>
            </a:xfrm>
            <a:custGeom>
              <a:avLst/>
              <a:gdLst/>
              <a:ahLst/>
              <a:cxnLst/>
              <a:rect l="l" t="t" r="r" b="b"/>
              <a:pathLst>
                <a:path w="8681" h="9181" extrusionOk="0">
                  <a:moveTo>
                    <a:pt x="644" y="1"/>
                  </a:moveTo>
                  <a:cubicBezTo>
                    <a:pt x="287" y="1"/>
                    <a:pt x="1" y="286"/>
                    <a:pt x="1" y="644"/>
                  </a:cubicBezTo>
                  <a:lnTo>
                    <a:pt x="1" y="8978"/>
                  </a:lnTo>
                  <a:cubicBezTo>
                    <a:pt x="1" y="9085"/>
                    <a:pt x="108" y="9180"/>
                    <a:pt x="227" y="9180"/>
                  </a:cubicBezTo>
                  <a:cubicBezTo>
                    <a:pt x="346" y="9180"/>
                    <a:pt x="429" y="9085"/>
                    <a:pt x="429" y="8966"/>
                  </a:cubicBezTo>
                  <a:lnTo>
                    <a:pt x="429" y="3477"/>
                  </a:lnTo>
                  <a:lnTo>
                    <a:pt x="8466" y="3477"/>
                  </a:lnTo>
                  <a:cubicBezTo>
                    <a:pt x="8585" y="3477"/>
                    <a:pt x="8680" y="3382"/>
                    <a:pt x="8680" y="3263"/>
                  </a:cubicBezTo>
                  <a:cubicBezTo>
                    <a:pt x="8680" y="3144"/>
                    <a:pt x="8585" y="3060"/>
                    <a:pt x="8466" y="3060"/>
                  </a:cubicBezTo>
                  <a:lnTo>
                    <a:pt x="429" y="3060"/>
                  </a:lnTo>
                  <a:lnTo>
                    <a:pt x="429" y="632"/>
                  </a:lnTo>
                  <a:cubicBezTo>
                    <a:pt x="429" y="513"/>
                    <a:pt x="525" y="417"/>
                    <a:pt x="644" y="417"/>
                  </a:cubicBezTo>
                  <a:lnTo>
                    <a:pt x="3620" y="417"/>
                  </a:lnTo>
                  <a:cubicBezTo>
                    <a:pt x="3739" y="417"/>
                    <a:pt x="3823" y="334"/>
                    <a:pt x="3823" y="215"/>
                  </a:cubicBezTo>
                  <a:cubicBezTo>
                    <a:pt x="3823" y="96"/>
                    <a:pt x="3739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9">
              <a:extLst>
                <a:ext uri="{FF2B5EF4-FFF2-40B4-BE49-F238E27FC236}">
                  <a16:creationId xmlns:a16="http://schemas.microsoft.com/office/drawing/2014/main" id="{CE01A5B4-F6DD-2D27-FAB1-10C989E6FE6F}"/>
                </a:ext>
              </a:extLst>
            </p:cNvPr>
            <p:cNvSpPr/>
            <p:nvPr/>
          </p:nvSpPr>
          <p:spPr>
            <a:xfrm>
              <a:off x="7342859" y="1449075"/>
              <a:ext cx="456736" cy="440395"/>
            </a:xfrm>
            <a:custGeom>
              <a:avLst/>
              <a:gdLst/>
              <a:ahLst/>
              <a:cxnLst/>
              <a:rect l="l" t="t" r="r" b="b"/>
              <a:pathLst>
                <a:path w="14646" h="14122" extrusionOk="0">
                  <a:moveTo>
                    <a:pt x="4549" y="1"/>
                  </a:moveTo>
                  <a:cubicBezTo>
                    <a:pt x="4430" y="1"/>
                    <a:pt x="4334" y="96"/>
                    <a:pt x="4334" y="215"/>
                  </a:cubicBezTo>
                  <a:cubicBezTo>
                    <a:pt x="4334" y="334"/>
                    <a:pt x="4418" y="418"/>
                    <a:pt x="4549" y="418"/>
                  </a:cubicBezTo>
                  <a:lnTo>
                    <a:pt x="13990" y="418"/>
                  </a:lnTo>
                  <a:cubicBezTo>
                    <a:pt x="14110" y="418"/>
                    <a:pt x="14205" y="513"/>
                    <a:pt x="14205" y="632"/>
                  </a:cubicBezTo>
                  <a:lnTo>
                    <a:pt x="14205" y="3049"/>
                  </a:lnTo>
                  <a:lnTo>
                    <a:pt x="9371" y="3049"/>
                  </a:lnTo>
                  <a:cubicBezTo>
                    <a:pt x="9252" y="3049"/>
                    <a:pt x="9157" y="3144"/>
                    <a:pt x="9157" y="3263"/>
                  </a:cubicBezTo>
                  <a:cubicBezTo>
                    <a:pt x="9157" y="3382"/>
                    <a:pt x="9252" y="3465"/>
                    <a:pt x="9371" y="3465"/>
                  </a:cubicBezTo>
                  <a:lnTo>
                    <a:pt x="14205" y="3465"/>
                  </a:lnTo>
                  <a:lnTo>
                    <a:pt x="14205" y="13491"/>
                  </a:lnTo>
                  <a:cubicBezTo>
                    <a:pt x="14205" y="13610"/>
                    <a:pt x="14110" y="13693"/>
                    <a:pt x="13990" y="13693"/>
                  </a:cubicBezTo>
                  <a:lnTo>
                    <a:pt x="632" y="13693"/>
                  </a:lnTo>
                  <a:cubicBezTo>
                    <a:pt x="513" y="13693"/>
                    <a:pt x="417" y="13610"/>
                    <a:pt x="417" y="13491"/>
                  </a:cubicBezTo>
                  <a:lnTo>
                    <a:pt x="417" y="9883"/>
                  </a:lnTo>
                  <a:cubicBezTo>
                    <a:pt x="417" y="9764"/>
                    <a:pt x="334" y="9681"/>
                    <a:pt x="215" y="9681"/>
                  </a:cubicBezTo>
                  <a:cubicBezTo>
                    <a:pt x="96" y="9681"/>
                    <a:pt x="1" y="9764"/>
                    <a:pt x="1" y="9883"/>
                  </a:cubicBezTo>
                  <a:lnTo>
                    <a:pt x="1" y="13491"/>
                  </a:lnTo>
                  <a:cubicBezTo>
                    <a:pt x="1" y="13848"/>
                    <a:pt x="286" y="14122"/>
                    <a:pt x="644" y="14122"/>
                  </a:cubicBezTo>
                  <a:lnTo>
                    <a:pt x="14002" y="14122"/>
                  </a:lnTo>
                  <a:cubicBezTo>
                    <a:pt x="14360" y="14122"/>
                    <a:pt x="14645" y="13848"/>
                    <a:pt x="14645" y="13491"/>
                  </a:cubicBezTo>
                  <a:lnTo>
                    <a:pt x="14645" y="608"/>
                  </a:lnTo>
                  <a:cubicBezTo>
                    <a:pt x="14633" y="298"/>
                    <a:pt x="14348" y="1"/>
                    <a:pt x="13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49">
            <a:extLst>
              <a:ext uri="{FF2B5EF4-FFF2-40B4-BE49-F238E27FC236}">
                <a16:creationId xmlns:a16="http://schemas.microsoft.com/office/drawing/2014/main" id="{7BAA29ED-DEC1-C318-7C89-58FAF5F7A310}"/>
              </a:ext>
            </a:extLst>
          </p:cNvPr>
          <p:cNvGrpSpPr/>
          <p:nvPr/>
        </p:nvGrpSpPr>
        <p:grpSpPr>
          <a:xfrm>
            <a:off x="4950392" y="1476678"/>
            <a:ext cx="396745" cy="578181"/>
            <a:chOff x="6542418" y="1441653"/>
            <a:chExt cx="313409" cy="456736"/>
          </a:xfrm>
        </p:grpSpPr>
        <p:sp>
          <p:nvSpPr>
            <p:cNvPr id="460" name="Google Shape;460;p49">
              <a:extLst>
                <a:ext uri="{FF2B5EF4-FFF2-40B4-BE49-F238E27FC236}">
                  <a16:creationId xmlns:a16="http://schemas.microsoft.com/office/drawing/2014/main" id="{B035A7FD-4AA3-5716-E39E-F21612D195C8}"/>
                </a:ext>
              </a:extLst>
            </p:cNvPr>
            <p:cNvSpPr/>
            <p:nvPr/>
          </p:nvSpPr>
          <p:spPr>
            <a:xfrm>
              <a:off x="6554425" y="1447975"/>
              <a:ext cx="287073" cy="435187"/>
            </a:xfrm>
            <a:custGeom>
              <a:avLst/>
              <a:gdLst/>
              <a:ahLst/>
              <a:cxnLst/>
              <a:rect l="l" t="t" r="r" b="b"/>
              <a:pathLst>
                <a:path w="9133" h="13955" extrusionOk="0">
                  <a:moveTo>
                    <a:pt x="429" y="0"/>
                  </a:moveTo>
                  <a:cubicBezTo>
                    <a:pt x="191" y="0"/>
                    <a:pt x="0" y="202"/>
                    <a:pt x="0" y="441"/>
                  </a:cubicBezTo>
                  <a:lnTo>
                    <a:pt x="0" y="11347"/>
                  </a:lnTo>
                  <a:lnTo>
                    <a:pt x="274" y="13526"/>
                  </a:lnTo>
                  <a:cubicBezTo>
                    <a:pt x="274" y="13764"/>
                    <a:pt x="477" y="13954"/>
                    <a:pt x="715" y="13954"/>
                  </a:cubicBezTo>
                  <a:lnTo>
                    <a:pt x="8704" y="13954"/>
                  </a:lnTo>
                  <a:cubicBezTo>
                    <a:pt x="8942" y="13954"/>
                    <a:pt x="9132" y="13764"/>
                    <a:pt x="9132" y="13526"/>
                  </a:cubicBezTo>
                  <a:lnTo>
                    <a:pt x="9132" y="441"/>
                  </a:lnTo>
                  <a:cubicBezTo>
                    <a:pt x="9132" y="202"/>
                    <a:pt x="8942" y="0"/>
                    <a:pt x="8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9">
              <a:extLst>
                <a:ext uri="{FF2B5EF4-FFF2-40B4-BE49-F238E27FC236}">
                  <a16:creationId xmlns:a16="http://schemas.microsoft.com/office/drawing/2014/main" id="{809B5316-C7BE-B621-3AC9-363F6418C998}"/>
                </a:ext>
              </a:extLst>
            </p:cNvPr>
            <p:cNvSpPr/>
            <p:nvPr/>
          </p:nvSpPr>
          <p:spPr>
            <a:xfrm>
              <a:off x="6809018" y="1448327"/>
              <a:ext cx="40135" cy="441891"/>
            </a:xfrm>
            <a:custGeom>
              <a:avLst/>
              <a:gdLst/>
              <a:ahLst/>
              <a:cxnLst/>
              <a:rect l="l" t="t" r="r" b="b"/>
              <a:pathLst>
                <a:path w="1287" h="14170" extrusionOk="0">
                  <a:moveTo>
                    <a:pt x="1" y="1"/>
                  </a:moveTo>
                  <a:cubicBezTo>
                    <a:pt x="239" y="1"/>
                    <a:pt x="429" y="191"/>
                    <a:pt x="429" y="430"/>
                  </a:cubicBezTo>
                  <a:lnTo>
                    <a:pt x="429" y="13788"/>
                  </a:lnTo>
                  <a:cubicBezTo>
                    <a:pt x="429" y="14027"/>
                    <a:pt x="239" y="14169"/>
                    <a:pt x="1" y="14169"/>
                  </a:cubicBezTo>
                  <a:lnTo>
                    <a:pt x="560" y="14169"/>
                  </a:lnTo>
                  <a:cubicBezTo>
                    <a:pt x="798" y="14169"/>
                    <a:pt x="989" y="14027"/>
                    <a:pt x="989" y="13788"/>
                  </a:cubicBezTo>
                  <a:lnTo>
                    <a:pt x="1275" y="11336"/>
                  </a:lnTo>
                  <a:lnTo>
                    <a:pt x="1275" y="430"/>
                  </a:lnTo>
                  <a:cubicBezTo>
                    <a:pt x="1287" y="191"/>
                    <a:pt x="1096" y="1"/>
                    <a:pt x="858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9">
              <a:extLst>
                <a:ext uri="{FF2B5EF4-FFF2-40B4-BE49-F238E27FC236}">
                  <a16:creationId xmlns:a16="http://schemas.microsoft.com/office/drawing/2014/main" id="{94E57648-2D1E-5466-DB00-AB80459C3D12}"/>
                </a:ext>
              </a:extLst>
            </p:cNvPr>
            <p:cNvSpPr/>
            <p:nvPr/>
          </p:nvSpPr>
          <p:spPr>
            <a:xfrm>
              <a:off x="6597740" y="1579397"/>
              <a:ext cx="202391" cy="118472"/>
            </a:xfrm>
            <a:custGeom>
              <a:avLst/>
              <a:gdLst/>
              <a:ahLst/>
              <a:cxnLst/>
              <a:rect l="l" t="t" r="r" b="b"/>
              <a:pathLst>
                <a:path w="6490" h="3799" extrusionOk="0">
                  <a:moveTo>
                    <a:pt x="3239" y="1"/>
                  </a:moveTo>
                  <a:cubicBezTo>
                    <a:pt x="1906" y="1"/>
                    <a:pt x="727" y="703"/>
                    <a:pt x="61" y="1739"/>
                  </a:cubicBezTo>
                  <a:cubicBezTo>
                    <a:pt x="1" y="1834"/>
                    <a:pt x="1" y="1965"/>
                    <a:pt x="61" y="2061"/>
                  </a:cubicBezTo>
                  <a:cubicBezTo>
                    <a:pt x="727" y="3096"/>
                    <a:pt x="1906" y="3799"/>
                    <a:pt x="3239" y="3799"/>
                  </a:cubicBezTo>
                  <a:cubicBezTo>
                    <a:pt x="4585" y="3799"/>
                    <a:pt x="5764" y="3096"/>
                    <a:pt x="6430" y="2061"/>
                  </a:cubicBezTo>
                  <a:cubicBezTo>
                    <a:pt x="6490" y="1965"/>
                    <a:pt x="6490" y="1834"/>
                    <a:pt x="6430" y="1739"/>
                  </a:cubicBezTo>
                  <a:cubicBezTo>
                    <a:pt x="5764" y="691"/>
                    <a:pt x="4585" y="1"/>
                    <a:pt x="3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9">
              <a:extLst>
                <a:ext uri="{FF2B5EF4-FFF2-40B4-BE49-F238E27FC236}">
                  <a16:creationId xmlns:a16="http://schemas.microsoft.com/office/drawing/2014/main" id="{92E5DFF4-4E80-F958-C813-BC7A169545CD}"/>
                </a:ext>
              </a:extLst>
            </p:cNvPr>
            <p:cNvSpPr/>
            <p:nvPr/>
          </p:nvSpPr>
          <p:spPr>
            <a:xfrm>
              <a:off x="6549123" y="1801809"/>
              <a:ext cx="282942" cy="90249"/>
            </a:xfrm>
            <a:custGeom>
              <a:avLst/>
              <a:gdLst/>
              <a:ahLst/>
              <a:cxnLst/>
              <a:rect l="l" t="t" r="r" b="b"/>
              <a:pathLst>
                <a:path w="9073" h="2894" extrusionOk="0">
                  <a:moveTo>
                    <a:pt x="0" y="1"/>
                  </a:moveTo>
                  <a:lnTo>
                    <a:pt x="0" y="2453"/>
                  </a:lnTo>
                  <a:cubicBezTo>
                    <a:pt x="0" y="2692"/>
                    <a:pt x="191" y="2894"/>
                    <a:pt x="429" y="2894"/>
                  </a:cubicBezTo>
                  <a:lnTo>
                    <a:pt x="8644" y="2894"/>
                  </a:lnTo>
                  <a:cubicBezTo>
                    <a:pt x="8882" y="2894"/>
                    <a:pt x="9073" y="2692"/>
                    <a:pt x="9073" y="2453"/>
                  </a:cubicBezTo>
                  <a:lnTo>
                    <a:pt x="9073" y="1"/>
                  </a:ln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9">
              <a:extLst>
                <a:ext uri="{FF2B5EF4-FFF2-40B4-BE49-F238E27FC236}">
                  <a16:creationId xmlns:a16="http://schemas.microsoft.com/office/drawing/2014/main" id="{59CB6192-C22D-2524-C39F-70F6AB34EC66}"/>
                </a:ext>
              </a:extLst>
            </p:cNvPr>
            <p:cNvSpPr/>
            <p:nvPr/>
          </p:nvSpPr>
          <p:spPr>
            <a:xfrm>
              <a:off x="6809018" y="1801809"/>
              <a:ext cx="40135" cy="90249"/>
            </a:xfrm>
            <a:custGeom>
              <a:avLst/>
              <a:gdLst/>
              <a:ahLst/>
              <a:cxnLst/>
              <a:rect l="l" t="t" r="r" b="b"/>
              <a:pathLst>
                <a:path w="1287" h="2894" extrusionOk="0">
                  <a:moveTo>
                    <a:pt x="429" y="1"/>
                  </a:moveTo>
                  <a:lnTo>
                    <a:pt x="429" y="2453"/>
                  </a:lnTo>
                  <a:cubicBezTo>
                    <a:pt x="429" y="2692"/>
                    <a:pt x="239" y="2894"/>
                    <a:pt x="1" y="2894"/>
                  </a:cubicBezTo>
                  <a:lnTo>
                    <a:pt x="858" y="2894"/>
                  </a:lnTo>
                  <a:cubicBezTo>
                    <a:pt x="1096" y="2894"/>
                    <a:pt x="1287" y="2692"/>
                    <a:pt x="1287" y="2453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9">
              <a:extLst>
                <a:ext uri="{FF2B5EF4-FFF2-40B4-BE49-F238E27FC236}">
                  <a16:creationId xmlns:a16="http://schemas.microsoft.com/office/drawing/2014/main" id="{D63CCF89-43F7-FA41-A532-5BDB7507DB4C}"/>
                </a:ext>
              </a:extLst>
            </p:cNvPr>
            <p:cNvSpPr/>
            <p:nvPr/>
          </p:nvSpPr>
          <p:spPr>
            <a:xfrm>
              <a:off x="6680193" y="1828191"/>
              <a:ext cx="37141" cy="37141"/>
            </a:xfrm>
            <a:custGeom>
              <a:avLst/>
              <a:gdLst/>
              <a:ahLst/>
              <a:cxnLst/>
              <a:rect l="l" t="t" r="r" b="b"/>
              <a:pathLst>
                <a:path w="1191" h="1191" extrusionOk="0">
                  <a:moveTo>
                    <a:pt x="595" y="0"/>
                  </a:moveTo>
                  <a:cubicBezTo>
                    <a:pt x="274" y="0"/>
                    <a:pt x="0" y="274"/>
                    <a:pt x="0" y="595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5"/>
                  </a:cubicBezTo>
                  <a:cubicBezTo>
                    <a:pt x="1191" y="274"/>
                    <a:pt x="929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9">
              <a:extLst>
                <a:ext uri="{FF2B5EF4-FFF2-40B4-BE49-F238E27FC236}">
                  <a16:creationId xmlns:a16="http://schemas.microsoft.com/office/drawing/2014/main" id="{BE232AB3-F408-914F-4CB8-13E24CA92E2D}"/>
                </a:ext>
              </a:extLst>
            </p:cNvPr>
            <p:cNvSpPr/>
            <p:nvPr/>
          </p:nvSpPr>
          <p:spPr>
            <a:xfrm>
              <a:off x="6640089" y="1579397"/>
              <a:ext cx="117723" cy="118129"/>
            </a:xfrm>
            <a:custGeom>
              <a:avLst/>
              <a:gdLst/>
              <a:ahLst/>
              <a:cxnLst/>
              <a:rect l="l" t="t" r="r" b="b"/>
              <a:pathLst>
                <a:path w="3775" h="3788" extrusionOk="0">
                  <a:moveTo>
                    <a:pt x="1881" y="1"/>
                  </a:moveTo>
                  <a:cubicBezTo>
                    <a:pt x="846" y="1"/>
                    <a:pt x="0" y="846"/>
                    <a:pt x="0" y="1894"/>
                  </a:cubicBezTo>
                  <a:cubicBezTo>
                    <a:pt x="0" y="2942"/>
                    <a:pt x="846" y="3787"/>
                    <a:pt x="1881" y="3787"/>
                  </a:cubicBezTo>
                  <a:cubicBezTo>
                    <a:pt x="2929" y="3787"/>
                    <a:pt x="3775" y="2942"/>
                    <a:pt x="3775" y="1894"/>
                  </a:cubicBezTo>
                  <a:cubicBezTo>
                    <a:pt x="3775" y="846"/>
                    <a:pt x="2929" y="1"/>
                    <a:pt x="1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9">
              <a:extLst>
                <a:ext uri="{FF2B5EF4-FFF2-40B4-BE49-F238E27FC236}">
                  <a16:creationId xmlns:a16="http://schemas.microsoft.com/office/drawing/2014/main" id="{E4BAAECE-B236-AB34-8AB8-229B16183ACD}"/>
                </a:ext>
              </a:extLst>
            </p:cNvPr>
            <p:cNvSpPr/>
            <p:nvPr/>
          </p:nvSpPr>
          <p:spPr>
            <a:xfrm>
              <a:off x="6684996" y="1624709"/>
              <a:ext cx="27879" cy="27879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203" y="0"/>
                    <a:pt x="1" y="191"/>
                    <a:pt x="1" y="441"/>
                  </a:cubicBezTo>
                  <a:cubicBezTo>
                    <a:pt x="1" y="691"/>
                    <a:pt x="203" y="893"/>
                    <a:pt x="441" y="893"/>
                  </a:cubicBezTo>
                  <a:cubicBezTo>
                    <a:pt x="692" y="893"/>
                    <a:pt x="894" y="691"/>
                    <a:pt x="894" y="441"/>
                  </a:cubicBezTo>
                  <a:cubicBezTo>
                    <a:pt x="894" y="191"/>
                    <a:pt x="692" y="0"/>
                    <a:pt x="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9">
              <a:extLst>
                <a:ext uri="{FF2B5EF4-FFF2-40B4-BE49-F238E27FC236}">
                  <a16:creationId xmlns:a16="http://schemas.microsoft.com/office/drawing/2014/main" id="{E7DC075A-57FE-12C9-83D7-D3FFD81F1434}"/>
                </a:ext>
              </a:extLst>
            </p:cNvPr>
            <p:cNvSpPr/>
            <p:nvPr/>
          </p:nvSpPr>
          <p:spPr>
            <a:xfrm>
              <a:off x="6656056" y="1595738"/>
              <a:ext cx="85416" cy="85447"/>
            </a:xfrm>
            <a:custGeom>
              <a:avLst/>
              <a:gdLst/>
              <a:ahLst/>
              <a:cxnLst/>
              <a:rect l="l" t="t" r="r" b="b"/>
              <a:pathLst>
                <a:path w="2739" h="2740" extrusionOk="0">
                  <a:moveTo>
                    <a:pt x="1369" y="429"/>
                  </a:moveTo>
                  <a:cubicBezTo>
                    <a:pt x="1893" y="429"/>
                    <a:pt x="2310" y="846"/>
                    <a:pt x="2310" y="1370"/>
                  </a:cubicBezTo>
                  <a:cubicBezTo>
                    <a:pt x="2310" y="1894"/>
                    <a:pt x="1893" y="2311"/>
                    <a:pt x="1369" y="2311"/>
                  </a:cubicBezTo>
                  <a:cubicBezTo>
                    <a:pt x="858" y="2311"/>
                    <a:pt x="441" y="1894"/>
                    <a:pt x="441" y="1370"/>
                  </a:cubicBezTo>
                  <a:cubicBezTo>
                    <a:pt x="441" y="846"/>
                    <a:pt x="858" y="429"/>
                    <a:pt x="1369" y="429"/>
                  </a:cubicBezTo>
                  <a:close/>
                  <a:moveTo>
                    <a:pt x="1369" y="1"/>
                  </a:moveTo>
                  <a:cubicBezTo>
                    <a:pt x="607" y="1"/>
                    <a:pt x="0" y="608"/>
                    <a:pt x="0" y="1370"/>
                  </a:cubicBezTo>
                  <a:cubicBezTo>
                    <a:pt x="0" y="2132"/>
                    <a:pt x="619" y="2739"/>
                    <a:pt x="1369" y="2739"/>
                  </a:cubicBezTo>
                  <a:cubicBezTo>
                    <a:pt x="2131" y="2739"/>
                    <a:pt x="2739" y="2132"/>
                    <a:pt x="2739" y="1370"/>
                  </a:cubicBezTo>
                  <a:cubicBezTo>
                    <a:pt x="2739" y="608"/>
                    <a:pt x="2131" y="1"/>
                    <a:pt x="1369" y="1"/>
                  </a:cubicBezTo>
                  <a:close/>
                </a:path>
              </a:pathLst>
            </a:custGeom>
            <a:solidFill>
              <a:srgbClr val="FFE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9">
              <a:extLst>
                <a:ext uri="{FF2B5EF4-FFF2-40B4-BE49-F238E27FC236}">
                  <a16:creationId xmlns:a16="http://schemas.microsoft.com/office/drawing/2014/main" id="{3380AE9E-061B-9725-CD83-211E024DD7C4}"/>
                </a:ext>
              </a:extLst>
            </p:cNvPr>
            <p:cNvSpPr/>
            <p:nvPr/>
          </p:nvSpPr>
          <p:spPr>
            <a:xfrm>
              <a:off x="6674237" y="1821861"/>
              <a:ext cx="50145" cy="50145"/>
            </a:xfrm>
            <a:custGeom>
              <a:avLst/>
              <a:gdLst/>
              <a:ahLst/>
              <a:cxnLst/>
              <a:rect l="l" t="t" r="r" b="b"/>
              <a:pathLst>
                <a:path w="1608" h="1608" extrusionOk="0">
                  <a:moveTo>
                    <a:pt x="786" y="429"/>
                  </a:moveTo>
                  <a:cubicBezTo>
                    <a:pt x="1001" y="429"/>
                    <a:pt x="1167" y="596"/>
                    <a:pt x="1167" y="798"/>
                  </a:cubicBezTo>
                  <a:cubicBezTo>
                    <a:pt x="1167" y="1013"/>
                    <a:pt x="1001" y="1179"/>
                    <a:pt x="786" y="1179"/>
                  </a:cubicBezTo>
                  <a:cubicBezTo>
                    <a:pt x="584" y="1179"/>
                    <a:pt x="417" y="1013"/>
                    <a:pt x="417" y="798"/>
                  </a:cubicBezTo>
                  <a:cubicBezTo>
                    <a:pt x="417" y="596"/>
                    <a:pt x="584" y="429"/>
                    <a:pt x="786" y="429"/>
                  </a:cubicBezTo>
                  <a:close/>
                  <a:moveTo>
                    <a:pt x="810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9">
              <a:extLst>
                <a:ext uri="{FF2B5EF4-FFF2-40B4-BE49-F238E27FC236}">
                  <a16:creationId xmlns:a16="http://schemas.microsoft.com/office/drawing/2014/main" id="{D0B76725-8AA8-52E9-36A9-FEE8DC0FFD8C}"/>
                </a:ext>
              </a:extLst>
            </p:cNvPr>
            <p:cNvSpPr/>
            <p:nvPr/>
          </p:nvSpPr>
          <p:spPr>
            <a:xfrm>
              <a:off x="6646389" y="1469127"/>
              <a:ext cx="105842" cy="13035"/>
            </a:xfrm>
            <a:custGeom>
              <a:avLst/>
              <a:gdLst/>
              <a:ahLst/>
              <a:cxnLst/>
              <a:rect l="l" t="t" r="r" b="b"/>
              <a:pathLst>
                <a:path w="3394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3192" y="417"/>
                  </a:lnTo>
                  <a:cubicBezTo>
                    <a:pt x="3311" y="417"/>
                    <a:pt x="3394" y="322"/>
                    <a:pt x="3394" y="203"/>
                  </a:cubicBezTo>
                  <a:cubicBezTo>
                    <a:pt x="3394" y="84"/>
                    <a:pt x="3311" y="1"/>
                    <a:pt x="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9">
              <a:extLst>
                <a:ext uri="{FF2B5EF4-FFF2-40B4-BE49-F238E27FC236}">
                  <a16:creationId xmlns:a16="http://schemas.microsoft.com/office/drawing/2014/main" id="{D1DCDA89-B322-1523-11F3-9B0D679B2964}"/>
                </a:ext>
              </a:extLst>
            </p:cNvPr>
            <p:cNvSpPr/>
            <p:nvPr/>
          </p:nvSpPr>
          <p:spPr>
            <a:xfrm>
              <a:off x="6590692" y="1573098"/>
              <a:ext cx="216517" cy="131476"/>
            </a:xfrm>
            <a:custGeom>
              <a:avLst/>
              <a:gdLst/>
              <a:ahLst/>
              <a:cxnLst/>
              <a:rect l="l" t="t" r="r" b="b"/>
              <a:pathLst>
                <a:path w="6943" h="4216" extrusionOk="0">
                  <a:moveTo>
                    <a:pt x="1775" y="846"/>
                  </a:moveTo>
                  <a:cubicBezTo>
                    <a:pt x="1501" y="1203"/>
                    <a:pt x="1358" y="1632"/>
                    <a:pt x="1358" y="2096"/>
                  </a:cubicBezTo>
                  <a:cubicBezTo>
                    <a:pt x="1358" y="2560"/>
                    <a:pt x="1501" y="3001"/>
                    <a:pt x="1775" y="3346"/>
                  </a:cubicBezTo>
                  <a:cubicBezTo>
                    <a:pt x="1251" y="3060"/>
                    <a:pt x="787" y="2644"/>
                    <a:pt x="465" y="2132"/>
                  </a:cubicBezTo>
                  <a:cubicBezTo>
                    <a:pt x="453" y="2096"/>
                    <a:pt x="453" y="2072"/>
                    <a:pt x="465" y="2048"/>
                  </a:cubicBezTo>
                  <a:cubicBezTo>
                    <a:pt x="810" y="1548"/>
                    <a:pt x="1251" y="1132"/>
                    <a:pt x="1775" y="846"/>
                  </a:cubicBezTo>
                  <a:close/>
                  <a:moveTo>
                    <a:pt x="3465" y="393"/>
                  </a:moveTo>
                  <a:cubicBezTo>
                    <a:pt x="4216" y="393"/>
                    <a:pt x="4870" y="893"/>
                    <a:pt x="5073" y="1608"/>
                  </a:cubicBezTo>
                  <a:cubicBezTo>
                    <a:pt x="5102" y="1704"/>
                    <a:pt x="5184" y="1761"/>
                    <a:pt x="5278" y="1761"/>
                  </a:cubicBezTo>
                  <a:cubicBezTo>
                    <a:pt x="5300" y="1761"/>
                    <a:pt x="5323" y="1758"/>
                    <a:pt x="5347" y="1751"/>
                  </a:cubicBezTo>
                  <a:cubicBezTo>
                    <a:pt x="5466" y="1727"/>
                    <a:pt x="5525" y="1608"/>
                    <a:pt x="5490" y="1489"/>
                  </a:cubicBezTo>
                  <a:cubicBezTo>
                    <a:pt x="5418" y="1251"/>
                    <a:pt x="5311" y="1024"/>
                    <a:pt x="5168" y="834"/>
                  </a:cubicBezTo>
                  <a:lnTo>
                    <a:pt x="5168" y="834"/>
                  </a:lnTo>
                  <a:cubicBezTo>
                    <a:pt x="5692" y="1132"/>
                    <a:pt x="6144" y="1548"/>
                    <a:pt x="6478" y="2048"/>
                  </a:cubicBezTo>
                  <a:cubicBezTo>
                    <a:pt x="6490" y="2084"/>
                    <a:pt x="6490" y="2108"/>
                    <a:pt x="6478" y="2132"/>
                  </a:cubicBezTo>
                  <a:cubicBezTo>
                    <a:pt x="6132" y="2644"/>
                    <a:pt x="5692" y="3060"/>
                    <a:pt x="5168" y="3346"/>
                  </a:cubicBezTo>
                  <a:cubicBezTo>
                    <a:pt x="5347" y="3108"/>
                    <a:pt x="5478" y="2822"/>
                    <a:pt x="5537" y="2513"/>
                  </a:cubicBezTo>
                  <a:cubicBezTo>
                    <a:pt x="5573" y="2394"/>
                    <a:pt x="5490" y="2286"/>
                    <a:pt x="5370" y="2263"/>
                  </a:cubicBezTo>
                  <a:cubicBezTo>
                    <a:pt x="5352" y="2257"/>
                    <a:pt x="5333" y="2254"/>
                    <a:pt x="5316" y="2254"/>
                  </a:cubicBezTo>
                  <a:cubicBezTo>
                    <a:pt x="5223" y="2254"/>
                    <a:pt x="5150" y="2329"/>
                    <a:pt x="5120" y="2429"/>
                  </a:cubicBezTo>
                  <a:cubicBezTo>
                    <a:pt x="4954" y="3191"/>
                    <a:pt x="4275" y="3763"/>
                    <a:pt x="3465" y="3763"/>
                  </a:cubicBezTo>
                  <a:cubicBezTo>
                    <a:pt x="2549" y="3763"/>
                    <a:pt x="1787" y="3001"/>
                    <a:pt x="1787" y="2084"/>
                  </a:cubicBezTo>
                  <a:cubicBezTo>
                    <a:pt x="1787" y="1155"/>
                    <a:pt x="2549" y="393"/>
                    <a:pt x="3465" y="393"/>
                  </a:cubicBezTo>
                  <a:close/>
                  <a:moveTo>
                    <a:pt x="3465" y="0"/>
                  </a:moveTo>
                  <a:cubicBezTo>
                    <a:pt x="2096" y="0"/>
                    <a:pt x="846" y="679"/>
                    <a:pt x="108" y="1834"/>
                  </a:cubicBezTo>
                  <a:cubicBezTo>
                    <a:pt x="1" y="1989"/>
                    <a:pt x="1" y="2215"/>
                    <a:pt x="108" y="2382"/>
                  </a:cubicBezTo>
                  <a:cubicBezTo>
                    <a:pt x="846" y="3525"/>
                    <a:pt x="2096" y="4215"/>
                    <a:pt x="3465" y="4215"/>
                  </a:cubicBezTo>
                  <a:cubicBezTo>
                    <a:pt x="4835" y="4215"/>
                    <a:pt x="6085" y="3525"/>
                    <a:pt x="6835" y="2382"/>
                  </a:cubicBezTo>
                  <a:cubicBezTo>
                    <a:pt x="6942" y="2215"/>
                    <a:pt x="6942" y="1989"/>
                    <a:pt x="6835" y="1834"/>
                  </a:cubicBezTo>
                  <a:cubicBezTo>
                    <a:pt x="6085" y="679"/>
                    <a:pt x="4835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9">
              <a:extLst>
                <a:ext uri="{FF2B5EF4-FFF2-40B4-BE49-F238E27FC236}">
                  <a16:creationId xmlns:a16="http://schemas.microsoft.com/office/drawing/2014/main" id="{D053585F-D917-EE7D-E54D-B855E0C52556}"/>
                </a:ext>
              </a:extLst>
            </p:cNvPr>
            <p:cNvSpPr/>
            <p:nvPr/>
          </p:nvSpPr>
          <p:spPr>
            <a:xfrm>
              <a:off x="6542418" y="1441653"/>
              <a:ext cx="313409" cy="456736"/>
            </a:xfrm>
            <a:custGeom>
              <a:avLst/>
              <a:gdLst/>
              <a:ahLst/>
              <a:cxnLst/>
              <a:rect l="l" t="t" r="r" b="b"/>
              <a:pathLst>
                <a:path w="10050" h="14646" extrusionOk="0">
                  <a:moveTo>
                    <a:pt x="644" y="1"/>
                  </a:moveTo>
                  <a:cubicBezTo>
                    <a:pt x="287" y="1"/>
                    <a:pt x="1" y="286"/>
                    <a:pt x="1" y="644"/>
                  </a:cubicBezTo>
                  <a:lnTo>
                    <a:pt x="1" y="3334"/>
                  </a:lnTo>
                  <a:cubicBezTo>
                    <a:pt x="1" y="3453"/>
                    <a:pt x="84" y="3549"/>
                    <a:pt x="215" y="3549"/>
                  </a:cubicBezTo>
                  <a:cubicBezTo>
                    <a:pt x="334" y="3549"/>
                    <a:pt x="418" y="3453"/>
                    <a:pt x="418" y="3334"/>
                  </a:cubicBezTo>
                  <a:lnTo>
                    <a:pt x="418" y="644"/>
                  </a:lnTo>
                  <a:cubicBezTo>
                    <a:pt x="418" y="525"/>
                    <a:pt x="513" y="429"/>
                    <a:pt x="632" y="429"/>
                  </a:cubicBezTo>
                  <a:lnTo>
                    <a:pt x="9395" y="429"/>
                  </a:lnTo>
                  <a:cubicBezTo>
                    <a:pt x="9514" y="429"/>
                    <a:pt x="9597" y="525"/>
                    <a:pt x="9597" y="644"/>
                  </a:cubicBezTo>
                  <a:lnTo>
                    <a:pt x="9597" y="11347"/>
                  </a:lnTo>
                  <a:lnTo>
                    <a:pt x="3751" y="11347"/>
                  </a:lnTo>
                  <a:cubicBezTo>
                    <a:pt x="3632" y="11347"/>
                    <a:pt x="3549" y="11431"/>
                    <a:pt x="3549" y="11550"/>
                  </a:cubicBezTo>
                  <a:cubicBezTo>
                    <a:pt x="3549" y="11669"/>
                    <a:pt x="3632" y="11764"/>
                    <a:pt x="3751" y="11764"/>
                  </a:cubicBezTo>
                  <a:lnTo>
                    <a:pt x="9597" y="11764"/>
                  </a:lnTo>
                  <a:lnTo>
                    <a:pt x="9597" y="14002"/>
                  </a:lnTo>
                  <a:cubicBezTo>
                    <a:pt x="9597" y="14121"/>
                    <a:pt x="9514" y="14217"/>
                    <a:pt x="9395" y="14217"/>
                  </a:cubicBezTo>
                  <a:lnTo>
                    <a:pt x="632" y="14217"/>
                  </a:lnTo>
                  <a:cubicBezTo>
                    <a:pt x="513" y="14217"/>
                    <a:pt x="418" y="14121"/>
                    <a:pt x="418" y="14002"/>
                  </a:cubicBezTo>
                  <a:lnTo>
                    <a:pt x="418" y="11764"/>
                  </a:lnTo>
                  <a:lnTo>
                    <a:pt x="2835" y="11764"/>
                  </a:lnTo>
                  <a:cubicBezTo>
                    <a:pt x="2954" y="11764"/>
                    <a:pt x="3037" y="11669"/>
                    <a:pt x="3037" y="11550"/>
                  </a:cubicBezTo>
                  <a:cubicBezTo>
                    <a:pt x="3037" y="11431"/>
                    <a:pt x="2954" y="11347"/>
                    <a:pt x="2835" y="11347"/>
                  </a:cubicBezTo>
                  <a:lnTo>
                    <a:pt x="418" y="11347"/>
                  </a:lnTo>
                  <a:lnTo>
                    <a:pt x="418" y="4275"/>
                  </a:lnTo>
                  <a:cubicBezTo>
                    <a:pt x="418" y="4156"/>
                    <a:pt x="334" y="4061"/>
                    <a:pt x="215" y="4061"/>
                  </a:cubicBezTo>
                  <a:cubicBezTo>
                    <a:pt x="96" y="4061"/>
                    <a:pt x="1" y="4156"/>
                    <a:pt x="1" y="4275"/>
                  </a:cubicBezTo>
                  <a:lnTo>
                    <a:pt x="1" y="14002"/>
                  </a:lnTo>
                  <a:cubicBezTo>
                    <a:pt x="1" y="14360"/>
                    <a:pt x="287" y="14645"/>
                    <a:pt x="644" y="14645"/>
                  </a:cubicBezTo>
                  <a:lnTo>
                    <a:pt x="9407" y="14645"/>
                  </a:lnTo>
                  <a:cubicBezTo>
                    <a:pt x="9764" y="14645"/>
                    <a:pt x="10050" y="14360"/>
                    <a:pt x="10050" y="14002"/>
                  </a:cubicBezTo>
                  <a:lnTo>
                    <a:pt x="10050" y="644"/>
                  </a:lnTo>
                  <a:cubicBezTo>
                    <a:pt x="10050" y="286"/>
                    <a:pt x="9764" y="1"/>
                    <a:pt x="9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9">
              <a:extLst>
                <a:ext uri="{FF2B5EF4-FFF2-40B4-BE49-F238E27FC236}">
                  <a16:creationId xmlns:a16="http://schemas.microsoft.com/office/drawing/2014/main" id="{0A6DA86E-710A-16CA-E342-4A83DFB34C05}"/>
                </a:ext>
              </a:extLst>
            </p:cNvPr>
            <p:cNvSpPr/>
            <p:nvPr/>
          </p:nvSpPr>
          <p:spPr>
            <a:xfrm>
              <a:off x="6677948" y="1617661"/>
              <a:ext cx="42006" cy="41601"/>
            </a:xfrm>
            <a:custGeom>
              <a:avLst/>
              <a:gdLst/>
              <a:ahLst/>
              <a:cxnLst/>
              <a:rect l="l" t="t" r="r" b="b"/>
              <a:pathLst>
                <a:path w="1347" h="1334" extrusionOk="0">
                  <a:moveTo>
                    <a:pt x="667" y="429"/>
                  </a:moveTo>
                  <a:cubicBezTo>
                    <a:pt x="810" y="429"/>
                    <a:pt x="906" y="536"/>
                    <a:pt x="906" y="667"/>
                  </a:cubicBezTo>
                  <a:cubicBezTo>
                    <a:pt x="906" y="798"/>
                    <a:pt x="810" y="905"/>
                    <a:pt x="667" y="905"/>
                  </a:cubicBezTo>
                  <a:cubicBezTo>
                    <a:pt x="537" y="905"/>
                    <a:pt x="429" y="798"/>
                    <a:pt x="429" y="667"/>
                  </a:cubicBezTo>
                  <a:cubicBezTo>
                    <a:pt x="429" y="536"/>
                    <a:pt x="537" y="429"/>
                    <a:pt x="667" y="429"/>
                  </a:cubicBez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36"/>
                    <a:pt x="298" y="1334"/>
                    <a:pt x="667" y="1334"/>
                  </a:cubicBezTo>
                  <a:cubicBezTo>
                    <a:pt x="1048" y="1334"/>
                    <a:pt x="1346" y="1036"/>
                    <a:pt x="1346" y="667"/>
                  </a:cubicBezTo>
                  <a:cubicBezTo>
                    <a:pt x="1346" y="310"/>
                    <a:pt x="1048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9">
              <a:extLst>
                <a:ext uri="{FF2B5EF4-FFF2-40B4-BE49-F238E27FC236}">
                  <a16:creationId xmlns:a16="http://schemas.microsoft.com/office/drawing/2014/main" id="{5C47F4C5-C4B4-DB3C-A8DD-AC54E7B8DF91}"/>
                </a:ext>
              </a:extLst>
            </p:cNvPr>
            <p:cNvSpPr/>
            <p:nvPr/>
          </p:nvSpPr>
          <p:spPr>
            <a:xfrm>
              <a:off x="6656056" y="1595738"/>
              <a:ext cx="85416" cy="85447"/>
            </a:xfrm>
            <a:custGeom>
              <a:avLst/>
              <a:gdLst/>
              <a:ahLst/>
              <a:cxnLst/>
              <a:rect l="l" t="t" r="r" b="b"/>
              <a:pathLst>
                <a:path w="2739" h="2740" extrusionOk="0">
                  <a:moveTo>
                    <a:pt x="1369" y="429"/>
                  </a:moveTo>
                  <a:cubicBezTo>
                    <a:pt x="1893" y="429"/>
                    <a:pt x="2310" y="846"/>
                    <a:pt x="2310" y="1370"/>
                  </a:cubicBezTo>
                  <a:cubicBezTo>
                    <a:pt x="2310" y="1894"/>
                    <a:pt x="1893" y="2311"/>
                    <a:pt x="1369" y="2311"/>
                  </a:cubicBezTo>
                  <a:cubicBezTo>
                    <a:pt x="858" y="2311"/>
                    <a:pt x="441" y="1894"/>
                    <a:pt x="441" y="1370"/>
                  </a:cubicBezTo>
                  <a:cubicBezTo>
                    <a:pt x="441" y="846"/>
                    <a:pt x="858" y="429"/>
                    <a:pt x="1369" y="429"/>
                  </a:cubicBezTo>
                  <a:close/>
                  <a:moveTo>
                    <a:pt x="1369" y="1"/>
                  </a:moveTo>
                  <a:cubicBezTo>
                    <a:pt x="619" y="1"/>
                    <a:pt x="0" y="608"/>
                    <a:pt x="0" y="1370"/>
                  </a:cubicBezTo>
                  <a:cubicBezTo>
                    <a:pt x="0" y="2132"/>
                    <a:pt x="607" y="2739"/>
                    <a:pt x="1369" y="2739"/>
                  </a:cubicBezTo>
                  <a:cubicBezTo>
                    <a:pt x="2131" y="2739"/>
                    <a:pt x="2739" y="2132"/>
                    <a:pt x="2739" y="1370"/>
                  </a:cubicBezTo>
                  <a:cubicBezTo>
                    <a:pt x="2739" y="608"/>
                    <a:pt x="2131" y="1"/>
                    <a:pt x="1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9">
            <a:extLst>
              <a:ext uri="{FF2B5EF4-FFF2-40B4-BE49-F238E27FC236}">
                <a16:creationId xmlns:a16="http://schemas.microsoft.com/office/drawing/2014/main" id="{9F8B076E-026A-6018-7AE1-CAE02A42EB8D}"/>
              </a:ext>
            </a:extLst>
          </p:cNvPr>
          <p:cNvGrpSpPr/>
          <p:nvPr/>
        </p:nvGrpSpPr>
        <p:grpSpPr>
          <a:xfrm>
            <a:off x="1040726" y="1486561"/>
            <a:ext cx="578616" cy="558443"/>
            <a:chOff x="5612060" y="1449075"/>
            <a:chExt cx="457079" cy="441143"/>
          </a:xfrm>
        </p:grpSpPr>
        <p:sp>
          <p:nvSpPr>
            <p:cNvPr id="476" name="Google Shape;476;p49">
              <a:extLst>
                <a:ext uri="{FF2B5EF4-FFF2-40B4-BE49-F238E27FC236}">
                  <a16:creationId xmlns:a16="http://schemas.microsoft.com/office/drawing/2014/main" id="{72E87C3F-D1FF-B969-AD4B-8B036B7859C2}"/>
                </a:ext>
              </a:extLst>
            </p:cNvPr>
            <p:cNvSpPr/>
            <p:nvPr/>
          </p:nvSpPr>
          <p:spPr>
            <a:xfrm>
              <a:off x="5618350" y="1465050"/>
              <a:ext cx="437509" cy="419561"/>
            </a:xfrm>
            <a:custGeom>
              <a:avLst/>
              <a:gdLst/>
              <a:ahLst/>
              <a:cxnLst/>
              <a:rect l="l" t="t" r="r" b="b"/>
              <a:pathLst>
                <a:path w="13729" h="13455" extrusionOk="0">
                  <a:moveTo>
                    <a:pt x="739" y="1"/>
                  </a:moveTo>
                  <a:cubicBezTo>
                    <a:pt x="501" y="1"/>
                    <a:pt x="298" y="191"/>
                    <a:pt x="298" y="429"/>
                  </a:cubicBezTo>
                  <a:lnTo>
                    <a:pt x="12" y="2775"/>
                  </a:lnTo>
                  <a:lnTo>
                    <a:pt x="12" y="13014"/>
                  </a:lnTo>
                  <a:lnTo>
                    <a:pt x="1" y="13014"/>
                  </a:lnTo>
                  <a:cubicBezTo>
                    <a:pt x="1" y="13252"/>
                    <a:pt x="191" y="13455"/>
                    <a:pt x="441" y="13455"/>
                  </a:cubicBezTo>
                  <a:lnTo>
                    <a:pt x="13300" y="13455"/>
                  </a:lnTo>
                  <a:cubicBezTo>
                    <a:pt x="13538" y="13455"/>
                    <a:pt x="13728" y="13252"/>
                    <a:pt x="13728" y="13014"/>
                  </a:cubicBezTo>
                  <a:lnTo>
                    <a:pt x="13728" y="429"/>
                  </a:lnTo>
                  <a:cubicBezTo>
                    <a:pt x="13728" y="191"/>
                    <a:pt x="13538" y="1"/>
                    <a:pt x="13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9">
              <a:extLst>
                <a:ext uri="{FF2B5EF4-FFF2-40B4-BE49-F238E27FC236}">
                  <a16:creationId xmlns:a16="http://schemas.microsoft.com/office/drawing/2014/main" id="{EDBCD757-79F8-E532-A065-3306F986F842}"/>
                </a:ext>
              </a:extLst>
            </p:cNvPr>
            <p:cNvSpPr/>
            <p:nvPr/>
          </p:nvSpPr>
          <p:spPr>
            <a:xfrm>
              <a:off x="6022329" y="1457620"/>
              <a:ext cx="40509" cy="426268"/>
            </a:xfrm>
            <a:custGeom>
              <a:avLst/>
              <a:gdLst/>
              <a:ahLst/>
              <a:cxnLst/>
              <a:rect l="l" t="t" r="r" b="b"/>
              <a:pathLst>
                <a:path w="1299" h="13669" extrusionOk="0">
                  <a:moveTo>
                    <a:pt x="1" y="1"/>
                  </a:moveTo>
                  <a:cubicBezTo>
                    <a:pt x="239" y="1"/>
                    <a:pt x="429" y="132"/>
                    <a:pt x="429" y="370"/>
                  </a:cubicBezTo>
                  <a:lnTo>
                    <a:pt x="429" y="13240"/>
                  </a:lnTo>
                  <a:cubicBezTo>
                    <a:pt x="429" y="13478"/>
                    <a:pt x="239" y="13669"/>
                    <a:pt x="1" y="13669"/>
                  </a:cubicBezTo>
                  <a:lnTo>
                    <a:pt x="858" y="13669"/>
                  </a:lnTo>
                  <a:cubicBezTo>
                    <a:pt x="1096" y="13669"/>
                    <a:pt x="1298" y="13478"/>
                    <a:pt x="1298" y="13240"/>
                  </a:cubicBezTo>
                  <a:lnTo>
                    <a:pt x="1298" y="3001"/>
                  </a:lnTo>
                  <a:lnTo>
                    <a:pt x="1013" y="370"/>
                  </a:lnTo>
                  <a:cubicBezTo>
                    <a:pt x="1001" y="132"/>
                    <a:pt x="798" y="1"/>
                    <a:pt x="56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9">
              <a:extLst>
                <a:ext uri="{FF2B5EF4-FFF2-40B4-BE49-F238E27FC236}">
                  <a16:creationId xmlns:a16="http://schemas.microsoft.com/office/drawing/2014/main" id="{1BCE5B73-823B-54E8-BABA-8E6CF22A4325}"/>
                </a:ext>
              </a:extLst>
            </p:cNvPr>
            <p:cNvSpPr/>
            <p:nvPr/>
          </p:nvSpPr>
          <p:spPr>
            <a:xfrm>
              <a:off x="5622526" y="1456154"/>
              <a:ext cx="433347" cy="95426"/>
            </a:xfrm>
            <a:custGeom>
              <a:avLst/>
              <a:gdLst/>
              <a:ahLst/>
              <a:cxnLst/>
              <a:rect l="l" t="t" r="r" b="b"/>
              <a:pathLst>
                <a:path w="13896" h="3060" extrusionOk="0">
                  <a:moveTo>
                    <a:pt x="441" y="0"/>
                  </a:moveTo>
                  <a:cubicBezTo>
                    <a:pt x="203" y="0"/>
                    <a:pt x="1" y="191"/>
                    <a:pt x="1" y="429"/>
                  </a:cubicBezTo>
                  <a:lnTo>
                    <a:pt x="1" y="3060"/>
                  </a:lnTo>
                  <a:lnTo>
                    <a:pt x="13883" y="3060"/>
                  </a:lnTo>
                  <a:lnTo>
                    <a:pt x="13883" y="429"/>
                  </a:lnTo>
                  <a:cubicBezTo>
                    <a:pt x="13895" y="179"/>
                    <a:pt x="13693" y="0"/>
                    <a:pt x="13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9">
              <a:extLst>
                <a:ext uri="{FF2B5EF4-FFF2-40B4-BE49-F238E27FC236}">
                  <a16:creationId xmlns:a16="http://schemas.microsoft.com/office/drawing/2014/main" id="{CB99DF3A-0224-5A2F-0F97-826ADFB4CB93}"/>
                </a:ext>
              </a:extLst>
            </p:cNvPr>
            <p:cNvSpPr/>
            <p:nvPr/>
          </p:nvSpPr>
          <p:spPr>
            <a:xfrm>
              <a:off x="6022329" y="1456154"/>
              <a:ext cx="40509" cy="95426"/>
            </a:xfrm>
            <a:custGeom>
              <a:avLst/>
              <a:gdLst/>
              <a:ahLst/>
              <a:cxnLst/>
              <a:rect l="l" t="t" r="r" b="b"/>
              <a:pathLst>
                <a:path w="1299" h="3060" extrusionOk="0">
                  <a:moveTo>
                    <a:pt x="1" y="0"/>
                  </a:moveTo>
                  <a:cubicBezTo>
                    <a:pt x="239" y="0"/>
                    <a:pt x="429" y="191"/>
                    <a:pt x="429" y="429"/>
                  </a:cubicBezTo>
                  <a:lnTo>
                    <a:pt x="429" y="3060"/>
                  </a:lnTo>
                  <a:lnTo>
                    <a:pt x="1298" y="3060"/>
                  </a:lnTo>
                  <a:lnTo>
                    <a:pt x="1298" y="429"/>
                  </a:lnTo>
                  <a:cubicBezTo>
                    <a:pt x="1274" y="179"/>
                    <a:pt x="1096" y="0"/>
                    <a:pt x="858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9">
              <a:extLst>
                <a:ext uri="{FF2B5EF4-FFF2-40B4-BE49-F238E27FC236}">
                  <a16:creationId xmlns:a16="http://schemas.microsoft.com/office/drawing/2014/main" id="{910B7B82-0DC8-16B6-C8A0-0F8F3BC456B7}"/>
                </a:ext>
              </a:extLst>
            </p:cNvPr>
            <p:cNvSpPr/>
            <p:nvPr/>
          </p:nvSpPr>
          <p:spPr>
            <a:xfrm>
              <a:off x="5695587" y="1588691"/>
              <a:ext cx="118098" cy="41632"/>
            </a:xfrm>
            <a:custGeom>
              <a:avLst/>
              <a:gdLst/>
              <a:ahLst/>
              <a:cxnLst/>
              <a:rect l="l" t="t" r="r" b="b"/>
              <a:pathLst>
                <a:path w="3787" h="1335" extrusionOk="0">
                  <a:moveTo>
                    <a:pt x="287" y="1"/>
                  </a:moveTo>
                  <a:cubicBezTo>
                    <a:pt x="120" y="1"/>
                    <a:pt x="1" y="143"/>
                    <a:pt x="1" y="286"/>
                  </a:cubicBezTo>
                  <a:lnTo>
                    <a:pt x="1" y="1048"/>
                  </a:lnTo>
                  <a:lnTo>
                    <a:pt x="3787" y="1334"/>
                  </a:lnTo>
                  <a:lnTo>
                    <a:pt x="3787" y="286"/>
                  </a:lnTo>
                  <a:cubicBezTo>
                    <a:pt x="3787" y="120"/>
                    <a:pt x="3644" y="1"/>
                    <a:pt x="3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9">
              <a:extLst>
                <a:ext uri="{FF2B5EF4-FFF2-40B4-BE49-F238E27FC236}">
                  <a16:creationId xmlns:a16="http://schemas.microsoft.com/office/drawing/2014/main" id="{BE589F77-03A8-6295-7306-5ADE15A02F30}"/>
                </a:ext>
              </a:extLst>
            </p:cNvPr>
            <p:cNvSpPr/>
            <p:nvPr/>
          </p:nvSpPr>
          <p:spPr>
            <a:xfrm>
              <a:off x="5784325" y="1588691"/>
              <a:ext cx="35676" cy="41632"/>
            </a:xfrm>
            <a:custGeom>
              <a:avLst/>
              <a:gdLst/>
              <a:ahLst/>
              <a:cxnLst/>
              <a:rect l="l" t="t" r="r" b="b"/>
              <a:pathLst>
                <a:path w="1144" h="1335" extrusionOk="0">
                  <a:moveTo>
                    <a:pt x="1" y="1"/>
                  </a:moveTo>
                  <a:cubicBezTo>
                    <a:pt x="143" y="1"/>
                    <a:pt x="274" y="120"/>
                    <a:pt x="274" y="286"/>
                  </a:cubicBezTo>
                  <a:lnTo>
                    <a:pt x="274" y="1334"/>
                  </a:lnTo>
                  <a:lnTo>
                    <a:pt x="1144" y="1048"/>
                  </a:lnTo>
                  <a:lnTo>
                    <a:pt x="1144" y="286"/>
                  </a:lnTo>
                  <a:cubicBezTo>
                    <a:pt x="1144" y="143"/>
                    <a:pt x="1025" y="1"/>
                    <a:pt x="858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9">
              <a:extLst>
                <a:ext uri="{FF2B5EF4-FFF2-40B4-BE49-F238E27FC236}">
                  <a16:creationId xmlns:a16="http://schemas.microsoft.com/office/drawing/2014/main" id="{92881923-289C-D18D-3879-C707EF7C01D2}"/>
                </a:ext>
              </a:extLst>
            </p:cNvPr>
            <p:cNvSpPr/>
            <p:nvPr/>
          </p:nvSpPr>
          <p:spPr>
            <a:xfrm>
              <a:off x="5864922" y="1804771"/>
              <a:ext cx="118098" cy="41258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3786" y="1"/>
                  </a:moveTo>
                  <a:lnTo>
                    <a:pt x="0" y="275"/>
                  </a:lnTo>
                  <a:lnTo>
                    <a:pt x="0" y="1037"/>
                  </a:lnTo>
                  <a:cubicBezTo>
                    <a:pt x="0" y="1192"/>
                    <a:pt x="131" y="1323"/>
                    <a:pt x="286" y="1323"/>
                  </a:cubicBezTo>
                  <a:lnTo>
                    <a:pt x="3500" y="1323"/>
                  </a:lnTo>
                  <a:cubicBezTo>
                    <a:pt x="3655" y="1323"/>
                    <a:pt x="3786" y="1203"/>
                    <a:pt x="3786" y="1037"/>
                  </a:cubicBez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9">
              <a:extLst>
                <a:ext uri="{FF2B5EF4-FFF2-40B4-BE49-F238E27FC236}">
                  <a16:creationId xmlns:a16="http://schemas.microsoft.com/office/drawing/2014/main" id="{E724B6F9-5512-4709-308C-2BCFDBF9F82F}"/>
                </a:ext>
              </a:extLst>
            </p:cNvPr>
            <p:cNvSpPr/>
            <p:nvPr/>
          </p:nvSpPr>
          <p:spPr>
            <a:xfrm>
              <a:off x="5952912" y="1804771"/>
              <a:ext cx="36019" cy="41258"/>
            </a:xfrm>
            <a:custGeom>
              <a:avLst/>
              <a:gdLst/>
              <a:ahLst/>
              <a:cxnLst/>
              <a:rect l="l" t="t" r="r" b="b"/>
              <a:pathLst>
                <a:path w="1155" h="1323" extrusionOk="0">
                  <a:moveTo>
                    <a:pt x="286" y="1"/>
                  </a:moveTo>
                  <a:lnTo>
                    <a:pt x="286" y="1037"/>
                  </a:lnTo>
                  <a:cubicBezTo>
                    <a:pt x="286" y="1203"/>
                    <a:pt x="155" y="1323"/>
                    <a:pt x="0" y="1323"/>
                  </a:cubicBezTo>
                  <a:lnTo>
                    <a:pt x="869" y="1323"/>
                  </a:lnTo>
                  <a:cubicBezTo>
                    <a:pt x="1036" y="1323"/>
                    <a:pt x="1155" y="1192"/>
                    <a:pt x="1155" y="1037"/>
                  </a:cubicBezTo>
                  <a:lnTo>
                    <a:pt x="1155" y="27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9">
              <a:extLst>
                <a:ext uri="{FF2B5EF4-FFF2-40B4-BE49-F238E27FC236}">
                  <a16:creationId xmlns:a16="http://schemas.microsoft.com/office/drawing/2014/main" id="{4D2D8274-04D1-2404-6D4E-4F644ED5529D}"/>
                </a:ext>
              </a:extLst>
            </p:cNvPr>
            <p:cNvSpPr/>
            <p:nvPr/>
          </p:nvSpPr>
          <p:spPr>
            <a:xfrm>
              <a:off x="5664127" y="1621372"/>
              <a:ext cx="350894" cy="191975"/>
            </a:xfrm>
            <a:custGeom>
              <a:avLst/>
              <a:gdLst/>
              <a:ahLst/>
              <a:cxnLst/>
              <a:rect l="l" t="t" r="r" b="b"/>
              <a:pathLst>
                <a:path w="11252" h="6156" extrusionOk="0">
                  <a:moveTo>
                    <a:pt x="274" y="0"/>
                  </a:moveTo>
                  <a:cubicBezTo>
                    <a:pt x="131" y="0"/>
                    <a:pt x="0" y="119"/>
                    <a:pt x="0" y="286"/>
                  </a:cubicBezTo>
                  <a:lnTo>
                    <a:pt x="0" y="5882"/>
                  </a:lnTo>
                  <a:cubicBezTo>
                    <a:pt x="0" y="6025"/>
                    <a:pt x="119" y="6156"/>
                    <a:pt x="274" y="6156"/>
                  </a:cubicBezTo>
                  <a:lnTo>
                    <a:pt x="10966" y="6156"/>
                  </a:lnTo>
                  <a:cubicBezTo>
                    <a:pt x="11132" y="6156"/>
                    <a:pt x="11240" y="6037"/>
                    <a:pt x="11251" y="5882"/>
                  </a:cubicBezTo>
                  <a:lnTo>
                    <a:pt x="11251" y="286"/>
                  </a:lnTo>
                  <a:cubicBezTo>
                    <a:pt x="11251" y="131"/>
                    <a:pt x="11132" y="0"/>
                    <a:pt x="10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9">
              <a:extLst>
                <a:ext uri="{FF2B5EF4-FFF2-40B4-BE49-F238E27FC236}">
                  <a16:creationId xmlns:a16="http://schemas.microsoft.com/office/drawing/2014/main" id="{81F1787B-9C22-35C6-5366-B238291E1E87}"/>
                </a:ext>
              </a:extLst>
            </p:cNvPr>
            <p:cNvSpPr/>
            <p:nvPr/>
          </p:nvSpPr>
          <p:spPr>
            <a:xfrm>
              <a:off x="5985562" y="1621372"/>
              <a:ext cx="35676" cy="191975"/>
            </a:xfrm>
            <a:custGeom>
              <a:avLst/>
              <a:gdLst/>
              <a:ahLst/>
              <a:cxnLst/>
              <a:rect l="l" t="t" r="r" b="b"/>
              <a:pathLst>
                <a:path w="1144" h="6156" extrusionOk="0">
                  <a:moveTo>
                    <a:pt x="1" y="0"/>
                  </a:moveTo>
                  <a:cubicBezTo>
                    <a:pt x="167" y="0"/>
                    <a:pt x="287" y="131"/>
                    <a:pt x="287" y="286"/>
                  </a:cubicBezTo>
                  <a:lnTo>
                    <a:pt x="287" y="5882"/>
                  </a:lnTo>
                  <a:cubicBezTo>
                    <a:pt x="287" y="6037"/>
                    <a:pt x="156" y="6156"/>
                    <a:pt x="1" y="6156"/>
                  </a:cubicBezTo>
                  <a:lnTo>
                    <a:pt x="870" y="6156"/>
                  </a:lnTo>
                  <a:cubicBezTo>
                    <a:pt x="1025" y="6156"/>
                    <a:pt x="1144" y="6025"/>
                    <a:pt x="1144" y="5882"/>
                  </a:cubicBezTo>
                  <a:lnTo>
                    <a:pt x="1144" y="286"/>
                  </a:lnTo>
                  <a:cubicBezTo>
                    <a:pt x="1144" y="131"/>
                    <a:pt x="1025" y="0"/>
                    <a:pt x="870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9">
              <a:extLst>
                <a:ext uri="{FF2B5EF4-FFF2-40B4-BE49-F238E27FC236}">
                  <a16:creationId xmlns:a16="http://schemas.microsoft.com/office/drawing/2014/main" id="{DA44CF45-5CC8-F795-B84D-48F7D5A3F4E5}"/>
                </a:ext>
              </a:extLst>
            </p:cNvPr>
            <p:cNvSpPr/>
            <p:nvPr/>
          </p:nvSpPr>
          <p:spPr>
            <a:xfrm>
              <a:off x="5779492" y="1488368"/>
              <a:ext cx="30873" cy="30624"/>
            </a:xfrm>
            <a:custGeom>
              <a:avLst/>
              <a:gdLst/>
              <a:ahLst/>
              <a:cxnLst/>
              <a:rect l="l" t="t" r="r" b="b"/>
              <a:pathLst>
                <a:path w="990" h="982" extrusionOk="0">
                  <a:moveTo>
                    <a:pt x="433" y="1"/>
                  </a:moveTo>
                  <a:cubicBezTo>
                    <a:pt x="390" y="1"/>
                    <a:pt x="346" y="5"/>
                    <a:pt x="310" y="27"/>
                  </a:cubicBezTo>
                  <a:cubicBezTo>
                    <a:pt x="132" y="98"/>
                    <a:pt x="1" y="277"/>
                    <a:pt x="1" y="479"/>
                  </a:cubicBezTo>
                  <a:cubicBezTo>
                    <a:pt x="1" y="705"/>
                    <a:pt x="132" y="884"/>
                    <a:pt x="310" y="955"/>
                  </a:cubicBezTo>
                  <a:cubicBezTo>
                    <a:pt x="346" y="977"/>
                    <a:pt x="382" y="981"/>
                    <a:pt x="423" y="981"/>
                  </a:cubicBezTo>
                  <a:cubicBezTo>
                    <a:pt x="450" y="981"/>
                    <a:pt x="479" y="979"/>
                    <a:pt x="513" y="979"/>
                  </a:cubicBezTo>
                  <a:cubicBezTo>
                    <a:pt x="787" y="979"/>
                    <a:pt x="989" y="777"/>
                    <a:pt x="989" y="503"/>
                  </a:cubicBezTo>
                  <a:cubicBezTo>
                    <a:pt x="989" y="217"/>
                    <a:pt x="787" y="3"/>
                    <a:pt x="513" y="3"/>
                  </a:cubicBezTo>
                  <a:cubicBezTo>
                    <a:pt x="489" y="3"/>
                    <a:pt x="461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9">
              <a:extLst>
                <a:ext uri="{FF2B5EF4-FFF2-40B4-BE49-F238E27FC236}">
                  <a16:creationId xmlns:a16="http://schemas.microsoft.com/office/drawing/2014/main" id="{3D2942E0-FFC9-76FF-238E-3B71E03CBC69}"/>
                </a:ext>
              </a:extLst>
            </p:cNvPr>
            <p:cNvSpPr/>
            <p:nvPr/>
          </p:nvSpPr>
          <p:spPr>
            <a:xfrm>
              <a:off x="5789159" y="1487714"/>
              <a:ext cx="21923" cy="31590"/>
            </a:xfrm>
            <a:custGeom>
              <a:avLst/>
              <a:gdLst/>
              <a:ahLst/>
              <a:cxnLst/>
              <a:rect l="l" t="t" r="r" b="b"/>
              <a:pathLst>
                <a:path w="703" h="1013" extrusionOk="0">
                  <a:moveTo>
                    <a:pt x="203" y="0"/>
                  </a:moveTo>
                  <a:cubicBezTo>
                    <a:pt x="119" y="0"/>
                    <a:pt x="60" y="12"/>
                    <a:pt x="0" y="48"/>
                  </a:cubicBezTo>
                  <a:cubicBezTo>
                    <a:pt x="179" y="119"/>
                    <a:pt x="322" y="298"/>
                    <a:pt x="322" y="500"/>
                  </a:cubicBezTo>
                  <a:cubicBezTo>
                    <a:pt x="322" y="714"/>
                    <a:pt x="179" y="893"/>
                    <a:pt x="0" y="964"/>
                  </a:cubicBezTo>
                  <a:cubicBezTo>
                    <a:pt x="60" y="988"/>
                    <a:pt x="143" y="1012"/>
                    <a:pt x="203" y="1012"/>
                  </a:cubicBezTo>
                  <a:cubicBezTo>
                    <a:pt x="477" y="1012"/>
                    <a:pt x="703" y="786"/>
                    <a:pt x="703" y="500"/>
                  </a:cubicBezTo>
                  <a:cubicBezTo>
                    <a:pt x="703" y="214"/>
                    <a:pt x="477" y="0"/>
                    <a:pt x="203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9">
              <a:extLst>
                <a:ext uri="{FF2B5EF4-FFF2-40B4-BE49-F238E27FC236}">
                  <a16:creationId xmlns:a16="http://schemas.microsoft.com/office/drawing/2014/main" id="{5BA49DB5-DA75-8025-6E88-09842218343A}"/>
                </a:ext>
              </a:extLst>
            </p:cNvPr>
            <p:cNvSpPr/>
            <p:nvPr/>
          </p:nvSpPr>
          <p:spPr>
            <a:xfrm>
              <a:off x="5715999" y="1488368"/>
              <a:ext cx="30499" cy="30624"/>
            </a:xfrm>
            <a:custGeom>
              <a:avLst/>
              <a:gdLst/>
              <a:ahLst/>
              <a:cxnLst/>
              <a:rect l="l" t="t" r="r" b="b"/>
              <a:pathLst>
                <a:path w="978" h="982" extrusionOk="0">
                  <a:moveTo>
                    <a:pt x="425" y="1"/>
                  </a:moveTo>
                  <a:cubicBezTo>
                    <a:pt x="386" y="1"/>
                    <a:pt x="346" y="5"/>
                    <a:pt x="310" y="27"/>
                  </a:cubicBezTo>
                  <a:cubicBezTo>
                    <a:pt x="132" y="98"/>
                    <a:pt x="1" y="277"/>
                    <a:pt x="1" y="479"/>
                  </a:cubicBezTo>
                  <a:cubicBezTo>
                    <a:pt x="1" y="705"/>
                    <a:pt x="132" y="884"/>
                    <a:pt x="310" y="955"/>
                  </a:cubicBezTo>
                  <a:cubicBezTo>
                    <a:pt x="346" y="977"/>
                    <a:pt x="382" y="981"/>
                    <a:pt x="420" y="981"/>
                  </a:cubicBezTo>
                  <a:cubicBezTo>
                    <a:pt x="446" y="981"/>
                    <a:pt x="472" y="979"/>
                    <a:pt x="501" y="979"/>
                  </a:cubicBezTo>
                  <a:cubicBezTo>
                    <a:pt x="787" y="979"/>
                    <a:pt x="977" y="777"/>
                    <a:pt x="977" y="503"/>
                  </a:cubicBezTo>
                  <a:cubicBezTo>
                    <a:pt x="977" y="217"/>
                    <a:pt x="775" y="3"/>
                    <a:pt x="501" y="3"/>
                  </a:cubicBezTo>
                  <a:cubicBezTo>
                    <a:pt x="477" y="3"/>
                    <a:pt x="451" y="1"/>
                    <a:pt x="4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9">
              <a:extLst>
                <a:ext uri="{FF2B5EF4-FFF2-40B4-BE49-F238E27FC236}">
                  <a16:creationId xmlns:a16="http://schemas.microsoft.com/office/drawing/2014/main" id="{93BA812B-5012-699F-C9F2-D9DAD2420DC0}"/>
                </a:ext>
              </a:extLst>
            </p:cNvPr>
            <p:cNvSpPr/>
            <p:nvPr/>
          </p:nvSpPr>
          <p:spPr>
            <a:xfrm>
              <a:off x="5725292" y="1487714"/>
              <a:ext cx="21923" cy="31590"/>
            </a:xfrm>
            <a:custGeom>
              <a:avLst/>
              <a:gdLst/>
              <a:ahLst/>
              <a:cxnLst/>
              <a:rect l="l" t="t" r="r" b="b"/>
              <a:pathLst>
                <a:path w="703" h="1013" extrusionOk="0">
                  <a:moveTo>
                    <a:pt x="191" y="0"/>
                  </a:moveTo>
                  <a:cubicBezTo>
                    <a:pt x="120" y="0"/>
                    <a:pt x="60" y="12"/>
                    <a:pt x="1" y="48"/>
                  </a:cubicBezTo>
                  <a:cubicBezTo>
                    <a:pt x="179" y="119"/>
                    <a:pt x="310" y="298"/>
                    <a:pt x="310" y="500"/>
                  </a:cubicBezTo>
                  <a:cubicBezTo>
                    <a:pt x="310" y="714"/>
                    <a:pt x="179" y="893"/>
                    <a:pt x="1" y="964"/>
                  </a:cubicBezTo>
                  <a:cubicBezTo>
                    <a:pt x="60" y="988"/>
                    <a:pt x="131" y="1012"/>
                    <a:pt x="191" y="1012"/>
                  </a:cubicBezTo>
                  <a:cubicBezTo>
                    <a:pt x="477" y="1012"/>
                    <a:pt x="703" y="786"/>
                    <a:pt x="703" y="500"/>
                  </a:cubicBezTo>
                  <a:cubicBezTo>
                    <a:pt x="703" y="214"/>
                    <a:pt x="477" y="0"/>
                    <a:pt x="191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9">
              <a:extLst>
                <a:ext uri="{FF2B5EF4-FFF2-40B4-BE49-F238E27FC236}">
                  <a16:creationId xmlns:a16="http://schemas.microsoft.com/office/drawing/2014/main" id="{8A904059-A303-287A-5582-5F43FB5246AE}"/>
                </a:ext>
              </a:extLst>
            </p:cNvPr>
            <p:cNvSpPr/>
            <p:nvPr/>
          </p:nvSpPr>
          <p:spPr>
            <a:xfrm>
              <a:off x="5651789" y="1488368"/>
              <a:ext cx="30842" cy="30624"/>
            </a:xfrm>
            <a:custGeom>
              <a:avLst/>
              <a:gdLst/>
              <a:ahLst/>
              <a:cxnLst/>
              <a:rect l="l" t="t" r="r" b="b"/>
              <a:pathLst>
                <a:path w="989" h="982" extrusionOk="0">
                  <a:moveTo>
                    <a:pt x="436" y="1"/>
                  </a:moveTo>
                  <a:cubicBezTo>
                    <a:pt x="397" y="1"/>
                    <a:pt x="357" y="5"/>
                    <a:pt x="322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2" y="955"/>
                  </a:cubicBezTo>
                  <a:cubicBezTo>
                    <a:pt x="357" y="977"/>
                    <a:pt x="393" y="981"/>
                    <a:pt x="431" y="981"/>
                  </a:cubicBezTo>
                  <a:cubicBezTo>
                    <a:pt x="457" y="981"/>
                    <a:pt x="483" y="979"/>
                    <a:pt x="512" y="979"/>
                  </a:cubicBezTo>
                  <a:cubicBezTo>
                    <a:pt x="798" y="979"/>
                    <a:pt x="988" y="777"/>
                    <a:pt x="988" y="503"/>
                  </a:cubicBezTo>
                  <a:cubicBezTo>
                    <a:pt x="988" y="217"/>
                    <a:pt x="786" y="3"/>
                    <a:pt x="512" y="3"/>
                  </a:cubicBezTo>
                  <a:cubicBezTo>
                    <a:pt x="488" y="3"/>
                    <a:pt x="463" y="1"/>
                    <a:pt x="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9">
              <a:extLst>
                <a:ext uri="{FF2B5EF4-FFF2-40B4-BE49-F238E27FC236}">
                  <a16:creationId xmlns:a16="http://schemas.microsoft.com/office/drawing/2014/main" id="{0AF02BD1-2292-866C-B5A3-C7619E190689}"/>
                </a:ext>
              </a:extLst>
            </p:cNvPr>
            <p:cNvSpPr/>
            <p:nvPr/>
          </p:nvSpPr>
          <p:spPr>
            <a:xfrm>
              <a:off x="5661800" y="1487714"/>
              <a:ext cx="21580" cy="31590"/>
            </a:xfrm>
            <a:custGeom>
              <a:avLst/>
              <a:gdLst/>
              <a:ahLst/>
              <a:cxnLst/>
              <a:rect l="l" t="t" r="r" b="b"/>
              <a:pathLst>
                <a:path w="692" h="1013" extrusionOk="0">
                  <a:moveTo>
                    <a:pt x="191" y="0"/>
                  </a:moveTo>
                  <a:cubicBezTo>
                    <a:pt x="120" y="0"/>
                    <a:pt x="60" y="12"/>
                    <a:pt x="1" y="48"/>
                  </a:cubicBezTo>
                  <a:cubicBezTo>
                    <a:pt x="179" y="119"/>
                    <a:pt x="310" y="298"/>
                    <a:pt x="310" y="500"/>
                  </a:cubicBezTo>
                  <a:cubicBezTo>
                    <a:pt x="310" y="714"/>
                    <a:pt x="167" y="893"/>
                    <a:pt x="1" y="964"/>
                  </a:cubicBezTo>
                  <a:cubicBezTo>
                    <a:pt x="60" y="988"/>
                    <a:pt x="132" y="1012"/>
                    <a:pt x="191" y="1012"/>
                  </a:cubicBezTo>
                  <a:cubicBezTo>
                    <a:pt x="477" y="1012"/>
                    <a:pt x="691" y="786"/>
                    <a:pt x="691" y="500"/>
                  </a:cubicBezTo>
                  <a:cubicBezTo>
                    <a:pt x="691" y="214"/>
                    <a:pt x="465" y="0"/>
                    <a:pt x="191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9">
              <a:extLst>
                <a:ext uri="{FF2B5EF4-FFF2-40B4-BE49-F238E27FC236}">
                  <a16:creationId xmlns:a16="http://schemas.microsoft.com/office/drawing/2014/main" id="{FBB615F3-381A-4A46-F041-CA4DC42FB005}"/>
                </a:ext>
              </a:extLst>
            </p:cNvPr>
            <p:cNvSpPr/>
            <p:nvPr/>
          </p:nvSpPr>
          <p:spPr>
            <a:xfrm>
              <a:off x="5612060" y="1449075"/>
              <a:ext cx="457079" cy="441143"/>
            </a:xfrm>
            <a:custGeom>
              <a:avLst/>
              <a:gdLst/>
              <a:ahLst/>
              <a:cxnLst/>
              <a:rect l="l" t="t" r="r" b="b"/>
              <a:pathLst>
                <a:path w="14657" h="14146" extrusionOk="0">
                  <a:moveTo>
                    <a:pt x="643" y="1"/>
                  </a:moveTo>
                  <a:cubicBezTo>
                    <a:pt x="274" y="1"/>
                    <a:pt x="0" y="287"/>
                    <a:pt x="0" y="644"/>
                  </a:cubicBezTo>
                  <a:lnTo>
                    <a:pt x="0" y="8978"/>
                  </a:lnTo>
                  <a:cubicBezTo>
                    <a:pt x="0" y="9097"/>
                    <a:pt x="83" y="9180"/>
                    <a:pt x="203" y="9180"/>
                  </a:cubicBezTo>
                  <a:cubicBezTo>
                    <a:pt x="322" y="9180"/>
                    <a:pt x="417" y="9097"/>
                    <a:pt x="417" y="8978"/>
                  </a:cubicBezTo>
                  <a:lnTo>
                    <a:pt x="417" y="3489"/>
                  </a:lnTo>
                  <a:lnTo>
                    <a:pt x="8454" y="3489"/>
                  </a:lnTo>
                  <a:cubicBezTo>
                    <a:pt x="8573" y="3489"/>
                    <a:pt x="8656" y="3394"/>
                    <a:pt x="8656" y="3275"/>
                  </a:cubicBezTo>
                  <a:cubicBezTo>
                    <a:pt x="8656" y="3156"/>
                    <a:pt x="8573" y="3073"/>
                    <a:pt x="8454" y="3073"/>
                  </a:cubicBezTo>
                  <a:lnTo>
                    <a:pt x="417" y="3073"/>
                  </a:lnTo>
                  <a:lnTo>
                    <a:pt x="417" y="644"/>
                  </a:lnTo>
                  <a:cubicBezTo>
                    <a:pt x="417" y="525"/>
                    <a:pt x="500" y="429"/>
                    <a:pt x="619" y="429"/>
                  </a:cubicBezTo>
                  <a:lnTo>
                    <a:pt x="13990" y="429"/>
                  </a:lnTo>
                  <a:cubicBezTo>
                    <a:pt x="14109" y="429"/>
                    <a:pt x="14192" y="525"/>
                    <a:pt x="14192" y="644"/>
                  </a:cubicBezTo>
                  <a:lnTo>
                    <a:pt x="14192" y="3073"/>
                  </a:lnTo>
                  <a:lnTo>
                    <a:pt x="9358" y="3073"/>
                  </a:lnTo>
                  <a:cubicBezTo>
                    <a:pt x="9239" y="3073"/>
                    <a:pt x="9156" y="3156"/>
                    <a:pt x="9156" y="3275"/>
                  </a:cubicBezTo>
                  <a:cubicBezTo>
                    <a:pt x="9156" y="3394"/>
                    <a:pt x="9239" y="3489"/>
                    <a:pt x="9358" y="3489"/>
                  </a:cubicBezTo>
                  <a:lnTo>
                    <a:pt x="14192" y="3489"/>
                  </a:lnTo>
                  <a:lnTo>
                    <a:pt x="14192" y="13502"/>
                  </a:lnTo>
                  <a:cubicBezTo>
                    <a:pt x="14192" y="13622"/>
                    <a:pt x="14109" y="13705"/>
                    <a:pt x="13990" y="13705"/>
                  </a:cubicBezTo>
                  <a:lnTo>
                    <a:pt x="643" y="13705"/>
                  </a:lnTo>
                  <a:cubicBezTo>
                    <a:pt x="524" y="13705"/>
                    <a:pt x="429" y="13622"/>
                    <a:pt x="429" y="13502"/>
                  </a:cubicBezTo>
                  <a:lnTo>
                    <a:pt x="429" y="9895"/>
                  </a:lnTo>
                  <a:cubicBezTo>
                    <a:pt x="429" y="9776"/>
                    <a:pt x="345" y="9692"/>
                    <a:pt x="214" y="9692"/>
                  </a:cubicBezTo>
                  <a:cubicBezTo>
                    <a:pt x="95" y="9692"/>
                    <a:pt x="12" y="9776"/>
                    <a:pt x="12" y="9895"/>
                  </a:cubicBezTo>
                  <a:lnTo>
                    <a:pt x="12" y="13502"/>
                  </a:lnTo>
                  <a:cubicBezTo>
                    <a:pt x="12" y="13860"/>
                    <a:pt x="298" y="14145"/>
                    <a:pt x="655" y="14145"/>
                  </a:cubicBezTo>
                  <a:lnTo>
                    <a:pt x="14014" y="14145"/>
                  </a:lnTo>
                  <a:cubicBezTo>
                    <a:pt x="14371" y="14145"/>
                    <a:pt x="14657" y="13860"/>
                    <a:pt x="14657" y="13502"/>
                  </a:cubicBezTo>
                  <a:lnTo>
                    <a:pt x="14657" y="620"/>
                  </a:lnTo>
                  <a:cubicBezTo>
                    <a:pt x="14657" y="298"/>
                    <a:pt x="14359" y="1"/>
                    <a:pt x="1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9">
              <a:extLst>
                <a:ext uri="{FF2B5EF4-FFF2-40B4-BE49-F238E27FC236}">
                  <a16:creationId xmlns:a16="http://schemas.microsoft.com/office/drawing/2014/main" id="{3C5A1387-E47C-D016-9FA8-EC94436FC9EE}"/>
                </a:ext>
              </a:extLst>
            </p:cNvPr>
            <p:cNvSpPr/>
            <p:nvPr/>
          </p:nvSpPr>
          <p:spPr>
            <a:xfrm>
              <a:off x="5772444" y="1481009"/>
              <a:ext cx="45717" cy="45717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94" y="441"/>
                    <a:pt x="1013" y="572"/>
                    <a:pt x="1013" y="739"/>
                  </a:cubicBezTo>
                  <a:cubicBezTo>
                    <a:pt x="1013" y="894"/>
                    <a:pt x="882" y="1037"/>
                    <a:pt x="715" y="1037"/>
                  </a:cubicBezTo>
                  <a:cubicBezTo>
                    <a:pt x="560" y="1037"/>
                    <a:pt x="417" y="894"/>
                    <a:pt x="417" y="739"/>
                  </a:cubicBezTo>
                  <a:cubicBezTo>
                    <a:pt x="417" y="572"/>
                    <a:pt x="560" y="441"/>
                    <a:pt x="715" y="441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9">
              <a:extLst>
                <a:ext uri="{FF2B5EF4-FFF2-40B4-BE49-F238E27FC236}">
                  <a16:creationId xmlns:a16="http://schemas.microsoft.com/office/drawing/2014/main" id="{F77775AE-CC15-8B29-D55F-AC1AB5099B7C}"/>
                </a:ext>
              </a:extLst>
            </p:cNvPr>
            <p:cNvSpPr/>
            <p:nvPr/>
          </p:nvSpPr>
          <p:spPr>
            <a:xfrm>
              <a:off x="5708951" y="1481009"/>
              <a:ext cx="45717" cy="45717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7"/>
                    <a:pt x="715" y="1037"/>
                  </a:cubicBezTo>
                  <a:cubicBezTo>
                    <a:pt x="548" y="1037"/>
                    <a:pt x="417" y="894"/>
                    <a:pt x="417" y="739"/>
                  </a:cubicBezTo>
                  <a:cubicBezTo>
                    <a:pt x="417" y="572"/>
                    <a:pt x="548" y="441"/>
                    <a:pt x="715" y="441"/>
                  </a:cubicBezTo>
                  <a:close/>
                  <a:moveTo>
                    <a:pt x="727" y="1"/>
                  </a:moveTo>
                  <a:cubicBezTo>
                    <a:pt x="310" y="1"/>
                    <a:pt x="1" y="334"/>
                    <a:pt x="1" y="739"/>
                  </a:cubicBezTo>
                  <a:cubicBezTo>
                    <a:pt x="1" y="1132"/>
                    <a:pt x="334" y="1465"/>
                    <a:pt x="727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9">
              <a:extLst>
                <a:ext uri="{FF2B5EF4-FFF2-40B4-BE49-F238E27FC236}">
                  <a16:creationId xmlns:a16="http://schemas.microsoft.com/office/drawing/2014/main" id="{72F70DF4-DC41-4A5A-F25A-31608C888621}"/>
                </a:ext>
              </a:extLst>
            </p:cNvPr>
            <p:cNvSpPr/>
            <p:nvPr/>
          </p:nvSpPr>
          <p:spPr>
            <a:xfrm>
              <a:off x="5645084" y="1481009"/>
              <a:ext cx="45343" cy="45717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0" y="1037"/>
                    <a:pt x="429" y="894"/>
                    <a:pt x="429" y="739"/>
                  </a:cubicBezTo>
                  <a:cubicBezTo>
                    <a:pt x="429" y="572"/>
                    <a:pt x="560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9">
              <a:extLst>
                <a:ext uri="{FF2B5EF4-FFF2-40B4-BE49-F238E27FC236}">
                  <a16:creationId xmlns:a16="http://schemas.microsoft.com/office/drawing/2014/main" id="{2620FA14-F7A7-78CD-2C69-04A8821485C2}"/>
                </a:ext>
              </a:extLst>
            </p:cNvPr>
            <p:cNvSpPr/>
            <p:nvPr/>
          </p:nvSpPr>
          <p:spPr>
            <a:xfrm>
              <a:off x="5695604" y="1650749"/>
              <a:ext cx="89501" cy="134376"/>
            </a:xfrm>
            <a:custGeom>
              <a:avLst/>
              <a:gdLst/>
              <a:ahLst/>
              <a:cxnLst/>
              <a:rect l="l" t="t" r="r" b="b"/>
              <a:pathLst>
                <a:path w="2870" h="4309" extrusionOk="0">
                  <a:moveTo>
                    <a:pt x="1929" y="427"/>
                  </a:moveTo>
                  <a:cubicBezTo>
                    <a:pt x="1929" y="439"/>
                    <a:pt x="1941" y="451"/>
                    <a:pt x="1941" y="487"/>
                  </a:cubicBezTo>
                  <a:cubicBezTo>
                    <a:pt x="1965" y="606"/>
                    <a:pt x="1941" y="1642"/>
                    <a:pt x="1941" y="2737"/>
                  </a:cubicBezTo>
                  <a:lnTo>
                    <a:pt x="572" y="2737"/>
                  </a:lnTo>
                  <a:cubicBezTo>
                    <a:pt x="1083" y="1809"/>
                    <a:pt x="1750" y="630"/>
                    <a:pt x="1881" y="475"/>
                  </a:cubicBezTo>
                  <a:lnTo>
                    <a:pt x="1929" y="427"/>
                  </a:lnTo>
                  <a:close/>
                  <a:moveTo>
                    <a:pt x="1947" y="1"/>
                  </a:moveTo>
                  <a:cubicBezTo>
                    <a:pt x="1843" y="1"/>
                    <a:pt x="1704" y="45"/>
                    <a:pt x="1560" y="213"/>
                  </a:cubicBezTo>
                  <a:cubicBezTo>
                    <a:pt x="1334" y="487"/>
                    <a:pt x="167" y="2606"/>
                    <a:pt x="24" y="2868"/>
                  </a:cubicBezTo>
                  <a:cubicBezTo>
                    <a:pt x="0" y="2928"/>
                    <a:pt x="0" y="3011"/>
                    <a:pt x="24" y="3071"/>
                  </a:cubicBezTo>
                  <a:cubicBezTo>
                    <a:pt x="71" y="3130"/>
                    <a:pt x="131" y="3178"/>
                    <a:pt x="202" y="3178"/>
                  </a:cubicBezTo>
                  <a:lnTo>
                    <a:pt x="1929" y="3178"/>
                  </a:lnTo>
                  <a:lnTo>
                    <a:pt x="1929" y="4118"/>
                  </a:lnTo>
                  <a:cubicBezTo>
                    <a:pt x="1929" y="4226"/>
                    <a:pt x="2036" y="4309"/>
                    <a:pt x="2155" y="4309"/>
                  </a:cubicBezTo>
                  <a:cubicBezTo>
                    <a:pt x="2274" y="4309"/>
                    <a:pt x="2369" y="4226"/>
                    <a:pt x="2381" y="4107"/>
                  </a:cubicBezTo>
                  <a:lnTo>
                    <a:pt x="2381" y="3166"/>
                  </a:lnTo>
                  <a:lnTo>
                    <a:pt x="2667" y="3166"/>
                  </a:lnTo>
                  <a:cubicBezTo>
                    <a:pt x="2786" y="3166"/>
                    <a:pt x="2869" y="3071"/>
                    <a:pt x="2869" y="2952"/>
                  </a:cubicBezTo>
                  <a:cubicBezTo>
                    <a:pt x="2869" y="2833"/>
                    <a:pt x="2786" y="2749"/>
                    <a:pt x="2667" y="2749"/>
                  </a:cubicBezTo>
                  <a:lnTo>
                    <a:pt x="2381" y="2749"/>
                  </a:lnTo>
                  <a:cubicBezTo>
                    <a:pt x="2381" y="1761"/>
                    <a:pt x="2393" y="606"/>
                    <a:pt x="2381" y="463"/>
                  </a:cubicBezTo>
                  <a:cubicBezTo>
                    <a:pt x="2369" y="249"/>
                    <a:pt x="2226" y="70"/>
                    <a:pt x="2072" y="23"/>
                  </a:cubicBezTo>
                  <a:cubicBezTo>
                    <a:pt x="2041" y="11"/>
                    <a:pt x="1998" y="1"/>
                    <a:pt x="1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9">
              <a:extLst>
                <a:ext uri="{FF2B5EF4-FFF2-40B4-BE49-F238E27FC236}">
                  <a16:creationId xmlns:a16="http://schemas.microsoft.com/office/drawing/2014/main" id="{261EA31D-02C8-6C6D-0BBC-8E3D0E94BDEC}"/>
                </a:ext>
              </a:extLst>
            </p:cNvPr>
            <p:cNvSpPr/>
            <p:nvPr/>
          </p:nvSpPr>
          <p:spPr>
            <a:xfrm>
              <a:off x="5895718" y="1650374"/>
              <a:ext cx="88409" cy="135125"/>
            </a:xfrm>
            <a:custGeom>
              <a:avLst/>
              <a:gdLst/>
              <a:ahLst/>
              <a:cxnLst/>
              <a:rect l="l" t="t" r="r" b="b"/>
              <a:pathLst>
                <a:path w="2835" h="4333" extrusionOk="0">
                  <a:moveTo>
                    <a:pt x="1941" y="439"/>
                  </a:moveTo>
                  <a:cubicBezTo>
                    <a:pt x="1941" y="451"/>
                    <a:pt x="1953" y="463"/>
                    <a:pt x="1953" y="499"/>
                  </a:cubicBezTo>
                  <a:lnTo>
                    <a:pt x="1965" y="2749"/>
                  </a:lnTo>
                  <a:lnTo>
                    <a:pt x="596" y="2749"/>
                  </a:lnTo>
                  <a:cubicBezTo>
                    <a:pt x="1096" y="1821"/>
                    <a:pt x="1763" y="642"/>
                    <a:pt x="1894" y="487"/>
                  </a:cubicBezTo>
                  <a:lnTo>
                    <a:pt x="1941" y="439"/>
                  </a:lnTo>
                  <a:close/>
                  <a:moveTo>
                    <a:pt x="1942" y="1"/>
                  </a:moveTo>
                  <a:cubicBezTo>
                    <a:pt x="1838" y="1"/>
                    <a:pt x="1696" y="45"/>
                    <a:pt x="1560" y="213"/>
                  </a:cubicBezTo>
                  <a:cubicBezTo>
                    <a:pt x="1334" y="487"/>
                    <a:pt x="155" y="2606"/>
                    <a:pt x="24" y="2868"/>
                  </a:cubicBezTo>
                  <a:cubicBezTo>
                    <a:pt x="0" y="2928"/>
                    <a:pt x="0" y="3011"/>
                    <a:pt x="24" y="3071"/>
                  </a:cubicBezTo>
                  <a:cubicBezTo>
                    <a:pt x="72" y="3130"/>
                    <a:pt x="131" y="3178"/>
                    <a:pt x="203" y="3178"/>
                  </a:cubicBezTo>
                  <a:lnTo>
                    <a:pt x="1929" y="3178"/>
                  </a:lnTo>
                  <a:lnTo>
                    <a:pt x="1929" y="4119"/>
                  </a:lnTo>
                  <a:cubicBezTo>
                    <a:pt x="1929" y="4238"/>
                    <a:pt x="2013" y="4321"/>
                    <a:pt x="2144" y="4333"/>
                  </a:cubicBezTo>
                  <a:cubicBezTo>
                    <a:pt x="2263" y="4333"/>
                    <a:pt x="2346" y="4249"/>
                    <a:pt x="2346" y="4130"/>
                  </a:cubicBezTo>
                  <a:lnTo>
                    <a:pt x="2346" y="3190"/>
                  </a:lnTo>
                  <a:lnTo>
                    <a:pt x="2632" y="3190"/>
                  </a:lnTo>
                  <a:cubicBezTo>
                    <a:pt x="2751" y="3190"/>
                    <a:pt x="2834" y="3106"/>
                    <a:pt x="2834" y="2987"/>
                  </a:cubicBezTo>
                  <a:cubicBezTo>
                    <a:pt x="2834" y="2868"/>
                    <a:pt x="2751" y="2773"/>
                    <a:pt x="2632" y="2773"/>
                  </a:cubicBezTo>
                  <a:lnTo>
                    <a:pt x="2346" y="2773"/>
                  </a:lnTo>
                  <a:cubicBezTo>
                    <a:pt x="2394" y="1761"/>
                    <a:pt x="2394" y="618"/>
                    <a:pt x="2382" y="463"/>
                  </a:cubicBezTo>
                  <a:cubicBezTo>
                    <a:pt x="2358" y="249"/>
                    <a:pt x="2227" y="70"/>
                    <a:pt x="2060" y="23"/>
                  </a:cubicBezTo>
                  <a:cubicBezTo>
                    <a:pt x="2033" y="11"/>
                    <a:pt x="1992" y="1"/>
                    <a:pt x="1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9">
              <a:extLst>
                <a:ext uri="{FF2B5EF4-FFF2-40B4-BE49-F238E27FC236}">
                  <a16:creationId xmlns:a16="http://schemas.microsoft.com/office/drawing/2014/main" id="{FEEB9ED1-4073-18B1-5114-C975AA88E02F}"/>
                </a:ext>
              </a:extLst>
            </p:cNvPr>
            <p:cNvSpPr/>
            <p:nvPr/>
          </p:nvSpPr>
          <p:spPr>
            <a:xfrm>
              <a:off x="5798452" y="1648098"/>
              <a:ext cx="84293" cy="140021"/>
            </a:xfrm>
            <a:custGeom>
              <a:avLst/>
              <a:gdLst/>
              <a:ahLst/>
              <a:cxnLst/>
              <a:rect l="l" t="t" r="r" b="b"/>
              <a:pathLst>
                <a:path w="2703" h="4490" extrusionOk="0">
                  <a:moveTo>
                    <a:pt x="1345" y="417"/>
                  </a:moveTo>
                  <a:cubicBezTo>
                    <a:pt x="1846" y="417"/>
                    <a:pt x="2250" y="822"/>
                    <a:pt x="2250" y="1334"/>
                  </a:cubicBezTo>
                  <a:lnTo>
                    <a:pt x="2250" y="3144"/>
                  </a:lnTo>
                  <a:cubicBezTo>
                    <a:pt x="2250" y="3656"/>
                    <a:pt x="1834" y="4049"/>
                    <a:pt x="1345" y="4049"/>
                  </a:cubicBezTo>
                  <a:cubicBezTo>
                    <a:pt x="833" y="4049"/>
                    <a:pt x="441" y="3656"/>
                    <a:pt x="441" y="3144"/>
                  </a:cubicBezTo>
                  <a:lnTo>
                    <a:pt x="441" y="1334"/>
                  </a:lnTo>
                  <a:cubicBezTo>
                    <a:pt x="441" y="822"/>
                    <a:pt x="833" y="417"/>
                    <a:pt x="1345" y="417"/>
                  </a:cubicBezTo>
                  <a:close/>
                  <a:moveTo>
                    <a:pt x="1357" y="1"/>
                  </a:moveTo>
                  <a:cubicBezTo>
                    <a:pt x="619" y="1"/>
                    <a:pt x="24" y="596"/>
                    <a:pt x="24" y="1346"/>
                  </a:cubicBezTo>
                  <a:lnTo>
                    <a:pt x="24" y="3144"/>
                  </a:lnTo>
                  <a:cubicBezTo>
                    <a:pt x="0" y="3870"/>
                    <a:pt x="619" y="4489"/>
                    <a:pt x="1357" y="4489"/>
                  </a:cubicBezTo>
                  <a:cubicBezTo>
                    <a:pt x="2107" y="4489"/>
                    <a:pt x="2703" y="3894"/>
                    <a:pt x="2703" y="3144"/>
                  </a:cubicBezTo>
                  <a:lnTo>
                    <a:pt x="2703" y="1346"/>
                  </a:lnTo>
                  <a:cubicBezTo>
                    <a:pt x="2703" y="596"/>
                    <a:pt x="2107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9">
              <a:extLst>
                <a:ext uri="{FF2B5EF4-FFF2-40B4-BE49-F238E27FC236}">
                  <a16:creationId xmlns:a16="http://schemas.microsoft.com/office/drawing/2014/main" id="{3D237EE2-787A-20D3-9004-8A1FEE89B9A9}"/>
                </a:ext>
              </a:extLst>
            </p:cNvPr>
            <p:cNvSpPr/>
            <p:nvPr/>
          </p:nvSpPr>
          <p:spPr>
            <a:xfrm>
              <a:off x="5652132" y="1582391"/>
              <a:ext cx="376153" cy="269937"/>
            </a:xfrm>
            <a:custGeom>
              <a:avLst/>
              <a:gdLst/>
              <a:ahLst/>
              <a:cxnLst/>
              <a:rect l="l" t="t" r="r" b="b"/>
              <a:pathLst>
                <a:path w="12062" h="8656" extrusionOk="0">
                  <a:moveTo>
                    <a:pt x="5085" y="429"/>
                  </a:moveTo>
                  <a:cubicBezTo>
                    <a:pt x="5133" y="429"/>
                    <a:pt x="5156" y="453"/>
                    <a:pt x="5156" y="500"/>
                  </a:cubicBezTo>
                  <a:lnTo>
                    <a:pt x="5156" y="1036"/>
                  </a:lnTo>
                  <a:lnTo>
                    <a:pt x="1513" y="1036"/>
                  </a:lnTo>
                  <a:lnTo>
                    <a:pt x="1513" y="500"/>
                  </a:lnTo>
                  <a:lnTo>
                    <a:pt x="1501" y="500"/>
                  </a:lnTo>
                  <a:cubicBezTo>
                    <a:pt x="1501" y="453"/>
                    <a:pt x="1525" y="429"/>
                    <a:pt x="1573" y="429"/>
                  </a:cubicBezTo>
                  <a:close/>
                  <a:moveTo>
                    <a:pt x="10562" y="7632"/>
                  </a:moveTo>
                  <a:lnTo>
                    <a:pt x="10562" y="8168"/>
                  </a:lnTo>
                  <a:lnTo>
                    <a:pt x="10574" y="8168"/>
                  </a:lnTo>
                  <a:cubicBezTo>
                    <a:pt x="10574" y="8215"/>
                    <a:pt x="10550" y="8239"/>
                    <a:pt x="10502" y="8239"/>
                  </a:cubicBezTo>
                  <a:lnTo>
                    <a:pt x="6990" y="8239"/>
                  </a:lnTo>
                  <a:cubicBezTo>
                    <a:pt x="6942" y="8239"/>
                    <a:pt x="6919" y="8215"/>
                    <a:pt x="6919" y="8168"/>
                  </a:cubicBezTo>
                  <a:lnTo>
                    <a:pt x="6919" y="7632"/>
                  </a:lnTo>
                  <a:close/>
                  <a:moveTo>
                    <a:pt x="1573" y="0"/>
                  </a:moveTo>
                  <a:cubicBezTo>
                    <a:pt x="1287" y="0"/>
                    <a:pt x="1061" y="214"/>
                    <a:pt x="1061" y="500"/>
                  </a:cubicBezTo>
                  <a:lnTo>
                    <a:pt x="1061" y="1036"/>
                  </a:lnTo>
                  <a:lnTo>
                    <a:pt x="513" y="1036"/>
                  </a:lnTo>
                  <a:cubicBezTo>
                    <a:pt x="227" y="1036"/>
                    <a:pt x="1" y="1262"/>
                    <a:pt x="1" y="1548"/>
                  </a:cubicBezTo>
                  <a:lnTo>
                    <a:pt x="1" y="7144"/>
                  </a:lnTo>
                  <a:cubicBezTo>
                    <a:pt x="1" y="7430"/>
                    <a:pt x="227" y="7644"/>
                    <a:pt x="513" y="7644"/>
                  </a:cubicBezTo>
                  <a:lnTo>
                    <a:pt x="4097" y="7644"/>
                  </a:lnTo>
                  <a:cubicBezTo>
                    <a:pt x="4216" y="7644"/>
                    <a:pt x="4311" y="7561"/>
                    <a:pt x="4311" y="7442"/>
                  </a:cubicBezTo>
                  <a:cubicBezTo>
                    <a:pt x="4311" y="7322"/>
                    <a:pt x="4216" y="7227"/>
                    <a:pt x="4097" y="7227"/>
                  </a:cubicBezTo>
                  <a:lnTo>
                    <a:pt x="513" y="7227"/>
                  </a:lnTo>
                  <a:cubicBezTo>
                    <a:pt x="465" y="7227"/>
                    <a:pt x="442" y="7203"/>
                    <a:pt x="442" y="7156"/>
                  </a:cubicBezTo>
                  <a:lnTo>
                    <a:pt x="442" y="1536"/>
                  </a:lnTo>
                  <a:cubicBezTo>
                    <a:pt x="442" y="1488"/>
                    <a:pt x="465" y="1453"/>
                    <a:pt x="513" y="1453"/>
                  </a:cubicBezTo>
                  <a:lnTo>
                    <a:pt x="11538" y="1453"/>
                  </a:lnTo>
                  <a:cubicBezTo>
                    <a:pt x="11586" y="1453"/>
                    <a:pt x="11610" y="1488"/>
                    <a:pt x="11610" y="1536"/>
                  </a:cubicBezTo>
                  <a:lnTo>
                    <a:pt x="11610" y="7132"/>
                  </a:lnTo>
                  <a:cubicBezTo>
                    <a:pt x="11610" y="7168"/>
                    <a:pt x="11586" y="7203"/>
                    <a:pt x="11538" y="7203"/>
                  </a:cubicBezTo>
                  <a:lnTo>
                    <a:pt x="5037" y="7203"/>
                  </a:lnTo>
                  <a:cubicBezTo>
                    <a:pt x="4918" y="7203"/>
                    <a:pt x="4823" y="7287"/>
                    <a:pt x="4823" y="7406"/>
                  </a:cubicBezTo>
                  <a:cubicBezTo>
                    <a:pt x="4823" y="7525"/>
                    <a:pt x="4918" y="7620"/>
                    <a:pt x="5037" y="7620"/>
                  </a:cubicBezTo>
                  <a:lnTo>
                    <a:pt x="6478" y="7620"/>
                  </a:lnTo>
                  <a:lnTo>
                    <a:pt x="6478" y="8156"/>
                  </a:lnTo>
                  <a:cubicBezTo>
                    <a:pt x="6478" y="8442"/>
                    <a:pt x="6704" y="8656"/>
                    <a:pt x="6990" y="8656"/>
                  </a:cubicBezTo>
                  <a:lnTo>
                    <a:pt x="10502" y="8656"/>
                  </a:lnTo>
                  <a:cubicBezTo>
                    <a:pt x="10788" y="8656"/>
                    <a:pt x="11002" y="8442"/>
                    <a:pt x="11002" y="8156"/>
                  </a:cubicBezTo>
                  <a:lnTo>
                    <a:pt x="11002" y="7632"/>
                  </a:lnTo>
                  <a:lnTo>
                    <a:pt x="11562" y="7632"/>
                  </a:lnTo>
                  <a:cubicBezTo>
                    <a:pt x="11836" y="7632"/>
                    <a:pt x="12062" y="7406"/>
                    <a:pt x="12062" y="7132"/>
                  </a:cubicBezTo>
                  <a:lnTo>
                    <a:pt x="12062" y="1536"/>
                  </a:lnTo>
                  <a:cubicBezTo>
                    <a:pt x="12062" y="1250"/>
                    <a:pt x="11836" y="1024"/>
                    <a:pt x="11562" y="1024"/>
                  </a:cubicBezTo>
                  <a:lnTo>
                    <a:pt x="5585" y="1024"/>
                  </a:lnTo>
                  <a:lnTo>
                    <a:pt x="5585" y="488"/>
                  </a:lnTo>
                  <a:cubicBezTo>
                    <a:pt x="5585" y="214"/>
                    <a:pt x="5371" y="0"/>
                    <a:pt x="5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444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53"/>
          <p:cNvPicPr preferRelativeResize="0"/>
          <p:nvPr/>
        </p:nvPicPr>
        <p:blipFill rotWithShape="1">
          <a:blip r:embed="rId3">
            <a:alphaModFix/>
          </a:blip>
          <a:srcRect t="10127" b="45416"/>
          <a:stretch/>
        </p:blipFill>
        <p:spPr>
          <a:xfrm rot="10800000" flipH="1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3"/>
          <p:cNvSpPr txBox="1">
            <a:spLocks noGrp="1"/>
          </p:cNvSpPr>
          <p:nvPr>
            <p:ph type="title"/>
          </p:nvPr>
        </p:nvSpPr>
        <p:spPr>
          <a:xfrm>
            <a:off x="2376250" y="2092425"/>
            <a:ext cx="439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Hallazgos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45" name="Google Shape;545;p53"/>
          <p:cNvSpPr txBox="1">
            <a:spLocks noGrp="1"/>
          </p:cNvSpPr>
          <p:nvPr>
            <p:ph type="title" idx="2"/>
          </p:nvPr>
        </p:nvSpPr>
        <p:spPr>
          <a:xfrm>
            <a:off x="3790850" y="10387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6" name="Google Shape;546;p53"/>
          <p:cNvSpPr/>
          <p:nvPr/>
        </p:nvSpPr>
        <p:spPr>
          <a:xfrm rot="5400000" flipH="1">
            <a:off x="-1894565" y="2756963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security Industry by Slidesgo">
  <a:themeElements>
    <a:clrScheme name="Simple Light">
      <a:dk1>
        <a:srgbClr val="3A3E5F"/>
      </a:dk1>
      <a:lt1>
        <a:srgbClr val="FFFFFF"/>
      </a:lt1>
      <a:dk2>
        <a:srgbClr val="E0E0E0"/>
      </a:dk2>
      <a:lt2>
        <a:srgbClr val="8ED835"/>
      </a:lt2>
      <a:accent1>
        <a:srgbClr val="0BA391"/>
      </a:accent1>
      <a:accent2>
        <a:srgbClr val="09607D"/>
      </a:accent2>
      <a:accent3>
        <a:srgbClr val="F8C430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338</Words>
  <Application>Microsoft Office PowerPoint</Application>
  <PresentationFormat>On-screen Show (16:9)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Bebas Neue</vt:lpstr>
      <vt:lpstr>Inter</vt:lpstr>
      <vt:lpstr>Archivo</vt:lpstr>
      <vt:lpstr>PT Sans</vt:lpstr>
      <vt:lpstr>Poppins</vt:lpstr>
      <vt:lpstr>Anaheim</vt:lpstr>
      <vt:lpstr>Nunito Light</vt:lpstr>
      <vt:lpstr>Raleway</vt:lpstr>
      <vt:lpstr>Cybersecurity Industry by Slidesgo</vt:lpstr>
      <vt:lpstr>PROYECTO FINAL</vt:lpstr>
      <vt:lpstr>Introducción</vt:lpstr>
      <vt:lpstr>Contenidos</vt:lpstr>
      <vt:lpstr>Metodología</vt:lpstr>
      <vt:lpstr>Metodología</vt:lpstr>
      <vt:lpstr>Análisis Forense</vt:lpstr>
      <vt:lpstr>Pentesting. Fases</vt:lpstr>
      <vt:lpstr>Pentesting. Herramientas</vt:lpstr>
      <vt:lpstr>Hallazgos</vt:lpstr>
      <vt:lpstr>Hallazgos Clave (Forense)</vt:lpstr>
      <vt:lpstr>Hallazgos Clave (Forense)</vt:lpstr>
      <vt:lpstr>FTP Vulnerable:</vt:lpstr>
      <vt:lpstr>Explotación</vt:lpstr>
      <vt:lpstr>Fuerza bruta con Hydra</vt:lpstr>
      <vt:lpstr>Acceso con Shell.php</vt:lpstr>
      <vt:lpstr>Extracción de credenciales de MySQL</vt:lpstr>
      <vt:lpstr>Impacto</vt:lpstr>
      <vt:lpstr>Mitigación</vt:lpstr>
      <vt:lpstr>Acciones Inmediatas</vt:lpstr>
      <vt:lpstr>Plan de Mitigación</vt:lpstr>
      <vt:lpstr>Recomendaciones </vt:lpstr>
      <vt:lpstr>Recomendaciones Finales</vt:lpstr>
      <vt:lpstr>Conclusión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Ramón Tirado Fernández</cp:lastModifiedBy>
  <cp:revision>3</cp:revision>
  <dcterms:modified xsi:type="dcterms:W3CDTF">2025-06-06T16:52:11Z</dcterms:modified>
</cp:coreProperties>
</file>