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12E9-5C86-4C73-897D-0C9F95001353}" type="datetimeFigureOut">
              <a:rPr lang="es-ES" smtClean="0"/>
              <a:t>31/05/2025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160B-6249-495B-97DD-CBFFE77DF21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84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12E9-5C86-4C73-897D-0C9F95001353}" type="datetimeFigureOut">
              <a:rPr lang="es-ES" smtClean="0"/>
              <a:t>31/05/2025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160B-6249-495B-97DD-CBFFE77DF21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68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B2012E9-5C86-4C73-897D-0C9F95001353}" type="datetimeFigureOut">
              <a:rPr lang="es-ES" smtClean="0"/>
              <a:t>31/05/2025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5B4160B-6249-495B-97DD-CBFFE77DF21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63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12E9-5C86-4C73-897D-0C9F95001353}" type="datetimeFigureOut">
              <a:rPr lang="es-ES" smtClean="0"/>
              <a:t>31/05/2025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160B-6249-495B-97DD-CBFFE77DF21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339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2012E9-5C86-4C73-897D-0C9F95001353}" type="datetimeFigureOut">
              <a:rPr lang="es-ES" smtClean="0"/>
              <a:t>31/05/2025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B4160B-6249-495B-97DD-CBFFE77DF21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414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12E9-5C86-4C73-897D-0C9F95001353}" type="datetimeFigureOut">
              <a:rPr lang="es-ES" smtClean="0"/>
              <a:t>31/05/2025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160B-6249-495B-97DD-CBFFE77DF21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07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12E9-5C86-4C73-897D-0C9F95001353}" type="datetimeFigureOut">
              <a:rPr lang="es-ES" smtClean="0"/>
              <a:t>31/05/2025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160B-6249-495B-97DD-CBFFE77DF21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22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12E9-5C86-4C73-897D-0C9F95001353}" type="datetimeFigureOut">
              <a:rPr lang="es-ES" smtClean="0"/>
              <a:t>31/05/2025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160B-6249-495B-97DD-CBFFE77DF21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84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12E9-5C86-4C73-897D-0C9F95001353}" type="datetimeFigureOut">
              <a:rPr lang="es-ES" smtClean="0"/>
              <a:t>31/05/2025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160B-6249-495B-97DD-CBFFE77DF21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82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12E9-5C86-4C73-897D-0C9F95001353}" type="datetimeFigureOut">
              <a:rPr lang="es-ES" smtClean="0"/>
              <a:t>31/05/2025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160B-6249-495B-97DD-CBFFE77DF21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19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12E9-5C86-4C73-897D-0C9F95001353}" type="datetimeFigureOut">
              <a:rPr lang="es-ES" smtClean="0"/>
              <a:t>31/05/2025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160B-6249-495B-97DD-CBFFE77DF21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02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B2012E9-5C86-4C73-897D-0C9F95001353}" type="datetimeFigureOut">
              <a:rPr lang="es-ES" smtClean="0"/>
              <a:t>31/05/2025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5B4160B-6249-495B-97DD-CBFFE77DF21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9632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CC2B-4C04-EDD2-441C-E0850B873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i="0" dirty="0">
                <a:effectLst/>
                <a:latin typeface="quote-cjk-patch"/>
              </a:rPr>
              <a:t>Análisis Forense y Prueba de Penetración en Servidor Debian</a:t>
            </a:r>
            <a:endParaRPr lang="es-E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1E4A7-F4D9-52E6-7BFE-9B2C526B9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  <a:p>
            <a:pPr algn="l"/>
            <a:r>
              <a:rPr lang="es-ES" b="1" dirty="0"/>
              <a:t>Ramón Tirado Fernández</a:t>
            </a:r>
          </a:p>
        </p:txBody>
      </p:sp>
    </p:spTree>
    <p:extLst>
      <p:ext uri="{BB962C8B-B14F-4D97-AF65-F5344CB8AC3E}">
        <p14:creationId xmlns:p14="http://schemas.microsoft.com/office/powerpoint/2010/main" val="42457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F9AA-B7AF-A8CC-1FD9-0FE3390C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s-ES" b="1" i="0" dirty="0">
                <a:effectLst/>
                <a:latin typeface="quote-cjk-patch"/>
              </a:rPr>
              <a:t>Introducción</a:t>
            </a:r>
            <a:endParaRPr lang="es-ES" b="0" i="0" dirty="0">
              <a:effectLst/>
              <a:latin typeface="quote-cjk-patch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040D-51D1-5443-5E46-434411DB2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2500" b="1" i="0" dirty="0">
                <a:effectLst/>
                <a:latin typeface="quote-cjk-patch"/>
              </a:rPr>
              <a:t>Objetivo: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quote-cjk-patch"/>
              </a:rPr>
              <a:t>Analizar un servidor Debian comprometido que aloja WordPress.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quote-cjk-patch"/>
              </a:rPr>
              <a:t>Identificar vulnerabilidades explotadas y proponer soluciones.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2500" b="1" i="0" dirty="0">
                <a:effectLst/>
                <a:latin typeface="quote-cjk-patch"/>
              </a:rPr>
              <a:t>Alcance:</a:t>
            </a:r>
            <a:endParaRPr lang="es-ES" sz="2500" b="0" i="0" dirty="0">
              <a:effectLst/>
              <a:latin typeface="quote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quote-cjk-patch"/>
              </a:rPr>
              <a:t>Servicios evaluados: SSH, FTP (</a:t>
            </a:r>
            <a:r>
              <a:rPr lang="es-ES" b="0" i="0" dirty="0" err="1">
                <a:effectLst/>
                <a:latin typeface="quote-cjk-patch"/>
              </a:rPr>
              <a:t>vsftpd</a:t>
            </a:r>
            <a:r>
              <a:rPr lang="es-ES" b="0" i="0" dirty="0">
                <a:effectLst/>
                <a:latin typeface="quote-cjk-patch"/>
              </a:rPr>
              <a:t>), Apache/WordPress, MySQL.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2500" b="1" i="0" dirty="0">
                <a:effectLst/>
                <a:latin typeface="quote-cjk-patch"/>
              </a:rPr>
              <a:t>Metodología:</a:t>
            </a:r>
            <a:endParaRPr lang="es-ES" sz="2500" b="0" i="0" dirty="0">
              <a:effectLst/>
              <a:latin typeface="quote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quote-cjk-patch"/>
              </a:rPr>
              <a:t>Análisis forense (logs, procesos, permisos) + Prueba de penetración (</a:t>
            </a:r>
            <a:r>
              <a:rPr lang="es-ES" b="0" i="0" dirty="0" err="1">
                <a:effectLst/>
                <a:latin typeface="quote-cjk-patch"/>
              </a:rPr>
              <a:t>exploit</a:t>
            </a:r>
            <a:r>
              <a:rPr lang="es-ES" b="0" i="0" dirty="0">
                <a:effectLst/>
                <a:latin typeface="quote-cjk-patch"/>
              </a:rPr>
              <a:t> real).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189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C4C1-A612-2849-30A9-0306D477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effectLst/>
                <a:latin typeface="quote-cjk-patch"/>
              </a:rPr>
              <a:t>Hallazgos Clave (Análisis Forense)</a:t>
            </a:r>
            <a:br>
              <a:rPr lang="es-ES" b="0" i="0" dirty="0">
                <a:effectLst/>
                <a:latin typeface="quote-cjk-patch"/>
              </a:rPr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86CB-7E64-DA0A-A57D-52998378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ts val="2143"/>
              </a:lnSpc>
              <a:spcAft>
                <a:spcPts val="300"/>
              </a:spcAft>
              <a:buNone/>
            </a:pPr>
            <a:r>
              <a:rPr lang="es-ES" sz="2500" b="1" i="0" dirty="0">
                <a:effectLst/>
                <a:latin typeface="quote-cjk-patch"/>
              </a:rPr>
              <a:t>Vulnerabilidades críticas:</a:t>
            </a:r>
            <a:endParaRPr lang="es-ES" sz="2500" b="0" i="0" dirty="0">
              <a:effectLst/>
              <a:latin typeface="quote-cjk-patch"/>
            </a:endParaRPr>
          </a:p>
          <a:p>
            <a:r>
              <a:rPr lang="es-ES" b="0" i="0" dirty="0">
                <a:effectLst/>
                <a:latin typeface="quote-cjk-patch"/>
              </a:rPr>
              <a:t> Acceso SSH como </a:t>
            </a:r>
            <a:r>
              <a:rPr lang="es-ES" b="0" i="0" dirty="0" err="1">
                <a:effectLst/>
                <a:latin typeface="quote-cjk-patch"/>
              </a:rPr>
              <a:t>root</a:t>
            </a:r>
            <a:r>
              <a:rPr lang="es-ES" b="0" i="0" dirty="0">
                <a:effectLst/>
                <a:latin typeface="quote-cjk-patch"/>
              </a:rPr>
              <a:t> con contraseña débil desde IP 192.168.0.134.</a:t>
            </a:r>
          </a:p>
          <a:p>
            <a:r>
              <a:rPr lang="es-ES" b="0" i="0" dirty="0">
                <a:effectLst/>
                <a:latin typeface="quote-cjk-patch"/>
              </a:rPr>
              <a:t>Permisos 777 en archivos de WordPress (incluyendo </a:t>
            </a:r>
            <a:r>
              <a:rPr lang="es-ES" b="0" i="0" dirty="0" err="1">
                <a:effectLst/>
                <a:latin typeface="quote-cjk-patch"/>
              </a:rPr>
              <a:t>wp-config.php</a:t>
            </a:r>
            <a:r>
              <a:rPr lang="es-ES" b="0" i="0" dirty="0">
                <a:effectLst/>
                <a:latin typeface="quote-cjk-patch"/>
              </a:rPr>
              <a:t>).</a:t>
            </a:r>
          </a:p>
          <a:p>
            <a:r>
              <a:rPr lang="es-ES" b="0" i="0" dirty="0">
                <a:effectLst/>
                <a:latin typeface="quote-cjk-patch"/>
              </a:rPr>
              <a:t>FTP con acceso anónimo y escritura habilitada.</a:t>
            </a:r>
          </a:p>
          <a:p>
            <a:r>
              <a:rPr lang="es-ES" b="0" i="0" dirty="0">
                <a:effectLst/>
                <a:latin typeface="quote-cjk-patch"/>
              </a:rPr>
              <a:t>Contraseñas reutilizadas en MySQL (</a:t>
            </a:r>
            <a:r>
              <a:rPr lang="es-ES" b="0" i="0" dirty="0" err="1">
                <a:effectLst/>
                <a:latin typeface="quote-cjk-patch"/>
              </a:rPr>
              <a:t>root</a:t>
            </a:r>
            <a:r>
              <a:rPr lang="es-ES" b="0" i="0" dirty="0">
                <a:effectLst/>
                <a:latin typeface="quote-cjk-patch"/>
              </a:rPr>
              <a:t>/</a:t>
            </a:r>
            <a:r>
              <a:rPr lang="es-ES" b="0" i="0" dirty="0" err="1">
                <a:effectLst/>
                <a:latin typeface="quote-cjk-patch"/>
              </a:rPr>
              <a:t>wordpressuser</a:t>
            </a:r>
            <a:r>
              <a:rPr lang="es-ES" b="0" i="0" dirty="0">
                <a:effectLst/>
                <a:latin typeface="quote-cjk-patch"/>
              </a:rPr>
              <a:t>).</a:t>
            </a:r>
          </a:p>
          <a:p>
            <a:r>
              <a:rPr lang="es-ES" b="0" i="0" dirty="0">
                <a:effectLst/>
                <a:latin typeface="quote-cjk-patch"/>
              </a:rPr>
              <a:t>Procesos sospechosos (orca) y </a:t>
            </a:r>
            <a:r>
              <a:rPr lang="es-ES" b="0" i="0" dirty="0" err="1">
                <a:effectLst/>
                <a:latin typeface="quote-cjk-patch"/>
              </a:rPr>
              <a:t>rootkits</a:t>
            </a:r>
            <a:r>
              <a:rPr lang="es-ES" b="0" i="0" dirty="0">
                <a:effectLst/>
                <a:latin typeface="quote-cjk-patch"/>
              </a:rPr>
              <a:t> detectados.</a:t>
            </a:r>
            <a:br>
              <a:rPr lang="es-ES" b="0" i="0" dirty="0">
                <a:effectLst/>
                <a:latin typeface="quote-cjk-patch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90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D5AE-A3AC-4C5D-8B00-1F073009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b="1" i="0" dirty="0">
                <a:effectLst/>
                <a:latin typeface="quote-cjk-patch"/>
              </a:rPr>
            </a:br>
            <a:r>
              <a:rPr lang="es-ES" b="1" i="0" dirty="0">
                <a:effectLst/>
                <a:latin typeface="quote-cjk-patch"/>
              </a:rPr>
              <a:t>Prueba de Penetración (FTP y WordPress)</a:t>
            </a:r>
            <a:br>
              <a:rPr lang="es-ES" b="0" i="0" dirty="0">
                <a:effectLst/>
                <a:latin typeface="quote-cjk-patch"/>
              </a:rPr>
            </a:br>
            <a:br>
              <a:rPr lang="es-ES" b="0" i="0" dirty="0">
                <a:effectLst/>
                <a:latin typeface="quote-cjk-patch"/>
              </a:rPr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0B94F-038E-47E8-1133-1B087835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500" b="1" dirty="0"/>
              <a:t>FTP:</a:t>
            </a:r>
          </a:p>
          <a:p>
            <a:r>
              <a:rPr lang="es-ES" dirty="0"/>
              <a:t>Conexión anónima y fuerza bruta con Hydra (credenciales: debian:123456).</a:t>
            </a:r>
          </a:p>
          <a:p>
            <a:r>
              <a:rPr lang="es-ES" dirty="0"/>
              <a:t>Subida de </a:t>
            </a:r>
            <a:r>
              <a:rPr lang="es-ES" dirty="0" err="1"/>
              <a:t>webshell</a:t>
            </a:r>
            <a:r>
              <a:rPr lang="es-ES" dirty="0"/>
              <a:t> (</a:t>
            </a:r>
            <a:r>
              <a:rPr lang="es-ES" dirty="0" err="1"/>
              <a:t>shell.php</a:t>
            </a:r>
            <a:r>
              <a:rPr lang="es-ES" dirty="0"/>
              <a:t>) para obtener reverse </a:t>
            </a:r>
            <a:r>
              <a:rPr lang="es-ES" dirty="0" err="1"/>
              <a:t>shell</a:t>
            </a:r>
            <a:r>
              <a:rPr lang="es-ES" dirty="0"/>
              <a:t>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sz="2500" b="1" dirty="0"/>
              <a:t>WordPress:</a:t>
            </a:r>
          </a:p>
          <a:p>
            <a:r>
              <a:rPr lang="es-ES" dirty="0" err="1"/>
              <a:t>WPScan</a:t>
            </a:r>
            <a:r>
              <a:rPr lang="es-ES" dirty="0"/>
              <a:t> reveló XML-RPC habilitado y tema desactualizado (</a:t>
            </a:r>
            <a:r>
              <a:rPr lang="es-ES" dirty="0" err="1"/>
              <a:t>twentytwentyfour</a:t>
            </a:r>
            <a:r>
              <a:rPr lang="es-ES" dirty="0"/>
              <a:t> v1.2).</a:t>
            </a:r>
          </a:p>
        </p:txBody>
      </p:sp>
    </p:spTree>
    <p:extLst>
      <p:ext uri="{BB962C8B-B14F-4D97-AF65-F5344CB8AC3E}">
        <p14:creationId xmlns:p14="http://schemas.microsoft.com/office/powerpoint/2010/main" val="251958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7DB8-E170-66D3-5CAB-B67800E2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effectLst/>
                <a:latin typeface="quote-cjk-patch"/>
              </a:rPr>
              <a:t>Explotación y Post-Explotación</a:t>
            </a:r>
            <a:br>
              <a:rPr lang="es-ES" b="0" i="0" dirty="0">
                <a:effectLst/>
                <a:latin typeface="quote-cjk-patch"/>
              </a:rPr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32FE8-F3AC-1951-7B29-BE47F202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500" b="1" dirty="0"/>
              <a:t>Reverse Shell:</a:t>
            </a:r>
          </a:p>
          <a:p>
            <a:r>
              <a:rPr lang="es-ES" dirty="0"/>
              <a:t>Uso de </a:t>
            </a:r>
            <a:r>
              <a:rPr lang="es-ES" dirty="0" err="1"/>
              <a:t>netcat</a:t>
            </a:r>
            <a:r>
              <a:rPr lang="es-ES" dirty="0"/>
              <a:t> para acceso interactivo al servidor.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sz="2500" b="1" dirty="0"/>
              <a:t>Datos robados:</a:t>
            </a:r>
          </a:p>
          <a:p>
            <a:r>
              <a:rPr lang="es-ES" dirty="0"/>
              <a:t>Credenciales de MySQL en </a:t>
            </a:r>
            <a:r>
              <a:rPr lang="es-ES" dirty="0" err="1"/>
              <a:t>wp-config.php</a:t>
            </a:r>
            <a:r>
              <a:rPr lang="es-ES" dirty="0"/>
              <a:t> (wordpressuser:123456).</a:t>
            </a:r>
          </a:p>
          <a:p>
            <a:r>
              <a:rPr lang="es-ES" dirty="0"/>
              <a:t>Binarios SUID (ej. </a:t>
            </a:r>
            <a:r>
              <a:rPr lang="es-ES" dirty="0" err="1"/>
              <a:t>pkexec</a:t>
            </a:r>
            <a:r>
              <a:rPr lang="es-ES" dirty="0"/>
              <a:t>) para escalada de privilegios.</a:t>
            </a:r>
          </a:p>
        </p:txBody>
      </p:sp>
    </p:spTree>
    <p:extLst>
      <p:ext uri="{BB962C8B-B14F-4D97-AF65-F5344CB8AC3E}">
        <p14:creationId xmlns:p14="http://schemas.microsoft.com/office/powerpoint/2010/main" val="263987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F724-7A3A-C7C6-C0FF-D4A59A85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 de Corrección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D8A6E-0B1D-4170-0E45-C742D348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500" b="1" dirty="0"/>
              <a:t>Acciones inmediatas:</a:t>
            </a:r>
          </a:p>
          <a:p>
            <a:r>
              <a:rPr lang="es-ES" dirty="0"/>
              <a:t>Deshabilitar acceso </a:t>
            </a:r>
            <a:r>
              <a:rPr lang="es-ES" dirty="0" err="1"/>
              <a:t>root</a:t>
            </a:r>
            <a:r>
              <a:rPr lang="es-ES" dirty="0"/>
              <a:t> por SSH y usar claves.</a:t>
            </a:r>
          </a:p>
          <a:p>
            <a:r>
              <a:rPr lang="es-ES" dirty="0"/>
              <a:t>Restringir permisos en /</a:t>
            </a:r>
            <a:r>
              <a:rPr lang="es-ES" dirty="0" err="1"/>
              <a:t>var</a:t>
            </a:r>
            <a:r>
              <a:rPr lang="es-ES" dirty="0"/>
              <a:t>/www/</a:t>
            </a:r>
            <a:r>
              <a:rPr lang="es-ES" dirty="0" err="1"/>
              <a:t>html</a:t>
            </a:r>
            <a:r>
              <a:rPr lang="es-ES" dirty="0"/>
              <a:t> (ej. </a:t>
            </a:r>
            <a:r>
              <a:rPr lang="es-ES" dirty="0" err="1"/>
              <a:t>chmod</a:t>
            </a:r>
            <a:r>
              <a:rPr lang="es-ES" dirty="0"/>
              <a:t> 750).</a:t>
            </a:r>
          </a:p>
          <a:p>
            <a:r>
              <a:rPr lang="es-ES" dirty="0"/>
              <a:t>Eliminar acceso anónimo en FTP y migrar a SFTP.</a:t>
            </a:r>
          </a:p>
          <a:p>
            <a:r>
              <a:rPr lang="es-ES" dirty="0"/>
              <a:t>Actualizar WordPress, </a:t>
            </a:r>
            <a:r>
              <a:rPr lang="es-ES" dirty="0" err="1"/>
              <a:t>plugins</a:t>
            </a:r>
            <a:r>
              <a:rPr lang="es-ES" dirty="0"/>
              <a:t> y temas.</a:t>
            </a:r>
          </a:p>
          <a:p>
            <a:r>
              <a:rPr lang="es-ES" dirty="0"/>
              <a:t>Rotar credenciales de MySQL y bloquear IP maliciosa.</a:t>
            </a:r>
          </a:p>
        </p:txBody>
      </p:sp>
    </p:spTree>
    <p:extLst>
      <p:ext uri="{BB962C8B-B14F-4D97-AF65-F5344CB8AC3E}">
        <p14:creationId xmlns:p14="http://schemas.microsoft.com/office/powerpoint/2010/main" val="75447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0DC6-84F9-A883-55B5-848F3569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Recomendaciones Proactivas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FDBB-92A6-C3C1-B2D4-6A3F0A5F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500" b="1" dirty="0" err="1"/>
              <a:t>Hardening</a:t>
            </a:r>
            <a:r>
              <a:rPr lang="es-ES" sz="2500" b="1" dirty="0"/>
              <a:t>:</a:t>
            </a:r>
          </a:p>
          <a:p>
            <a:r>
              <a:rPr lang="es-ES" dirty="0"/>
              <a:t>Instalar Fail2Ban para bloquear intentos de fuerza bruta.</a:t>
            </a:r>
          </a:p>
          <a:p>
            <a:r>
              <a:rPr lang="es-ES" dirty="0"/>
              <a:t>Programar actualizaciones automáticas.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500" b="1" dirty="0"/>
              <a:t>Monitoreo:</a:t>
            </a:r>
          </a:p>
          <a:p>
            <a:r>
              <a:rPr lang="es-ES" dirty="0"/>
              <a:t>Alertas por correo para </a:t>
            </a:r>
            <a:r>
              <a:rPr lang="es-ES" dirty="0" err="1"/>
              <a:t>logins</a:t>
            </a:r>
            <a:r>
              <a:rPr lang="es-ES" dirty="0"/>
              <a:t> sospechosos.</a:t>
            </a:r>
          </a:p>
          <a:p>
            <a:r>
              <a:rPr lang="es-ES" dirty="0"/>
              <a:t>Copias de seguridad externas y pruebas de restauración.</a:t>
            </a:r>
          </a:p>
        </p:txBody>
      </p:sp>
    </p:spTree>
    <p:extLst>
      <p:ext uri="{BB962C8B-B14F-4D97-AF65-F5344CB8AC3E}">
        <p14:creationId xmlns:p14="http://schemas.microsoft.com/office/powerpoint/2010/main" val="114642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9BB4-7F61-50AF-7879-74EF0EC9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Conclusión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D5440-29EB-7618-B14B-C4F75A6F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500" b="1" dirty="0"/>
              <a:t>Impacto:</a:t>
            </a:r>
          </a:p>
          <a:p>
            <a:r>
              <a:rPr lang="es-ES" dirty="0"/>
              <a:t>Vulnerabilidades permitieron control total del servidor.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sz="2500" b="1" dirty="0"/>
              <a:t>Lecciones aprendidas:</a:t>
            </a:r>
          </a:p>
          <a:p>
            <a:r>
              <a:rPr lang="es-ES" dirty="0"/>
              <a:t>Configuraciones básicas (ej. permisos, contraseñas) son críticas.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sz="2500" b="1" dirty="0"/>
              <a:t>Llamado a la acción:</a:t>
            </a:r>
          </a:p>
          <a:p>
            <a:r>
              <a:rPr lang="es-ES" dirty="0"/>
              <a:t>Realizar </a:t>
            </a:r>
            <a:r>
              <a:rPr lang="es-ES" dirty="0" err="1"/>
              <a:t>pentests</a:t>
            </a:r>
            <a:r>
              <a:rPr lang="es-ES" dirty="0"/>
              <a:t> periódicos y capacitación en seguridad.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4325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</TotalTime>
  <Words>353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quote-cjk-patch</vt:lpstr>
      <vt:lpstr>Arial</vt:lpstr>
      <vt:lpstr>Corbel</vt:lpstr>
      <vt:lpstr>Wingdings</vt:lpstr>
      <vt:lpstr>Banded</vt:lpstr>
      <vt:lpstr>Análisis Forense y Prueba de Penetración en Servidor Debian</vt:lpstr>
      <vt:lpstr>Introducción</vt:lpstr>
      <vt:lpstr>Hallazgos Clave (Análisis Forense) </vt:lpstr>
      <vt:lpstr> Prueba de Penetración (FTP y WordPress)  </vt:lpstr>
      <vt:lpstr>Explotación y Post-Explotación </vt:lpstr>
      <vt:lpstr>Plan de Corrección</vt:lpstr>
      <vt:lpstr>Recomendaciones Proactivas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Ramón Tirado Fernández</dc:creator>
  <cp:lastModifiedBy>Ramón Tirado Fernández</cp:lastModifiedBy>
  <cp:revision>1</cp:revision>
  <dcterms:created xsi:type="dcterms:W3CDTF">2025-05-31T19:11:05Z</dcterms:created>
  <dcterms:modified xsi:type="dcterms:W3CDTF">2025-05-31T19:25:19Z</dcterms:modified>
</cp:coreProperties>
</file>