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63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70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09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6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0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5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1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occaldi/CS490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4BF1-6B2C-4B00-B2FB-C2F916EC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 Project– WAR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44C2-0EB9-4CF2-B17E-347271358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Rachel Moccaldi- CS 490 </a:t>
            </a:r>
          </a:p>
        </p:txBody>
      </p:sp>
    </p:spTree>
    <p:extLst>
      <p:ext uri="{BB962C8B-B14F-4D97-AF65-F5344CB8AC3E}">
        <p14:creationId xmlns:p14="http://schemas.microsoft.com/office/powerpoint/2010/main" val="55656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B999-268C-4EAF-8F2C-A75CD2E6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Card Game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28D2-78DA-4689-9A91-E15E7F53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18576"/>
          </a:xfrm>
        </p:spPr>
        <p:txBody>
          <a:bodyPr>
            <a:normAutofit/>
          </a:bodyPr>
          <a:lstStyle/>
          <a:p>
            <a:r>
              <a:rPr lang="en-US" dirty="0"/>
              <a:t>I like card games in general</a:t>
            </a:r>
          </a:p>
          <a:p>
            <a:r>
              <a:rPr lang="en-US" dirty="0"/>
              <a:t>Hand &amp; Foot </a:t>
            </a:r>
          </a:p>
          <a:p>
            <a:pPr lvl="1"/>
            <a:r>
              <a:rPr lang="en-US" dirty="0"/>
              <a:t>Intricate rules and process</a:t>
            </a:r>
          </a:p>
          <a:p>
            <a:r>
              <a:rPr lang="en-US" dirty="0"/>
              <a:t>Back to the basics</a:t>
            </a:r>
          </a:p>
          <a:p>
            <a:pPr lvl="1"/>
            <a:r>
              <a:rPr lang="en-US" dirty="0"/>
              <a:t>Focus more on design along with overall objective</a:t>
            </a:r>
          </a:p>
          <a:p>
            <a:pPr lvl="1"/>
            <a:r>
              <a:rPr lang="en-US" dirty="0"/>
              <a:t>Cards coming from both sides to represent players</a:t>
            </a:r>
          </a:p>
          <a:p>
            <a:pPr lvl="1"/>
            <a:r>
              <a:rPr lang="en-US" dirty="0"/>
              <a:t>Winner of hand gets acknowledgment </a:t>
            </a:r>
          </a:p>
          <a:p>
            <a:pPr lvl="1"/>
            <a:r>
              <a:rPr lang="en-US" dirty="0"/>
              <a:t>Change in decks as game progresses </a:t>
            </a:r>
          </a:p>
          <a:p>
            <a:pPr lvl="1"/>
            <a:r>
              <a:rPr lang="en-US" dirty="0"/>
              <a:t>Background detail for 2 player areas</a:t>
            </a:r>
          </a:p>
          <a:p>
            <a:r>
              <a:rPr lang="en-US" dirty="0"/>
              <a:t>No Rest APIs or Web services at this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745F-2104-4A30-AECD-CFD3C18CB2BA}"/>
              </a:ext>
            </a:extLst>
          </p:cNvPr>
          <p:cNvSpPr txBox="1"/>
          <p:nvPr/>
        </p:nvSpPr>
        <p:spPr>
          <a:xfrm>
            <a:off x="6755028" y="6352744"/>
            <a:ext cx="54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https://github.com/Rmoccaldi/CS490-Project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4DBE-93F4-4B4D-A692-14BABDBE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ADC7E-9541-459C-B202-473D0C23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2100762"/>
            <a:ext cx="4942703" cy="5053799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void main()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chemeClr val="tx1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var deck = new Deck();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print(deck);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class Deck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chemeClr val="tx1"/>
              </a:solidFill>
              <a:latin typeface="SFMono-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List&lt;Card&gt; cards = [];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Deck()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var ranks = ['</a:t>
            </a:r>
            <a:r>
              <a:rPr lang="en-US" altLang="en-US" sz="1200" b="1" dirty="0" err="1">
                <a:solidFill>
                  <a:schemeClr val="tx1"/>
                </a:solidFill>
                <a:latin typeface="SFMono-Regular"/>
              </a:rPr>
              <a:t>Ace','King','Queen','Jack','Ten','Nine','Eight</a:t>
            </a: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', 'Two', 'Three', 'Four', 'Five'];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var suits = ['Diamonds', 'Hearts', 'Clubs', 'Spade'];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rgbClr val="D73A49"/>
              </a:solidFill>
              <a:latin typeface="SFMono-Regula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E6D585-B43B-4D3A-912A-6CCC3488356F}"/>
              </a:ext>
            </a:extLst>
          </p:cNvPr>
          <p:cNvSpPr txBox="1">
            <a:spLocks/>
          </p:cNvSpPr>
          <p:nvPr/>
        </p:nvSpPr>
        <p:spPr>
          <a:xfrm>
            <a:off x="6096000" y="2302703"/>
            <a:ext cx="5729416" cy="5053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for(var suit in suits)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 for(var rank in ranks)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  var card = new Card(rank, suit);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 </a:t>
            </a:r>
            <a:r>
              <a:rPr lang="en-US" altLang="en-US" sz="1200" b="1" dirty="0" err="1">
                <a:solidFill>
                  <a:schemeClr val="tx1"/>
                </a:solidFill>
                <a:latin typeface="SFMono-Regular"/>
              </a:rPr>
              <a:t>cards.add</a:t>
            </a: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(card);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  }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 err="1">
                <a:solidFill>
                  <a:schemeClr val="tx1"/>
                </a:solidFill>
                <a:latin typeface="SFMono-Regular"/>
              </a:rPr>
              <a:t>toString</a:t>
            </a: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()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return 'This will build a 52 card deck';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 }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}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en-US" altLang="en-US" sz="1200" b="1" dirty="0">
              <a:solidFill>
                <a:schemeClr val="tx1"/>
              </a:solidFill>
              <a:latin typeface="SFMono-Regular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class Card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String rank;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String suit;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Card(</a:t>
            </a:r>
            <a:r>
              <a:rPr lang="en-US" altLang="en-US" sz="1200" b="1" dirty="0" err="1">
                <a:solidFill>
                  <a:schemeClr val="tx1"/>
                </a:solidFill>
                <a:latin typeface="SFMono-Regular"/>
              </a:rPr>
              <a:t>this.rank</a:t>
            </a: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, </a:t>
            </a:r>
            <a:r>
              <a:rPr lang="en-US" altLang="en-US" sz="1200" b="1" dirty="0" err="1">
                <a:solidFill>
                  <a:schemeClr val="tx1"/>
                </a:solidFill>
                <a:latin typeface="SFMono-Regular"/>
              </a:rPr>
              <a:t>this.suit</a:t>
            </a: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SFMono-Regular"/>
              </a:rPr>
              <a:t> }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01D-1065-4A10-BB5B-9BE9C4D9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FFDE-3B21-4469-8EC9-316AD537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previous experience in mobile app dev</a:t>
            </a:r>
          </a:p>
          <a:p>
            <a:r>
              <a:rPr lang="en-US" dirty="0"/>
              <a:t>Minimal coding expertise outside of classes</a:t>
            </a:r>
          </a:p>
          <a:p>
            <a:r>
              <a:rPr lang="en-US" dirty="0"/>
              <a:t>Cybersecurity/ IT Program Management at Air Force Research Lab</a:t>
            </a:r>
          </a:p>
          <a:p>
            <a:pPr lvl="1"/>
            <a:r>
              <a:rPr lang="en-US" dirty="0"/>
              <a:t>Mainly software security, network security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9BAA1C-947D-495D-8B4D-1FAAD06D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Dart Pad is too good </a:t>
            </a:r>
          </a:p>
          <a:p>
            <a:r>
              <a:rPr lang="en-US" dirty="0"/>
              <a:t>IntelliJ much preferred over Visual Studio</a:t>
            </a:r>
          </a:p>
          <a:p>
            <a:pPr lvl="1"/>
            <a:r>
              <a:rPr lang="en-US" dirty="0"/>
              <a:t>More clear, organized representation  </a:t>
            </a:r>
          </a:p>
          <a:p>
            <a:r>
              <a:rPr lang="en-US" dirty="0"/>
              <a:t>Dart/Flutter overall is straight forward, build off Java</a:t>
            </a:r>
          </a:p>
          <a:p>
            <a:r>
              <a:rPr lang="en-US" dirty="0"/>
              <a:t>Many resources and additional information on the web</a:t>
            </a:r>
          </a:p>
          <a:p>
            <a:r>
              <a:rPr lang="en-US" dirty="0"/>
              <a:t>Very expansive library for widgets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CE2333-5448-4789-BC74-522EFB45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82356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F8A4-BB32-41BD-A0DF-B30A65D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98A2-8D56-4E54-91F1-ADEB69A6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 to your project topic. What it is, why you chose it, leveraging your capstone at all, etc.</a:t>
            </a:r>
          </a:p>
          <a:p>
            <a:r>
              <a:rPr lang="en-US" dirty="0"/>
              <a:t>Any progress to date</a:t>
            </a:r>
          </a:p>
          <a:p>
            <a:pPr lvl="1"/>
            <a:r>
              <a:rPr lang="en-US" dirty="0"/>
              <a:t>Note that project activity impacts your final grade. If you have not yet started your project, </a:t>
            </a:r>
            <a:r>
              <a:rPr lang="en-US" dirty="0" err="1"/>
              <a:t>nows</a:t>
            </a:r>
            <a:r>
              <a:rPr lang="en-US" dirty="0"/>
              <a:t> the time. We're only ~6 weeks away from final project presentations.</a:t>
            </a:r>
          </a:p>
          <a:p>
            <a:r>
              <a:rPr lang="en-US" dirty="0"/>
              <a:t>Link to project repository if public</a:t>
            </a:r>
          </a:p>
          <a:p>
            <a:r>
              <a:rPr lang="en-US" dirty="0"/>
              <a:t>Any previous experience with mobile application development</a:t>
            </a:r>
          </a:p>
          <a:p>
            <a:r>
              <a:rPr lang="en-US" dirty="0"/>
              <a:t>Initial thoughts on the Dart programming language and supporting tools (IntelliJ/Visual Studio Code)</a:t>
            </a:r>
          </a:p>
          <a:p>
            <a:r>
              <a:rPr lang="en-US" dirty="0"/>
              <a:t>Initial thoughts on the Flutter library</a:t>
            </a:r>
          </a:p>
          <a:p>
            <a:r>
              <a:rPr lang="en-US" dirty="0"/>
              <a:t>Initial thoughts on the use of Dart/Flutter for cross-platform mobile application development compared to other options (native, </a:t>
            </a:r>
            <a:r>
              <a:rPr lang="en-US" dirty="0" err="1"/>
              <a:t>xmarian</a:t>
            </a:r>
            <a:r>
              <a:rPr lang="en-US" dirty="0"/>
              <a:t>, </a:t>
            </a:r>
            <a:r>
              <a:rPr lang="en-US" dirty="0" err="1"/>
              <a:t>kotlin</a:t>
            </a:r>
            <a:r>
              <a:rPr lang="en-US" dirty="0"/>
              <a:t>-native,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Any Dart/Flutter packages and/or 3</a:t>
            </a:r>
            <a:r>
              <a:rPr lang="en-US" baseline="30000" dirty="0"/>
              <a:t>rd</a:t>
            </a:r>
            <a:r>
              <a:rPr lang="en-US" dirty="0"/>
              <a:t> party libraries you plan to leverage (Firebase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Any web services/REST APIs that you’ll be leveraging in your application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58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440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SFMono-Regular</vt:lpstr>
      <vt:lpstr>Wingdings 3</vt:lpstr>
      <vt:lpstr>Ion Boardroom</vt:lpstr>
      <vt:lpstr>Flutter Project– WAR </vt:lpstr>
      <vt:lpstr>WAR Card Game </vt:lpstr>
      <vt:lpstr>Code snippet </vt:lpstr>
      <vt:lpstr>Background</vt:lpstr>
      <vt:lpstr>Opinions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Project– WAR</dc:title>
  <dc:creator>Rachel Moccaldi</dc:creator>
  <cp:lastModifiedBy>Rachel Moccaldi</cp:lastModifiedBy>
  <cp:revision>5</cp:revision>
  <dcterms:created xsi:type="dcterms:W3CDTF">2019-10-28T04:10:28Z</dcterms:created>
  <dcterms:modified xsi:type="dcterms:W3CDTF">2019-10-28T16:44:12Z</dcterms:modified>
</cp:coreProperties>
</file>