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6" r:id="rId7"/>
    <p:sldId id="258" r:id="rId8"/>
    <p:sldId id="260" r:id="rId9"/>
  </p:sldIdLst>
  <p:sldSz cx="12192000" cy="6858000"/>
  <p:notesSz cx="6858000" cy="9144000"/>
  <p:defaultTextStyle>
    <a:defPPr rtl="0"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F19E4-4E2A-4396-A92F-3CC2B92F092E}" type="datetime1">
              <a:rPr lang="fr-CA" smtClean="0"/>
              <a:t>2024-03-11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46EBE1-9A9B-4CE4-B6E9-C1C7D0B94CE8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033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AA6BC-4A7F-4521-841E-1EC5462921CA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1EC8E-26E4-4A1B-826E-C6BF79B0C868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1EF91C8-D2BB-45F2-BB70-09CC2B656364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64676-A4F4-415A-B01C-DE09361A4009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388A54-7488-49CB-9D43-A3CA995D7F73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1FD366-F4E4-41C7-B444-5E07E4A7DCF4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9DB98-4F04-4FEE-B113-494798A00B0E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AC922-AD9B-47CB-B8DF-2F9663F72BB4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E32E0-D306-4986-92F0-FDC6BE136521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2DA08C4-8F73-44A7-ACE3-24FFA5F0B485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95583-582A-4C62-AD9A-1F1259272DB4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D445B93-B1D5-4372-B40F-550C69A4BBFB}" type="datetime1">
              <a:rPr lang="fr-CA" noProof="0" smtClean="0"/>
              <a:t>2024-03-11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CA" sz="6000" dirty="0">
                <a:solidFill>
                  <a:schemeClr val="bg1"/>
                </a:solidFill>
              </a:rPr>
              <a:t>Petites Puces – Équipe Q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CA" dirty="0">
                <a:solidFill>
                  <a:srgbClr val="7CEBFF"/>
                </a:solidFill>
              </a:rPr>
              <a:t>Par Justin Perron, William Burgess, </a:t>
            </a:r>
            <a:r>
              <a:rPr lang="fr-CA" dirty="0" err="1">
                <a:solidFill>
                  <a:srgbClr val="7CEBFF"/>
                </a:solidFill>
              </a:rPr>
              <a:t>Razvan</a:t>
            </a:r>
            <a:r>
              <a:rPr lang="fr-CA" dirty="0">
                <a:solidFill>
                  <a:srgbClr val="7CEBFF"/>
                </a:solidFill>
              </a:rPr>
              <a:t> </a:t>
            </a:r>
            <a:r>
              <a:rPr lang="fr-CA" dirty="0" err="1">
                <a:solidFill>
                  <a:srgbClr val="7CEBFF"/>
                </a:solidFill>
              </a:rPr>
              <a:t>Pruteanu</a:t>
            </a:r>
            <a:r>
              <a:rPr lang="fr-CA" dirty="0">
                <a:solidFill>
                  <a:srgbClr val="7CEBFF"/>
                </a:solidFill>
              </a:rPr>
              <a:t>, Marc-Olivier Nadeau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7BA84-51E1-2111-9A44-76425282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fr-CA" dirty="0"/>
              <a:t>Plan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3FA866C-5FEE-5076-33E9-94E8AD64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6247"/>
            <a:ext cx="11029615" cy="4823670"/>
          </a:xfrm>
        </p:spPr>
        <p:txBody>
          <a:bodyPr anchor="ctr">
            <a:normAutofit fontScale="85000" lnSpcReduction="20000"/>
          </a:bodyPr>
          <a:lstStyle/>
          <a:p>
            <a:r>
              <a:rPr lang="fr-CA" dirty="0">
                <a:solidFill>
                  <a:schemeClr val="bg1"/>
                </a:solidFill>
              </a:rPr>
              <a:t>Accueil internaute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Affichage, permissions</a:t>
            </a:r>
          </a:p>
          <a:p>
            <a:r>
              <a:rPr lang="fr-CA" dirty="0">
                <a:solidFill>
                  <a:schemeClr val="bg1"/>
                </a:solidFill>
              </a:rPr>
              <a:t>Vendeur (1)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Inscription, activation, connexion, mot de passe</a:t>
            </a:r>
          </a:p>
          <a:p>
            <a:r>
              <a:rPr lang="fr-CA" dirty="0">
                <a:solidFill>
                  <a:schemeClr val="bg1"/>
                </a:solidFill>
              </a:rPr>
              <a:t>Gestionnaire (1)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Connexion, activation d'un vendeur, taux de redevance</a:t>
            </a:r>
          </a:p>
          <a:p>
            <a:r>
              <a:rPr lang="fr-CA" dirty="0">
                <a:solidFill>
                  <a:schemeClr val="bg1"/>
                </a:solidFill>
              </a:rPr>
              <a:t>Client (1)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Inscription, activation, connexion, mot de passe</a:t>
            </a:r>
          </a:p>
          <a:p>
            <a:r>
              <a:rPr lang="fr-CA" dirty="0">
                <a:solidFill>
                  <a:schemeClr val="bg1"/>
                </a:solidFill>
              </a:rPr>
              <a:t>Vendeur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Page d'accueil, modification de profil, ajout de produit, gestion de panier, gestion de commande, livraison</a:t>
            </a:r>
          </a:p>
          <a:p>
            <a:r>
              <a:rPr lang="fr-CA" dirty="0">
                <a:solidFill>
                  <a:schemeClr val="bg1"/>
                </a:solidFill>
              </a:rPr>
              <a:t>Client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Page d'accueil, modification de profil, recherche d'un produit, ajout de panier, ajout de commande</a:t>
            </a:r>
          </a:p>
          <a:p>
            <a:r>
              <a:rPr lang="fr-CA" dirty="0">
                <a:solidFill>
                  <a:schemeClr val="bg1"/>
                </a:solidFill>
              </a:rPr>
              <a:t>Gestionnaire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Gestion de catégories, gestion de clients, gestion des vendeurs, statistiques, rapports, affichage des inactivités</a:t>
            </a:r>
          </a:p>
          <a:p>
            <a:r>
              <a:rPr lang="fr-CA" dirty="0">
                <a:solidFill>
                  <a:schemeClr val="bg1"/>
                </a:solidFill>
              </a:rPr>
              <a:t>Autres 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Messagerie, évaluations</a:t>
            </a:r>
          </a:p>
        </p:txBody>
      </p:sp>
    </p:spTree>
    <p:extLst>
      <p:ext uri="{BB962C8B-B14F-4D97-AF65-F5344CB8AC3E}">
        <p14:creationId xmlns:p14="http://schemas.microsoft.com/office/powerpoint/2010/main" val="383045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Accueil internaute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1280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Affichage de base de l’application</a:t>
            </a:r>
          </a:p>
          <a:p>
            <a:r>
              <a:rPr lang="fr-CA" dirty="0">
                <a:solidFill>
                  <a:schemeClr val="bg1"/>
                </a:solidFill>
              </a:rPr>
              <a:t>Affichage pour toute personne non connectée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Montre liste des catégories disponibles</a:t>
            </a:r>
          </a:p>
          <a:p>
            <a:r>
              <a:rPr lang="fr-CA" dirty="0">
                <a:solidFill>
                  <a:schemeClr val="bg1"/>
                </a:solidFill>
              </a:rPr>
              <a:t>Affiche aussi liste des vendeurs qui ont produits à vendre dans cette catégorie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Possibilité de cliquer sur les vendeurs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Affiche la liste des 15 derniers produits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Liens pour se connecter et accéder au catalogue complet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Peut uniquement visualiser</a:t>
            </a:r>
          </a:p>
        </p:txBody>
      </p:sp>
    </p:spTree>
    <p:extLst>
      <p:ext uri="{BB962C8B-B14F-4D97-AF65-F5344CB8AC3E}">
        <p14:creationId xmlns:p14="http://schemas.microsoft.com/office/powerpoint/2010/main" val="85808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Inscription: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le lien ‘Inscription’ =&gt; bouton ‘S’inscrire comme vendeur’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Bouton ‘Retour’ pour revenir à page inscription de base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Champs d’informations sur l’utilisateur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Champs obligatoires ont une étoile rouge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Bouton ‘S’enregistrer’ pour confirmer l’inscription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Si valide: 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Utilisateur ajouté dans BD avec statuts de confirmation/approbation à faux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Courriel envoyé à email fourni pour confirmer compte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Affichage page de confirmation</a:t>
            </a:r>
          </a:p>
        </p:txBody>
      </p:sp>
    </p:spTree>
    <p:extLst>
      <p:ext uri="{BB962C8B-B14F-4D97-AF65-F5344CB8AC3E}">
        <p14:creationId xmlns:p14="http://schemas.microsoft.com/office/powerpoint/2010/main" val="380105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Activation: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Courriel de confirmation envoyé et nécessaire à la connexion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Une fois lien confirmation cliqué =&gt; statut de confirmation devient valide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Doit attendre approbation du gestionnaire pour se connecter (détails à suivre)</a:t>
            </a:r>
          </a:p>
        </p:txBody>
      </p:sp>
    </p:spTree>
    <p:extLst>
      <p:ext uri="{BB962C8B-B14F-4D97-AF65-F5344CB8AC3E}">
        <p14:creationId xmlns:p14="http://schemas.microsoft.com/office/powerpoint/2010/main" val="211897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Connexion: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Une fois les 2 statuts valides, l’utilisateur peut se connecter avec le courriel et le mot de passe saisit durant l’inscription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lien ‘Connexion’ dans la barre de menu</a:t>
            </a:r>
          </a:p>
        </p:txBody>
      </p:sp>
    </p:spTree>
    <p:extLst>
      <p:ext uri="{BB962C8B-B14F-4D97-AF65-F5344CB8AC3E}">
        <p14:creationId xmlns:p14="http://schemas.microsoft.com/office/powerpoint/2010/main" val="392994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/>
              <a:t>Contexte concurrentiel</a:t>
            </a:r>
          </a:p>
        </p:txBody>
      </p:sp>
      <p:pic>
        <p:nvPicPr>
          <p:cNvPr id="11" name="Espace réservé du contenu 4" descr="Graphique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Espace réservé du contenu 17" descr="Espace réservé du graphique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CA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fr-CA">
                <a:solidFill>
                  <a:schemeClr val="bg2"/>
                </a:solidFill>
              </a:rPr>
              <a:t>someone@example.com</a:t>
            </a:r>
          </a:p>
          <a:p>
            <a:pPr rtl="0"/>
            <a:endParaRPr lang="fr-CA">
              <a:solidFill>
                <a:schemeClr val="bg2"/>
              </a:solidFill>
            </a:endParaRPr>
          </a:p>
          <a:p>
            <a:pPr rtl="0"/>
            <a:endParaRPr lang="fr-CA">
              <a:solidFill>
                <a:schemeClr val="bg2"/>
              </a:solidFill>
            </a:endParaRPr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2_TF56390039_Win32" id="{7DC1EB83-97FD-4255-80A9-816D285328C1}" vid="{3AA300F0-CB6C-46D2-92BF-BF98C5086E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{0478B857-39E4-4C23-B656-F7FD3C5FDFA6}tf56390039_win32</Template>
  <TotalTime>186</TotalTime>
  <Words>358</Words>
  <Application>Microsoft Office PowerPoint</Application>
  <PresentationFormat>Grand écran</PresentationFormat>
  <Paragraphs>61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Wingdings</vt:lpstr>
      <vt:lpstr>Wingdings 2</vt:lpstr>
      <vt:lpstr>Dividende</vt:lpstr>
      <vt:lpstr>Petites Puces – Équipe Q</vt:lpstr>
      <vt:lpstr>Plan</vt:lpstr>
      <vt:lpstr>Accueil internaute</vt:lpstr>
      <vt:lpstr>Vendeur (1)</vt:lpstr>
      <vt:lpstr>Vendeur (1)</vt:lpstr>
      <vt:lpstr>Vendeur (1)</vt:lpstr>
      <vt:lpstr>Contexte concurrentiel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Petites Puces – Équipe Q</dc:title>
  <dc:creator>Perron Justin</dc:creator>
  <cp:lastModifiedBy>Perron Justin</cp:lastModifiedBy>
  <cp:revision>71</cp:revision>
  <dcterms:created xsi:type="dcterms:W3CDTF">2024-03-11T14:54:28Z</dcterms:created>
  <dcterms:modified xsi:type="dcterms:W3CDTF">2024-03-11T18:00:36Z</dcterms:modified>
</cp:coreProperties>
</file>