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60" r:id="rId25"/>
  </p:sldIdLst>
  <p:sldSz cx="12192000" cy="6858000"/>
  <p:notesSz cx="6858000" cy="9144000"/>
  <p:defaultTextStyle>
    <a:defPPr rtl="0">
      <a:defRPr lang="fr-C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DBF19E4-4E2A-4396-A92F-3CC2B92F092E}" type="datetime1">
              <a:rPr lang="fr-CA" smtClean="0"/>
              <a:t>2024-03-12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CA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346EBE1-9A9B-4CE4-B6E9-C1C7D0B94CE8}" type="datetime1">
              <a:rPr lang="fr-CA" noProof="0" smtClean="0"/>
              <a:t>2024-03-12</a:t>
            </a:fld>
            <a:endParaRPr lang="fr-CA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CA" noProof="0"/>
          </a:p>
        </p:txBody>
      </p:sp>
      <p:sp>
        <p:nvSpPr>
          <p:cNvPr id="5" name="Espace réservé des rétroactio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CA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CA" noProof="0" smtClean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rétroactio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rétroactio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CA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FFAA6BC-4A7F-4521-841E-1EC5462921CA}" type="datetime1">
              <a:rPr lang="fr-CA" noProof="0" smtClean="0"/>
              <a:t>2024-03-12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CA" noProof="0" smtClean="0"/>
              <a:pPr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1EC8E-26E4-4A1B-826E-C6BF79B0C868}" type="datetime1">
              <a:rPr lang="fr-CA" noProof="0" smtClean="0"/>
              <a:t>2024-03-12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CA" noProof="0" smtClean="0"/>
              <a:pPr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1EF91C8-D2BB-45F2-BB70-09CC2B656364}" type="datetime1">
              <a:rPr lang="fr-CA" noProof="0" smtClean="0"/>
              <a:t>2024-03-12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CA" noProof="0" smtClean="0"/>
              <a:pPr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64676-A4F4-415A-B01C-DE09361A4009}" type="datetime1">
              <a:rPr lang="fr-CA" noProof="0" smtClean="0"/>
              <a:t>2024-03-12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CA" noProof="0" smtClean="0"/>
              <a:pPr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388A54-7488-49CB-9D43-A3CA995D7F73}" type="datetime1">
              <a:rPr lang="fr-CA" noProof="0" smtClean="0"/>
              <a:t>2024-03-12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CA" noProof="0" smtClean="0"/>
              <a:pPr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1FD366-F4E4-41C7-B444-5E07E4A7DCF4}" type="datetime1">
              <a:rPr lang="fr-CA" noProof="0" smtClean="0"/>
              <a:t>2024-03-12</a:t>
            </a:fld>
            <a:endParaRPr lang="fr-CA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CA" noProof="0" smtClean="0"/>
              <a:pPr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09DB98-4F04-4FEE-B113-494798A00B0E}" type="datetime1">
              <a:rPr lang="fr-CA" noProof="0" smtClean="0"/>
              <a:t>2024-03-12</a:t>
            </a:fld>
            <a:endParaRPr lang="fr-CA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CA" noProof="0" smtClean="0"/>
              <a:pPr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EAC922-AD9B-47CB-B8DF-2F9663F72BB4}" type="datetime1">
              <a:rPr lang="fr-CA" noProof="0" smtClean="0"/>
              <a:t>2024-03-12</a:t>
            </a:fld>
            <a:endParaRPr lang="fr-CA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CA" noProof="0" smtClean="0"/>
              <a:pPr/>
              <a:t>‹N°›</a:t>
            </a:fld>
            <a:endParaRPr lang="fr-CA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E32E0-D306-4986-92F0-FDC6BE136521}" type="datetime1">
              <a:rPr lang="fr-CA" noProof="0" smtClean="0"/>
              <a:t>2024-03-12</a:t>
            </a:fld>
            <a:endParaRPr lang="fr-CA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CA" noProof="0" smtClean="0"/>
              <a:pPr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2DA08C4-8F73-44A7-ACE3-24FFA5F0B485}" type="datetime1">
              <a:rPr lang="fr-CA" noProof="0" smtClean="0"/>
              <a:t>2024-03-12</a:t>
            </a:fld>
            <a:endParaRPr lang="fr-CA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CA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CA" noProof="0" smtClean="0"/>
              <a:pPr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CA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695583-582A-4C62-AD9A-1F1259272DB4}" type="datetime1">
              <a:rPr lang="fr-CA" noProof="0" smtClean="0"/>
              <a:t>2024-03-12</a:t>
            </a:fld>
            <a:endParaRPr lang="fr-CA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CA" noProof="0" smtClean="0"/>
              <a:pPr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32000">
              <a:schemeClr val="accent1"/>
            </a:gs>
            <a:gs pos="84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CA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7D445B93-B1D5-4372-B40F-550C69A4BBFB}" type="datetime1">
              <a:rPr lang="fr-CA" noProof="0" smtClean="0"/>
              <a:t>2024-03-12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CA" noProof="0" smtClean="0"/>
              <a:pPr/>
              <a:t>‹N°›</a:t>
            </a:fld>
            <a:endParaRPr lang="fr-CA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fr-CA" sz="6000" dirty="0">
                <a:solidFill>
                  <a:schemeClr val="bg1"/>
                </a:solidFill>
              </a:rPr>
              <a:t>Petites Puces – Équipe Q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fr-CA" dirty="0">
                <a:solidFill>
                  <a:srgbClr val="7CEBFF"/>
                </a:solidFill>
              </a:rPr>
              <a:t>Par Justin Perron, William Burgess, </a:t>
            </a:r>
            <a:r>
              <a:rPr lang="fr-CA" dirty="0" err="1">
                <a:solidFill>
                  <a:srgbClr val="7CEBFF"/>
                </a:solidFill>
              </a:rPr>
              <a:t>Razvan</a:t>
            </a:r>
            <a:r>
              <a:rPr lang="fr-CA" dirty="0">
                <a:solidFill>
                  <a:srgbClr val="7CEBFF"/>
                </a:solidFill>
              </a:rPr>
              <a:t> </a:t>
            </a:r>
            <a:r>
              <a:rPr lang="fr-CA" dirty="0" err="1">
                <a:solidFill>
                  <a:srgbClr val="7CEBFF"/>
                </a:solidFill>
              </a:rPr>
              <a:t>Pruteanu</a:t>
            </a:r>
            <a:r>
              <a:rPr lang="fr-CA" dirty="0">
                <a:solidFill>
                  <a:srgbClr val="7CEBFF"/>
                </a:solidFill>
              </a:rPr>
              <a:t>, Marc-Olivier Nadeau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Vendeur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6"/>
            <a:ext cx="11029615" cy="4899259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Modification du profil:</a:t>
            </a:r>
          </a:p>
          <a:p>
            <a:pPr marL="324000" lvl="1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pPr marL="324000" lvl="1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pPr marL="324000" lvl="1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BFDA608-BB99-FE20-A568-4050F51C2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29" y="2345716"/>
            <a:ext cx="11674341" cy="70549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851FE607-ED52-85A0-3C55-39C8D5E55A54}"/>
              </a:ext>
            </a:extLst>
          </p:cNvPr>
          <p:cNvSpPr/>
          <p:nvPr/>
        </p:nvSpPr>
        <p:spPr>
          <a:xfrm>
            <a:off x="10886171" y="2502568"/>
            <a:ext cx="344520" cy="3272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F414A62-DEB4-9D72-33EE-16F277A11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40" y="3268168"/>
            <a:ext cx="6031364" cy="341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12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Vendeur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57677"/>
            <a:ext cx="2704454" cy="519764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Ajout de produit: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8F0D98E-2F6F-699C-0B50-A1194C3CC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473693"/>
            <a:ext cx="2704454" cy="3955983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090BF44-CB4A-522A-4367-4C305A8148AF}"/>
              </a:ext>
            </a:extLst>
          </p:cNvPr>
          <p:cNvSpPr txBox="1">
            <a:spLocks/>
          </p:cNvSpPr>
          <p:nvPr/>
        </p:nvSpPr>
        <p:spPr>
          <a:xfrm>
            <a:off x="4843581" y="1857677"/>
            <a:ext cx="2704454" cy="51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>
                <a:solidFill>
                  <a:schemeClr val="bg1"/>
                </a:solidFill>
              </a:rPr>
              <a:t>Gestion de panier: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C3CA961-FDCD-62DC-55E3-28FCAF53E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581" y="2473693"/>
            <a:ext cx="6258077" cy="291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39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Vendeur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7"/>
            <a:ext cx="4404693" cy="519764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Gestion des commandes et livraison: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77D604-C511-9FB7-02F6-847B5AC5F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483191"/>
            <a:ext cx="5921610" cy="42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13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Client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CD00E4D3-EBB8-D08D-611A-E5619F1F8D4A}"/>
              </a:ext>
            </a:extLst>
          </p:cNvPr>
          <p:cNvSpPr txBox="1">
            <a:spLocks/>
          </p:cNvSpPr>
          <p:nvPr/>
        </p:nvSpPr>
        <p:spPr>
          <a:xfrm>
            <a:off x="581192" y="1857676"/>
            <a:ext cx="11029615" cy="539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>
                <a:solidFill>
                  <a:schemeClr val="bg1"/>
                </a:solidFill>
              </a:rPr>
              <a:t>Page d’accueil: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69D175E-90CD-D5C6-3785-A1E3CDA97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396691"/>
            <a:ext cx="6619875" cy="363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11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6"/>
            <a:ext cx="11029615" cy="4899259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Modification du profil:</a:t>
            </a:r>
          </a:p>
          <a:p>
            <a:pPr marL="324000" lvl="1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pPr marL="324000" lvl="1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pPr marL="324000" lvl="1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1D446DE-5325-1E99-CCA0-0D8D00E1F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24" y="2293220"/>
            <a:ext cx="11342352" cy="698083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851FE607-ED52-85A0-3C55-39C8D5E55A54}"/>
              </a:ext>
            </a:extLst>
          </p:cNvPr>
          <p:cNvSpPr/>
          <p:nvPr/>
        </p:nvSpPr>
        <p:spPr>
          <a:xfrm>
            <a:off x="10761042" y="2454441"/>
            <a:ext cx="344520" cy="3272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85EA524-16A2-89F9-F6D2-B0058B798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3078752"/>
            <a:ext cx="4346943" cy="367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6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7"/>
            <a:ext cx="11029615" cy="435544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Recherche d’un produit et ajout au panier: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C092E9-322C-BEE2-39EF-923E8725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590481"/>
            <a:ext cx="8248851" cy="394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27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7"/>
            <a:ext cx="11029615" cy="435544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Ajout d’une commande: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5B63D7C-F0E4-C6A8-8AE8-87FF75B68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0" y="2434942"/>
            <a:ext cx="6231640" cy="328005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E913941-4DCB-EE77-212E-286C7181F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102" y="2434942"/>
            <a:ext cx="5670723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7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Gestionnaire (2)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7"/>
            <a:ext cx="11029615" cy="435544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Gestion des catégories: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3EC4EC5-23C9-F226-996E-7ED70A429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510641"/>
            <a:ext cx="8599714" cy="382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89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Gestionnaire (2)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7"/>
            <a:ext cx="11029615" cy="435544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Gestion des clients: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0C3215E-457A-EB38-912B-CBBF9784D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434942"/>
            <a:ext cx="9963150" cy="385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88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Gestionnaire (2)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7"/>
            <a:ext cx="11029615" cy="435544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Gestion des vendeurs: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A987D93-A0AF-EA60-5996-EA60FBC42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321796"/>
            <a:ext cx="7444356" cy="431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3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67BA84-51E1-2111-9A44-76425282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fr-CA" dirty="0"/>
              <a:t>Plan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3FA866C-5FEE-5076-33E9-94E8AD64E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46247"/>
            <a:ext cx="11029615" cy="4823670"/>
          </a:xfrm>
        </p:spPr>
        <p:txBody>
          <a:bodyPr anchor="ctr"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Accueil internaute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>
                <a:solidFill>
                  <a:schemeClr val="bg1"/>
                </a:solidFill>
              </a:rPr>
              <a:t>Affichage, permissions</a:t>
            </a:r>
          </a:p>
          <a:p>
            <a:r>
              <a:rPr lang="fr-CA" dirty="0">
                <a:solidFill>
                  <a:schemeClr val="bg1"/>
                </a:solidFill>
              </a:rPr>
              <a:t>Vendeur et client (1)</a:t>
            </a:r>
          </a:p>
          <a:p>
            <a:r>
              <a:rPr lang="fr-CA" dirty="0">
                <a:solidFill>
                  <a:schemeClr val="bg1"/>
                </a:solidFill>
              </a:rPr>
              <a:t>Gestionnaire (1)</a:t>
            </a:r>
          </a:p>
          <a:p>
            <a:r>
              <a:rPr lang="fr-CA" dirty="0">
                <a:solidFill>
                  <a:schemeClr val="bg1"/>
                </a:solidFill>
              </a:rPr>
              <a:t>Vendeur (2)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>
                <a:solidFill>
                  <a:schemeClr val="bg1"/>
                </a:solidFill>
              </a:rPr>
              <a:t>Page d'accueil, modification de profil, ajout de produit, gestion de panier, gestion de commande, livraison</a:t>
            </a:r>
          </a:p>
          <a:p>
            <a:r>
              <a:rPr lang="fr-CA" dirty="0">
                <a:solidFill>
                  <a:schemeClr val="bg1"/>
                </a:solidFill>
              </a:rPr>
              <a:t>Client (2)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>
                <a:solidFill>
                  <a:schemeClr val="bg1"/>
                </a:solidFill>
              </a:rPr>
              <a:t>Page d'accueil, modification de profil, recherche d'un produit, ajout de panier, ajout de commande</a:t>
            </a:r>
          </a:p>
          <a:p>
            <a:r>
              <a:rPr lang="fr-CA" dirty="0">
                <a:solidFill>
                  <a:schemeClr val="bg1"/>
                </a:solidFill>
              </a:rPr>
              <a:t>Gestionnaire (2)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>
                <a:solidFill>
                  <a:schemeClr val="bg1"/>
                </a:solidFill>
              </a:rPr>
              <a:t>Gestion de catégories, gestion de clients, gestion des vendeurs, statistiques, rapports, affichage des inactivités</a:t>
            </a:r>
          </a:p>
          <a:p>
            <a:r>
              <a:rPr lang="fr-CA" dirty="0">
                <a:solidFill>
                  <a:schemeClr val="bg1"/>
                </a:solidFill>
              </a:rPr>
              <a:t>Autres modules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>
                <a:solidFill>
                  <a:schemeClr val="bg1"/>
                </a:solidFill>
              </a:rPr>
              <a:t>Messagerie, évaluations</a:t>
            </a:r>
          </a:p>
        </p:txBody>
      </p:sp>
    </p:spTree>
    <p:extLst>
      <p:ext uri="{BB962C8B-B14F-4D97-AF65-F5344CB8AC3E}">
        <p14:creationId xmlns:p14="http://schemas.microsoft.com/office/powerpoint/2010/main" val="3830450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Gestionnaire (2)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7"/>
            <a:ext cx="11029615" cy="435544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Statistiques et rapports: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B02E94-C3FE-D24F-85E5-6C2F12947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3" y="2353251"/>
            <a:ext cx="2743250" cy="441144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6403CB7-6D68-BBDF-78CB-E81E2818E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769" y="2353250"/>
            <a:ext cx="3958108" cy="441602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6914BA6-BC34-93F0-A6E2-ADEEFDA06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105" y="2353250"/>
            <a:ext cx="4441001" cy="441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00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Gestionnaire (2)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7"/>
            <a:ext cx="11029615" cy="435544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Utilisateurs inactifs: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836918D-B328-72D2-6D90-DE1FCBEDE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293221"/>
            <a:ext cx="8286583" cy="217204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DF92B96-B2EF-5DCE-7287-6822CC837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4547807"/>
            <a:ext cx="9505783" cy="223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53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Gestionnaire (2)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7"/>
            <a:ext cx="11029615" cy="435544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Messagerie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D57CB24-45AE-F8E9-4EDF-6532B3523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51" y="2369791"/>
            <a:ext cx="7219200" cy="196749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5982FB6-A5E3-4B66-A415-6BFB465D1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499" y="2351129"/>
            <a:ext cx="4646645" cy="256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84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Gestionnaire (2)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7"/>
            <a:ext cx="11029615" cy="435544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Évaluations: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C485CED-3922-F592-081F-04406C240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052" y="2369199"/>
            <a:ext cx="8441511" cy="140889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78475A9-D473-BA07-DA06-C4CC2C01F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07" y="2369198"/>
            <a:ext cx="3046056" cy="291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11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fr-CA">
                <a:solidFill>
                  <a:srgbClr val="FFFFFF"/>
                </a:solidFill>
              </a:rPr>
              <a:t>Merci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fr-CA">
                <a:solidFill>
                  <a:schemeClr val="bg2"/>
                </a:solidFill>
              </a:rPr>
              <a:t>someone@example.com</a:t>
            </a:r>
          </a:p>
          <a:p>
            <a:pPr rtl="0"/>
            <a:endParaRPr lang="fr-CA">
              <a:solidFill>
                <a:schemeClr val="bg2"/>
              </a:solidFill>
            </a:endParaRPr>
          </a:p>
          <a:p>
            <a:pPr rtl="0"/>
            <a:endParaRPr lang="fr-CA">
              <a:solidFill>
                <a:schemeClr val="bg2"/>
              </a:solidFill>
            </a:endParaRPr>
          </a:p>
        </p:txBody>
      </p:sp>
      <p:pic>
        <p:nvPicPr>
          <p:cNvPr id="5" name="Image 4" descr="Valeurs numériqu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Accueil internaute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90" y="1715957"/>
            <a:ext cx="11461517" cy="4877348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Affichage de base de l’application</a:t>
            </a:r>
          </a:p>
          <a:p>
            <a:r>
              <a:rPr lang="fr-CA" dirty="0">
                <a:solidFill>
                  <a:schemeClr val="bg1"/>
                </a:solidFill>
              </a:rPr>
              <a:t>Affichage pour toute personne non connectée</a:t>
            </a:r>
          </a:p>
          <a:p>
            <a:endParaRPr lang="fr-CA" dirty="0">
              <a:solidFill>
                <a:schemeClr val="bg1"/>
              </a:solidFill>
            </a:endParaRPr>
          </a:p>
          <a:p>
            <a:r>
              <a:rPr lang="fr-CA" dirty="0">
                <a:solidFill>
                  <a:schemeClr val="bg1"/>
                </a:solidFill>
              </a:rPr>
              <a:t>Montre liste des catégories disponibles</a:t>
            </a:r>
          </a:p>
          <a:p>
            <a:r>
              <a:rPr lang="fr-CA" dirty="0">
                <a:solidFill>
                  <a:schemeClr val="bg1"/>
                </a:solidFill>
              </a:rPr>
              <a:t>Affiche aussi liste des vendeurs qui ont produits à vendre dans cette catégorie</a:t>
            </a:r>
          </a:p>
          <a:p>
            <a:endParaRPr lang="fr-CA" dirty="0">
              <a:solidFill>
                <a:schemeClr val="bg1"/>
              </a:solidFill>
            </a:endParaRPr>
          </a:p>
          <a:p>
            <a:r>
              <a:rPr lang="fr-CA" dirty="0">
                <a:solidFill>
                  <a:schemeClr val="bg1"/>
                </a:solidFill>
              </a:rPr>
              <a:t>Possibilité de cliquer sur les vendeurs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Affiche la liste des 15 derniers produits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Liens pour se connecter et accéder au catalogue complet</a:t>
            </a:r>
          </a:p>
          <a:p>
            <a:endParaRPr lang="fr-CA" dirty="0">
              <a:solidFill>
                <a:schemeClr val="bg1"/>
              </a:solidFill>
            </a:endParaRPr>
          </a:p>
          <a:p>
            <a:r>
              <a:rPr lang="fr-CA" dirty="0">
                <a:solidFill>
                  <a:schemeClr val="bg1"/>
                </a:solidFill>
              </a:rPr>
              <a:t>Peut uniquement visualiser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6747B34-D77D-B52A-FB3C-E99246CE7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753" y="716112"/>
            <a:ext cx="4680292" cy="279760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4BF846E-720E-C1BE-AB75-CF31AA146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747" y="4114800"/>
            <a:ext cx="6404018" cy="256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8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Vendeur et client (1)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8" y="1857676"/>
            <a:ext cx="11541799" cy="4899259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Inscription: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Page accessible depuis le lien ‘Inscription’ (Client)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Page accessible depuis le lien ‘Inscription’ =&gt; bouton ‘S’inscrire comme vendeur’ (Vendeur)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r>
              <a:rPr lang="fr-CA" dirty="0">
                <a:solidFill>
                  <a:schemeClr val="bg1"/>
                </a:solidFill>
              </a:rPr>
              <a:t>Bouton ‘Retour’ pour revenir à page inscription de base (Vendeur)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Champs d’informations sur l’utilisateur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Champs obligatoires ont une étoile rouge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Bouton ‘S’enregistrer’ pour confirmer l’inscription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r>
              <a:rPr lang="fr-CA" dirty="0">
                <a:solidFill>
                  <a:schemeClr val="bg1"/>
                </a:solidFill>
              </a:rPr>
              <a:t>Si valide: 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Utilisateur ajouté dans BD avec statuts de confirmation/approbation à faux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Courriel envoyé à email fourni pour confirmer compte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Affichage page de confirmation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E797017-54B3-9EDF-AC2F-4C778783A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29" y="4215869"/>
            <a:ext cx="3688175" cy="254106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1167660-2FE0-CD46-39E9-FD9992E88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3510" y="705347"/>
            <a:ext cx="2010894" cy="329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5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Vendeur et client (1)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6"/>
            <a:ext cx="11029615" cy="4899259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Activation: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Courriel de confirmation envoyé et nécessaire à la connexion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Une fois lien confirmation cliqué =&gt; statut de confirmation devient valide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r>
              <a:rPr lang="fr-CA" dirty="0">
                <a:solidFill>
                  <a:schemeClr val="bg1"/>
                </a:solidFill>
              </a:rPr>
              <a:t>Doit attendre approbation du gestionnaire pour se connecter (Vendeur)</a:t>
            </a:r>
          </a:p>
        </p:txBody>
      </p:sp>
      <p:pic>
        <p:nvPicPr>
          <p:cNvPr id="5" name="Image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7B8E3DD3-C97B-1211-339B-0516E0B92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449" y="797573"/>
            <a:ext cx="4774358" cy="29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7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Vendeur et client (1)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6"/>
            <a:ext cx="11029615" cy="4899259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Connexion: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Une fois statuts valides, l’utilisateur peut connecter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r>
              <a:rPr lang="fr-CA" dirty="0">
                <a:solidFill>
                  <a:schemeClr val="bg1"/>
                </a:solidFill>
              </a:rPr>
              <a:t>Page accessible depuis lien ‘Connexion’ dans la barre de menu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9E55CA-2611-DE08-D673-E9881E8CE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940" y="2360560"/>
            <a:ext cx="3885811" cy="389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4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Vendeur et client (1)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6"/>
            <a:ext cx="11029615" cy="4899259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Mot de passe: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Par sécurité, mot de passes doivent respecter certaines règles: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Doivent contenir au moins 6 caractères et au maximum 100 caractères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Doivent contenir au moins 1 caractère non alphanumérique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Doivent contenir au moins 1 chiffre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Doivent contenir au moins une minuscule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Doivent contenir au moins une majuscule</a:t>
            </a: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pPr lvl="1"/>
            <a:r>
              <a:rPr lang="fr-CA" dirty="0">
                <a:solidFill>
                  <a:schemeClr val="bg1"/>
                </a:solidFill>
              </a:rPr>
              <a:t>Page ‘Mot de passe oublié?’: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Permet de changer son mot de passe grâce à un courriel envoyé à l’utilisateur</a:t>
            </a: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pPr lvl="1"/>
            <a:r>
              <a:rPr lang="fr-CA" dirty="0">
                <a:solidFill>
                  <a:schemeClr val="bg1"/>
                </a:solidFill>
              </a:rPr>
              <a:t>Page ‘Mot de passe’: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Permet de changer son mot de passe depuis sa page de profil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39CCE85-407F-E83D-9E9B-4CA41CE3B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034" y="4542372"/>
            <a:ext cx="4591051" cy="221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5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Gestionnaire (1)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6"/>
            <a:ext cx="11029615" cy="4899259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Module gestionnaire: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Donne accès à toutes les pages importantes et les plus utiles pour le gestionnaire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Pages bien visibles et bien séparées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640FDAD-8685-9E82-2891-102A782DC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526" y="2779848"/>
            <a:ext cx="6867524" cy="39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04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Vendeur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6"/>
            <a:ext cx="11029615" cy="635267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Page d’accueil: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200B206-E515-1010-3552-A491E24D0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492943"/>
            <a:ext cx="7141136" cy="417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6591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72_TF56390039_Win32" id="{7DC1EB83-97FD-4255-80A9-816D285328C1}" vid="{3AA300F0-CB6C-46D2-92BF-BF98C5086E0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{0478B857-39E4-4C23-B656-F7FD3C5FDFA6}tf56390039_win32</Template>
  <TotalTime>313</TotalTime>
  <Words>555</Words>
  <Application>Microsoft Office PowerPoint</Application>
  <PresentationFormat>Grand écran</PresentationFormat>
  <Paragraphs>133</Paragraphs>
  <Slides>24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Calibri</vt:lpstr>
      <vt:lpstr>Gill Sans MT</vt:lpstr>
      <vt:lpstr>Wingdings</vt:lpstr>
      <vt:lpstr>Wingdings 2</vt:lpstr>
      <vt:lpstr>Dividende</vt:lpstr>
      <vt:lpstr>Petites Puces – Équipe Q</vt:lpstr>
      <vt:lpstr>Plan</vt:lpstr>
      <vt:lpstr>Accueil internaute</vt:lpstr>
      <vt:lpstr>Vendeur et client (1)</vt:lpstr>
      <vt:lpstr>Vendeur et client (1)</vt:lpstr>
      <vt:lpstr>Vendeur et client (1)</vt:lpstr>
      <vt:lpstr>Vendeur et client (1)</vt:lpstr>
      <vt:lpstr>Gestionnaire (1)</vt:lpstr>
      <vt:lpstr>Vendeur</vt:lpstr>
      <vt:lpstr>Vendeur</vt:lpstr>
      <vt:lpstr>Vendeur</vt:lpstr>
      <vt:lpstr>Vendeur</vt:lpstr>
      <vt:lpstr>Client</vt:lpstr>
      <vt:lpstr>Client</vt:lpstr>
      <vt:lpstr>Client</vt:lpstr>
      <vt:lpstr>Client</vt:lpstr>
      <vt:lpstr>Gestionnaire (2)</vt:lpstr>
      <vt:lpstr>Gestionnaire (2)</vt:lpstr>
      <vt:lpstr>Gestionnaire (2)</vt:lpstr>
      <vt:lpstr>Gestionnaire (2)</vt:lpstr>
      <vt:lpstr>Gestionnaire (2)</vt:lpstr>
      <vt:lpstr>Gestionnaire (2)</vt:lpstr>
      <vt:lpstr>Gestionnaire (2)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Petites Puces – Équipe Q</dc:title>
  <dc:creator>Perron Justin</dc:creator>
  <cp:lastModifiedBy>Perron Justin</cp:lastModifiedBy>
  <cp:revision>148</cp:revision>
  <dcterms:created xsi:type="dcterms:W3CDTF">2024-03-11T14:54:28Z</dcterms:created>
  <dcterms:modified xsi:type="dcterms:W3CDTF">2024-03-12T16:49:58Z</dcterms:modified>
</cp:coreProperties>
</file>