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3" r:id="rId2"/>
    <p:sldId id="258" r:id="rId3"/>
    <p:sldId id="257" r:id="rId4"/>
    <p:sldId id="277" r:id="rId5"/>
    <p:sldId id="278" r:id="rId6"/>
    <p:sldId id="256" r:id="rId7"/>
    <p:sldId id="276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1E578A"/>
    <a:srgbClr val="0E2841"/>
    <a:srgbClr val="163E64"/>
    <a:srgbClr val="123252"/>
    <a:srgbClr val="036799"/>
    <a:srgbClr val="64BEE6"/>
    <a:srgbClr val="3A4F62"/>
    <a:srgbClr val="E8E8E8"/>
    <a:srgbClr val="A1D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\Analises%20SQL\Sales%20Nike\Sales%20Nik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\Analises%20SQL\Sales%20Nike\Sales%20Nik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\Analises%20SQL\Sales%20Nike\Sales%20Nik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Temp\Analises%20SQL\Sales%20Nike\Sales%20Nik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Planilha1!$C$34</c:f>
              <c:strCache>
                <c:ptCount val="1"/>
                <c:pt idx="0">
                  <c:v>Calçado de Rua Masculino</c:v>
                </c:pt>
              </c:strCache>
            </c:strRef>
          </c:tx>
          <c:spPr>
            <a:solidFill>
              <a:srgbClr val="12325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Planilha1!$C$35:$C$40</c:f>
              <c:numCache>
                <c:formatCode>0.00%</c:formatCode>
                <c:ptCount val="6"/>
                <c:pt idx="0">
                  <c:v>0.28028052117585051</c:v>
                </c:pt>
                <c:pt idx="1">
                  <c:v>0.26133217129213532</c:v>
                </c:pt>
                <c:pt idx="2">
                  <c:v>0.21785102878475812</c:v>
                </c:pt>
                <c:pt idx="3">
                  <c:v>0.21136078795349822</c:v>
                </c:pt>
                <c:pt idx="4">
                  <c:v>0.19780919733096416</c:v>
                </c:pt>
                <c:pt idx="5">
                  <c:v>0.21750326532830946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0-433E-995D-B7104443F7A0}"/>
            </c:ext>
          </c:extLst>
        </c:ser>
        <c:ser>
          <c:idx val="1"/>
          <c:order val="1"/>
          <c:tx>
            <c:strRef>
              <c:f>Planilha1!$D$34</c:f>
              <c:strCache>
                <c:ptCount val="1"/>
                <c:pt idx="0">
                  <c:v>Roupa Feminina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Planilha1!$D$35:$D$40</c:f>
              <c:numCache>
                <c:formatCode>0.00%</c:formatCode>
                <c:ptCount val="6"/>
                <c:pt idx="0">
                  <c:v>0.20188344565841357</c:v>
                </c:pt>
                <c:pt idx="1">
                  <c:v>0.19673103285489918</c:v>
                </c:pt>
                <c:pt idx="2">
                  <c:v>0.19824474558092528</c:v>
                </c:pt>
                <c:pt idx="3">
                  <c:v>0.20388543722487584</c:v>
                </c:pt>
                <c:pt idx="4">
                  <c:v>0.20869518612958882</c:v>
                </c:pt>
                <c:pt idx="5">
                  <c:v>0.1938319767850743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E0-433E-995D-B7104443F7A0}"/>
            </c:ext>
          </c:extLst>
        </c:ser>
        <c:ser>
          <c:idx val="2"/>
          <c:order val="2"/>
          <c:tx>
            <c:strRef>
              <c:f>Planilha1!$E$34</c:f>
              <c:strCache>
                <c:ptCount val="1"/>
                <c:pt idx="0">
                  <c:v>Calçado Atlético Masculino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Planilha1!$E$35:$E$40</c:f>
              <c:numCache>
                <c:formatCode>0.00%</c:formatCode>
                <c:ptCount val="6"/>
                <c:pt idx="0">
                  <c:v>0.15340737671143626</c:v>
                </c:pt>
                <c:pt idx="1">
                  <c:v>0.16480358780219881</c:v>
                </c:pt>
                <c:pt idx="2">
                  <c:v>0.17571770370173934</c:v>
                </c:pt>
                <c:pt idx="3">
                  <c:v>0.17033814416865431</c:v>
                </c:pt>
                <c:pt idx="4">
                  <c:v>0.17501272883560529</c:v>
                </c:pt>
                <c:pt idx="5">
                  <c:v>0.17689342207942371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E0-433E-995D-B7104443F7A0}"/>
            </c:ext>
          </c:extLst>
        </c:ser>
        <c:ser>
          <c:idx val="3"/>
          <c:order val="3"/>
          <c:tx>
            <c:strRef>
              <c:f>Planilha1!$F$34</c:f>
              <c:strCache>
                <c:ptCount val="1"/>
                <c:pt idx="0">
                  <c:v>Calçado de Rua Feminino</c:v>
                </c:pt>
              </c:strCache>
            </c:strRef>
          </c:tx>
          <c:spPr>
            <a:solidFill>
              <a:srgbClr val="4E95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Planilha1!$F$35:$F$40</c:f>
              <c:numCache>
                <c:formatCode>0.00%</c:formatCode>
                <c:ptCount val="6"/>
                <c:pt idx="0">
                  <c:v>0.12232418415130487</c:v>
                </c:pt>
                <c:pt idx="1">
                  <c:v>0.1306472024766003</c:v>
                </c:pt>
                <c:pt idx="2">
                  <c:v>0.14587440074724278</c:v>
                </c:pt>
                <c:pt idx="3">
                  <c:v>0.15190413177559131</c:v>
                </c:pt>
                <c:pt idx="4">
                  <c:v>0.14521076272007488</c:v>
                </c:pt>
                <c:pt idx="5">
                  <c:v>0.15024686895476633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E0-433E-995D-B7104443F7A0}"/>
            </c:ext>
          </c:extLst>
        </c:ser>
        <c:ser>
          <c:idx val="4"/>
          <c:order val="4"/>
          <c:tx>
            <c:strRef>
              <c:f>Planilha1!$G$34</c:f>
              <c:strCache>
                <c:ptCount val="1"/>
                <c:pt idx="0">
                  <c:v>Roupa Masculino</c:v>
                </c:pt>
              </c:strCache>
            </c:strRef>
          </c:tx>
          <c:spPr>
            <a:solidFill>
              <a:srgbClr val="46B1E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Planilha1!$G$35:$G$40</c:f>
              <c:numCache>
                <c:formatCode>0.00%</c:formatCode>
                <c:ptCount val="6"/>
                <c:pt idx="0">
                  <c:v>0.13787399790806523</c:v>
                </c:pt>
                <c:pt idx="1">
                  <c:v>0.13683942951039937</c:v>
                </c:pt>
                <c:pt idx="2">
                  <c:v>0.13895444942409857</c:v>
                </c:pt>
                <c:pt idx="3">
                  <c:v>0.13554043180213904</c:v>
                </c:pt>
                <c:pt idx="4">
                  <c:v>0.15333660400850102</c:v>
                </c:pt>
                <c:pt idx="5">
                  <c:v>0.13715453778521525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E0-433E-995D-B7104443F7A0}"/>
            </c:ext>
          </c:extLst>
        </c:ser>
        <c:ser>
          <c:idx val="5"/>
          <c:order val="5"/>
          <c:tx>
            <c:strRef>
              <c:f>Planilha1!$H$34</c:f>
              <c:strCache>
                <c:ptCount val="1"/>
                <c:pt idx="0">
                  <c:v>Calçado Atlético Feminino</c:v>
                </c:pt>
              </c:strCache>
            </c:strRef>
          </c:tx>
          <c:spPr>
            <a:solidFill>
              <a:srgbClr val="64BE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Planilha1!$B$35:$B$40</c:f>
              <c:strCache>
                <c:ptCount val="6"/>
                <c:pt idx="0">
                  <c:v>Amazon</c:v>
                </c:pt>
                <c:pt idx="1">
                  <c:v>Foot Locker</c:v>
                </c:pt>
                <c:pt idx="2">
                  <c:v>Kohl's</c:v>
                </c:pt>
                <c:pt idx="3">
                  <c:v>Sports Direct</c:v>
                </c:pt>
                <c:pt idx="4">
                  <c:v>Walmart</c:v>
                </c:pt>
                <c:pt idx="5">
                  <c:v>West Gear</c:v>
                </c:pt>
              </c:strCache>
            </c:strRef>
          </c:cat>
          <c:val>
            <c:numRef>
              <c:f>Planilha1!$H$35:$H$40</c:f>
              <c:numCache>
                <c:formatCode>0.00%</c:formatCode>
                <c:ptCount val="6"/>
                <c:pt idx="0">
                  <c:v>0.10423047439492958</c:v>
                </c:pt>
                <c:pt idx="1">
                  <c:v>0.10964657606376702</c:v>
                </c:pt>
                <c:pt idx="2">
                  <c:v>0.1233576717612359</c:v>
                </c:pt>
                <c:pt idx="3">
                  <c:v>0.12697106707524125</c:v>
                </c:pt>
                <c:pt idx="4">
                  <c:v>0.11993552097526586</c:v>
                </c:pt>
                <c:pt idx="5">
                  <c:v>0.12436992906721095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2E0-433E-995D-B7104443F7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69219759"/>
        <c:axId val="369224559"/>
      </c:barChart>
      <c:catAx>
        <c:axId val="369219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9224559"/>
        <c:crosses val="autoZero"/>
        <c:auto val="1"/>
        <c:lblAlgn val="ctr"/>
        <c:lblOffset val="100"/>
        <c:noMultiLvlLbl val="0"/>
      </c:catAx>
      <c:valAx>
        <c:axId val="369224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921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4730605053210173"/>
          <c:w val="0.99685129234339276"/>
          <c:h val="9.62300117363516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197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296274583017275E-2"/>
          <c:y val="4.0019413579167724E-2"/>
          <c:w val="0.9598173515981735"/>
          <c:h val="0.90581568608271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E2841"/>
            </a:solidFill>
            <a:ln w="98425">
              <a:solidFill>
                <a:srgbClr val="0E284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 w="98425">
                <a:solidFill>
                  <a:schemeClr val="tx2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45B1-4F87-BB3A-67D2A1605E9B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 w="98425">
                <a:solidFill>
                  <a:schemeClr val="tx2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B1-4F87-BB3A-67D2A1605E9B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 w="98425">
                <a:solidFill>
                  <a:schemeClr val="tx2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5B1-4F87-BB3A-67D2A1605E9B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>
                  <a:lumMod val="75000"/>
                  <a:lumOff val="25000"/>
                </a:schemeClr>
              </a:solidFill>
              <a:ln w="98425">
                <a:solidFill>
                  <a:schemeClr val="tx2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B1-4F87-BB3A-67D2A1605E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Planilha1!$F$8:$F$13</c:f>
              <c:strCache>
                <c:ptCount val="6"/>
                <c:pt idx="0">
                  <c:v>West Gear</c:v>
                </c:pt>
                <c:pt idx="1">
                  <c:v>Foot Locker</c:v>
                </c:pt>
                <c:pt idx="2">
                  <c:v>Sports Direct</c:v>
                </c:pt>
                <c:pt idx="3">
                  <c:v>Kohl's</c:v>
                </c:pt>
                <c:pt idx="4">
                  <c:v>Walmart</c:v>
                </c:pt>
                <c:pt idx="5">
                  <c:v>Amazon</c:v>
                </c:pt>
              </c:strCache>
            </c:strRef>
          </c:cat>
          <c:val>
            <c:numRef>
              <c:f>Planilha1!$G$8:$G$13</c:f>
              <c:numCache>
                <c:formatCode>_-[$$-409]* #,##0_ ;_-[$$-409]* \-#,##0\ ;_-[$$-409]* "-"??_ ;_-@_ </c:formatCode>
                <c:ptCount val="6"/>
                <c:pt idx="0">
                  <c:v>3256181</c:v>
                </c:pt>
                <c:pt idx="1">
                  <c:v>2753775</c:v>
                </c:pt>
                <c:pt idx="2">
                  <c:v>2429585</c:v>
                </c:pt>
                <c:pt idx="3">
                  <c:v>1357524</c:v>
                </c:pt>
                <c:pt idx="4">
                  <c:v>970238</c:v>
                </c:pt>
                <c:pt idx="5">
                  <c:v>851843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E-4355-86DD-FEAAD3084F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75203856"/>
        <c:axId val="275191376"/>
      </c:barChart>
      <c:catAx>
        <c:axId val="27520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5191376"/>
        <c:crosses val="autoZero"/>
        <c:auto val="1"/>
        <c:lblAlgn val="ctr"/>
        <c:lblOffset val="100"/>
        <c:noMultiLvlLbl val="0"/>
      </c:catAx>
      <c:valAx>
        <c:axId val="275191376"/>
        <c:scaling>
          <c:orientation val="minMax"/>
        </c:scaling>
        <c:delete val="1"/>
        <c:axPos val="l"/>
        <c:numFmt formatCode="_-[$$-409]* #,##0_ ;_-[$$-409]* \-#,##0\ ;_-[$$-409]* &quot;-&quot;??_ ;_-@_ " sourceLinked="1"/>
        <c:majorTickMark val="none"/>
        <c:minorTickMark val="none"/>
        <c:tickLblPos val="nextTo"/>
        <c:crossAx val="2752038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1E578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80-4711-B290-1B673EA09D2B}"/>
              </c:ext>
            </c:extLst>
          </c:dPt>
          <c:dPt>
            <c:idx val="1"/>
            <c:bubble3D val="0"/>
            <c:spPr>
              <a:solidFill>
                <a:srgbClr val="163E6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80-4711-B290-1B673EA09D2B}"/>
              </c:ext>
            </c:extLst>
          </c:dPt>
          <c:dPt>
            <c:idx val="2"/>
            <c:bubble3D val="0"/>
            <c:spPr>
              <a:solidFill>
                <a:srgbClr val="0E28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80-4711-B290-1B673EA09D2B}"/>
              </c:ext>
            </c:extLst>
          </c:dPt>
          <c:dLbls>
            <c:delete val="1"/>
          </c:dLbls>
          <c:cat>
            <c:strRef>
              <c:f>Planilha1!$H$14:$H$16</c:f>
              <c:strCache>
                <c:ptCount val="3"/>
                <c:pt idx="0">
                  <c:v>Loja</c:v>
                </c:pt>
                <c:pt idx="1">
                  <c:v>Outlet</c:v>
                </c:pt>
                <c:pt idx="2">
                  <c:v>Site</c:v>
                </c:pt>
              </c:strCache>
            </c:strRef>
          </c:cat>
          <c:val>
            <c:numRef>
              <c:f>Planilha1!$I$14:$I$16</c:f>
              <c:numCache>
                <c:formatCode>_-"R$"\ * #,##0_-;\-"R$"\ * #,##0_-;_-"R$"\ * "-"??_-;_-@_-</c:formatCode>
                <c:ptCount val="3"/>
                <c:pt idx="0">
                  <c:v>3585910</c:v>
                </c:pt>
                <c:pt idx="1">
                  <c:v>3607110</c:v>
                </c:pt>
                <c:pt idx="2">
                  <c:v>4426126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80-4711-B290-1B673EA09D2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Planilha1!$G$3:$G$50</cx:f>
        <cx:lvl ptCount="48">
          <cx:pt idx="0">Alabama</cx:pt>
          <cx:pt idx="1">Arizona</cx:pt>
          <cx:pt idx="2">Arkansas</cx:pt>
          <cx:pt idx="3">California</cx:pt>
          <cx:pt idx="4">Colorado</cx:pt>
          <cx:pt idx="5">Connecticut</cx:pt>
          <cx:pt idx="6">Delaware</cx:pt>
          <cx:pt idx="7">Florida</cx:pt>
          <cx:pt idx="8">Georgia</cx:pt>
          <cx:pt idx="9">Idaho</cx:pt>
          <cx:pt idx="10">Illinois</cx:pt>
          <cx:pt idx="11">Indiana</cx:pt>
          <cx:pt idx="12">Iowa</cx:pt>
          <cx:pt idx="13">Kansas</cx:pt>
          <cx:pt idx="14">Kentucky</cx:pt>
          <cx:pt idx="15">Louisiana</cx:pt>
          <cx:pt idx="16">Maine</cx:pt>
          <cx:pt idx="17">Maryland</cx:pt>
          <cx:pt idx="18">Massachusetts</cx:pt>
          <cx:pt idx="19">Michigan</cx:pt>
          <cx:pt idx="20">Minnesota</cx:pt>
          <cx:pt idx="21">Mississippi</cx:pt>
          <cx:pt idx="22">Missouri</cx:pt>
          <cx:pt idx="23">Montana</cx:pt>
          <cx:pt idx="24">Nebraska</cx:pt>
          <cx:pt idx="25">Nevada</cx:pt>
          <cx:pt idx="26">New Hampshire</cx:pt>
          <cx:pt idx="27">New Jersey</cx:pt>
          <cx:pt idx="28">New Mexico</cx:pt>
          <cx:pt idx="29">New York</cx:pt>
          <cx:pt idx="30">North Carolina</cx:pt>
          <cx:pt idx="31">North Dakota</cx:pt>
          <cx:pt idx="32">Ohio</cx:pt>
          <cx:pt idx="33">Oklahoma</cx:pt>
          <cx:pt idx="34">Oregon</cx:pt>
          <cx:pt idx="35">Pennsylvania</cx:pt>
          <cx:pt idx="36">Rhode Island</cx:pt>
          <cx:pt idx="37">South Carolina</cx:pt>
          <cx:pt idx="38">South Dakota</cx:pt>
          <cx:pt idx="39">Tennessee</cx:pt>
          <cx:pt idx="40">Texas</cx:pt>
          <cx:pt idx="41">Utah</cx:pt>
          <cx:pt idx="42">Vermont</cx:pt>
          <cx:pt idx="43">Virginia</cx:pt>
          <cx:pt idx="44">Washington</cx:pt>
          <cx:pt idx="45">West Virginia</cx:pt>
          <cx:pt idx="46">Wisconsin</cx:pt>
          <cx:pt idx="47">Wyoming</cx:pt>
        </cx:lvl>
      </cx:strDim>
      <cx:numDim type="colorVal">
        <cx:f>Planilha1!$H$3:$H$50</cx:f>
        <cx:lvl ptCount="48" formatCode="_-[$$-en-US]* #.##0_ ;_-[$$-en-US]* \-#.##0\ ;_-[$$-en-US]* &quot;-&quot;??_ ;_-@_ ">
          <cx:pt idx="0">176347</cx:pt>
          <cx:pt idx="1">157840</cx:pt>
          <cx:pt idx="2">126407</cx:pt>
          <cx:pt idx="3">601768</cx:pt>
          <cx:pt idx="4">209975</cx:pt>
          <cx:pt idx="5">115760</cx:pt>
          <cx:pt idx="6">123000</cx:pt>
          <cx:pt idx="7">592866</cx:pt>
          <cx:pt idx="8">189988</cx:pt>
          <cx:pt idx="9">192778</cx:pt>
          <cx:pt idx="10">97988</cx:pt>
          <cx:pt idx="11">88371</cx:pt>
          <cx:pt idx="12">74249</cx:pt>
          <cx:pt idx="13">99733</cx:pt>
          <cx:pt idx="14">100737</cx:pt>
          <cx:pt idx="15">237520</cx:pt>
          <cx:pt idx="16">91974</cx:pt>
          <cx:pt idx="17">77591</cx:pt>
          <cx:pt idx="18">110782</cx:pt>
          <cx:pt idx="19">186262</cx:pt>
          <cx:pt idx="20">73795</cx:pt>
          <cx:pt idx="21">155927</cx:pt>
          <cx:pt idx="22">96846</cx:pt>
          <cx:pt idx="23">157124</cx:pt>
          <cx:pt idx="24">59301</cx:pt>
          <cx:pt idx="25">208586</cx:pt>
          <cx:pt idx="26">164133</cx:pt>
          <cx:pt idx="27">99353</cx:pt>
          <cx:pt idx="28">198664</cx:pt>
          <cx:pt idx="29">642317</cx:pt>
          <cx:pt idx="30">239574</cx:pt>
          <cx:pt idx="31">77361</cx:pt>
          <cx:pt idx="32">184859</cx:pt>
          <cx:pt idx="33">106219</cx:pt>
          <cx:pt idx="34">213509</cx:pt>
          <cx:pt idx="35">103590</cx:pt>
          <cx:pt idx="36">84483</cx:pt>
          <cx:pt idx="37">292868</cx:pt>
          <cx:pt idx="38">84970</cx:pt>
          <cx:pt idx="39">180689</cx:pt>
          <cx:pt idx="40">463613</cx:pt>
          <cx:pt idx="41">96972</cx:pt>
          <cx:pt idx="42">143540</cx:pt>
          <cx:pt idx="43">215753</cx:pt>
          <cx:pt idx="44">263318</cx:pt>
          <cx:pt idx="45">106906</cx:pt>
          <cx:pt idx="46">77286</cx:pt>
          <cx:pt idx="47">185783</cx:pt>
        </cx:lvl>
      </cx:numDim>
    </cx:data>
  </cx:chartData>
  <cx:chart>
    <cx:plotArea>
      <cx:plotAreaRegion>
        <cx:series layoutId="regionMap" uniqueId="{B7884645-17E6-40E6-8289-737F5036ECD0}">
          <cx:tx>
            <cx:txData>
              <cx:f/>
              <cx:v>Receita</cx:v>
            </cx:txData>
          </cx:tx>
          <cx:spPr>
            <a:solidFill>
              <a:schemeClr val="tx2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pt-BR" sz="850" b="0" i="0" u="none" strike="noStrike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110004020202020204"/>
                </a:endParaRPr>
              </a:p>
            </cx:txPr>
            <cx:visibility seriesName="0" categoryName="0" value="1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$126.407 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$601.768 </a:t>
                  </a:r>
                </a:p>
              </cx:txPr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$189.988 </a:t>
                  </a:r>
                </a:p>
              </cx:txPr>
            </cx:dataLabel>
            <cx:dataLabel idx="1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$97.988 </a:t>
                  </a:r>
                </a:p>
              </cx:txPr>
            </cx:dataLabel>
            <cx:dataLabel idx="1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$74.249 </a:t>
                  </a:r>
                </a:p>
              </cx:txPr>
            </cx:dataLabel>
            <cx:dataLabel idx="1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$99.733 </a:t>
                  </a:r>
                </a:p>
              </cx:txPr>
            </cx:dataLabel>
            <cx:dataLabel idx="1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$237.520 </a:t>
                  </a:r>
                </a:p>
              </cx:txPr>
            </cx:dataLabel>
            <cx:dataLabel idx="2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$73.795 </a:t>
                  </a:r>
                </a:p>
              </cx:txPr>
            </cx:dataLabel>
            <cx:dataLabel idx="2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$96.846 </a:t>
                  </a:r>
                </a:p>
              </cx:txPr>
            </cx:dataLabel>
            <cx:dataLabel idx="2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$59.301 </a:t>
                  </a:r>
                </a:p>
              </cx:txPr>
            </cx:dataLabel>
            <cx:dataLabel idx="29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$642.317 </a:t>
                  </a:r>
                </a:p>
              </cx:txPr>
            </cx:dataLabel>
            <cx:dataLabel idx="3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$77.361 </a:t>
                  </a:r>
                </a:p>
              </cx:txPr>
            </cx:dataLabel>
            <cx:dataLabel idx="3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$184.859 </a:t>
                  </a:r>
                </a:p>
              </cx:txPr>
            </cx:dataLabel>
            <cx:dataLabel idx="3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$106.219 </a:t>
                  </a:r>
                </a:p>
              </cx:txPr>
            </cx:dataLabel>
            <cx:dataLabel idx="3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$84.970 </a:t>
                  </a:r>
                </a:p>
              </cx:txPr>
            </cx:dataLabel>
            <cx:dataLabel idx="4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$463.613 </a:t>
                  </a:r>
                </a:p>
              </cx:txPr>
            </cx:dataLabel>
            <cx:dataLabel idx="4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pt-BR" sz="850" b="0" i="0" u="none" strike="noStrike" baseline="0">
                      <a:solidFill>
                        <a:schemeClr val="bg1"/>
                      </a:solidFill>
                      <a:latin typeface="Aptos" panose="02110004020202020204"/>
                    </a:rPr>
                    <a:t> $263.318 </a:t>
                  </a:r>
                </a:p>
              </cx:txPr>
            </cx:dataLabel>
            <cx:dataLabel idx="4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pt-BR" sz="850" b="1" i="0" u="none" strike="noStrike" baseline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ptos" panose="02110004020202020204"/>
                    </a:rPr>
                    <a:t> $77.286 </a:t>
                  </a:r>
                </a:p>
              </cx:txPr>
            </cx:dataLabel>
          </cx:dataLabels>
          <cx:dataId val="0"/>
          <cx:layoutPr>
            <cx:geography viewedRegionType="dataOnly" cultureLanguage="pt-BR" cultureRegion="BR" attribution="Da plataforma Bing">
              <cx:geoCache provider="{E9337A44-BEBE-4D9F-B70C-5C5E7DAFC167}">
                <cx:binary>1H3bUhxJlu2vYHo+Qfk9wtu6xqwikwSEQBJI6iq9hKWAint43G+fM2/nYZ7mE+rHzgoykSCUAtU0
Y8eSbqs0kekZ2335vq293fnndf+P6+R2XR70aZJV/7juf30V1HX+j19+qa6D23RdHabhdWkq82d9
eG3SX8yff4bXt7/clOsuzPxfGKHil+tgXda3/av/+Ce+zb81b8z1ug5N9r65LYfL26pJ6uqJ93a+
dbC+ScNsGVZ1GV7X9NdXn27L1GT1q4PbrA7r4cOQ3/766tGHXh38Mv+q7x57kECyurnBWCEOiS0Z
/sdfHSQm87e/t2x2qBRTWjlc3/3I+4derFMM/AlJ7uRY39yUt1WFmdy9Phj4SGz8/sOrg2vTZPW0
Wj4W7tdXR1W9vjHVwccsxMurg7Ayi80nFmYS/uPV3Wx/ebzg//HP2S8w/9lvHmAyX6zn3voOkt+S
9Zd1ur5fnX8fEs4ObaUEU0STu58ZMo46dAThnBG2QUbfP3uDzE8ItBuZrwNnyPz2Zj+RWd4m625d
3t4vzwtAow8JcWzFuPy69I+URh4K5SjBqbNTaX5Got3YfBs5A2d5tJ/gnIdVZZoyfEFwnEOubOkQ
QTd6wx5bNM0OhW1zxeUWHHX/7I3e/IxEu8H5NnIGzvnb/QTntzIcTfaSNk0cMs0Zc6jYKIb9GBtK
KdyNkFpJdQcefYzNTwi0G5qvA2fI/PZ5X5GJ11m1hjN8qQiAi0Pog0M43do05zE0k9pwTaWEZt39
zAKB38rnJfoRNvcj5+Bc7ic4C5Nlt9d1eN28ZIRGD6UtqeRcbtYfqvHI5yBc4A40i82A+UlpdmPz
aPAMnsWeRmpXpqmDg8W6NEn4osaNH2rCtWB063jmARuBhgniwMhtjN/M8dxLdHBjDq6a5CnV/gFY
2yl9/YIZYFeLPdWndRL+acosfElPZB8yKZTSdBtdz9QJGB0qajObii1a93hsooTFJNNf//2cUD8C
6sHgGUiL3/YUJJOYEmna/TK9QJTtHMIhSUkE22nxKJGHUtgOQrn7h26x+QlRfgDM15FzVPY0gjtf
l0Oyzm7uF+hlUJHMRuYz8z/q0CYU0Z3ehnYzUH5Gkt2gfBs5A+V8uZ+qsoKmhDcvaMyYcyi1lJTx
GSgOgjbH5oI5fKNCM1BWCUzYM6LsBuXbyBkoqz1lCY5vTem/qIcBcyYQkAm9DQdmHsbhh0IIbiMi
2InN8S2weUai3dh8GznD5nhPfcvFbXdwsk7zKghfksYR/FA5UlF9H1JDOx6F1FPIDZZH3zNwYBI2
6dbGz/y0WLthmg2fYXVxsp/G7TxE8lOZ+gXNm1CHHFqE9HOrKTNN0uKQalg4EAuPAYIsz4qyG5tv
I2ewnF/sJyynN+vgBWMz1Au4o4nN7qPjGVtAqThUUnPbIbN09FlBdgOyHTZD43RPI4DzdVWtr4Om
uq3r6n7P/vuxmWCHSFngUuytu58pig12jUjUDBzwbg8t2U/Lsxuc2fAZSOd76nVOE/ADJnxJfMgh
hcYI5DQbBmCmNY4+pMKZmOlvdYWHMJ1CoL/++2mJdiP0beQMnNM9DddOs5tw/aLsjT4EF6BtOPvt
z+NgAOU2kGsOUXrLv4nHKvQTAv0AmvuZzJHZV09jupf0/QyFaaGkLcTXKPlhjKb54YSHomT7/oxU
O31Gmh9gcjdqDsie2rGzl64UOEgqhc20bW8gmXkZjQKcQ6Aq99XRmbN5Xp7doNyPm8FydrWfEdkZ
LHtzHQ/3ZuTfd//cPpyYGYba88x2SdguoCWE2ti2me36GVF+gMnXScxR+WM/UXljmrB6Yc9CDrUD
DkAh09z8PEZHU9QFqIOq6Nb1zNA5R5jYHNzcHvyGxqKDc7S8lNn64GZ98FOy7sbtZ75zhuibPTV/
52tkgS+nZEIiGZ1q1A+s20OHpPQho4oKeK2duvasOD8AbDOLGSbnR/upZefhdRD66+wFYUH5GnmP
tp2tkn1vApEUIbybgrzpZxYn/IxEP0Dm61zm4JzuJzib+uhyHb8siSPQPwC9AKO2AWDe+kHIIeME
PI+a2b+NJF+LmpuEaJe33I3PbPgMpKvlfoL0Nghfks4hhwKtHWDZtiHdjAlFHcEmoEkd9s2FPUxM
n5NmNzKbUTNA3p7sJyBT89f0/zwPX86qTT2gDJ2GX/kA/Th0AGGATimGCum2RPqdVbsT6q//ekaq
3fhsp7QdPcPpfE/D7nP0Tb8ocSDsQzBqkmpUcu5+ZrpDCUASKM4pPjNsPyHKD4C5n8Mckw/7qTsX
t1/KdRW/JG2A0g16NzjKNxtQ5k2g+hAhOXLY+5LCjKXeSHT9pES7sfk2cgbOxZ7Gahe37foli9Vc
H3KpBALo3SQopQpGTYKjdjblHtALD33N8/L8CJjNPOawfNpPnflXWF2brApfNoZWOOUhOY4cbH6+
8zZgF9BooHd3E/yUSLvBeTB0hs+/9jSKnqq7r2/L6na43767Qta/eUoH9QMOglry3a3tNopuiBVw
DmmL38zhXJh2ffD6r/8LqZ4MUnZj9Hj0DKaL1/upRhNM57d9eP2C0TRaqdEEytE6uHU+30UE6pAS
HKhCL+j95th2FJjW/IQ4P8Tn2+A5POf7C88fpozvl+kFdIgdokeNieng1K5wzZaHCKgJ2kK2/M0s
pL7TgudE+iFA64PN0Dk8f+wpPKb832mlRmcnR/fA1xhhRhbYKJQ6CBGU2mrYDKSHrdQXkPFJ/m83
WDu+Yg7aYp9Be3F+x0Y7m+IwaduDovpx8ACPhUNx0+Gfe+d0r9Mb0/eNpvkfAvbdF8zh2lOm52O9
Du6X6t83f1P0jQ4RdLVty9izxOjuBJaNYgRTM516To7darQZNYPi457mqW/jBF1UL3rIF4bO4VCc
LRoEAcHDaoJGSQ+RAiH3rCm06mEy9DMS7Qbm28gZOG/P9tOsvS1vffOS2RCO88DDoB1nWzSdGzRG
DnEYjlI+C+KeF+QHiGwnMMfjcj/xeHebZdWQtOsXPbcjpkNUOLaz7QQlc4Wx7UOHO87Um7DJgVAH
eqgwkKoKk/av/3xGqt0QPR49A+rdb/sJ1GWAkvLBafWy50QEeg2ZA7Zge8pazwpy6EWUFAzPdNr3
7gdJ0kOgflaq3UA9Hj0D6vJ0P4H6AI3CHRq3T0azf49R4BKXSIAFRcvIV3V56H/Q9cbF1FHyIJV9
iBJEgkThPXS74pPdAH0dOMPmw550vV0/fUXJZo02y/Hoo3/zXhaEa+jXRfcb312Y07iJgk4n4O5P
Xc0Yn/nVKT+WazdM8/GP5rInN7N8uO1f9KA8RR7DHQHPvyEQ5iEbImyQC/BA23tZZh7oWXF2I7Ed
NleX3/fTlH0KcbTpGRf8Ny0ZImXKHI27P3ZaMts5nKIGwe8bRGYVn0miv/7rGZF2Q/Ng6AyeT3sa
EvxrjaNWmV+/aDwNggDBsrSdHzSA3MXTODJ3f3HLLKz+OZl2I/Rw7Ayif+0rRLdVffC/oEZQE8Em
h7PbujkEx+K5De56+/4sbPuqCwdvr8MbuJv1/+Aig51fMsdtX+t2g8Fdbv5TEdPfM3w49AODhzva
fnBxC8rcyFMpCq5kmxLdP3tDvP3reYF+oFT3A+fI/PH/ySf9+Ha3r1ffLdf1+ujuzrwHF7w9/e7d
5HGR32zoNlnZGeJtoqzTm19fMYGA7OtNfNNXPEpy5uHVbODtuqp/fWUpdahtznEIApEezkESMHMd
1P/XVzjtNXk9FJLQnIXrLBzEGtnEyf/6CvkVx+0ICA23d8JU07UnGIJbFThDu4qmaJDQuOHi61WF
70wygEL5uhzbfx9kTfrOhFld/fqKQ93zzcem6U1PpIxomARmg9zFcWe8f72+xA7Hp+n/SWhUZrSL
5a1DvbrRRywXuZUsSN6G4ycpmzxeC6uU1SorhmoQy5r1MugXlvHIFz8rRWYtDOtj+7UO5NAsY21l
xUmn06Q6T2SaW4Nr4l7mX2RcR71ZYq2SiC982xb01u7N0FwmQW8na8eRuXfNU16oC1+FRc7dlIYV
RBG5LNO3ASV1ly39RJZx7ppOpukbag8FRPbTlA5nLOVZ9KdVtQZjHmC6Y5FQrHi0RqjYMqHR8zAR
F1gubImHa2TTNGwCFTi3XmeyqDipU5GIk0S0VWmfjJVfh91iDHPcGZIQL2Te6unHU1C6j5+P686m
YwEcJUcclNHT+w8wGiPuVIqo8CaiMY/DRW245IGrNbOKaFX2nV/WyzKofRG4lrDGPHvXCT5UbEHF
qDr+ulZBVsWuMQUv6QVS/gLvPS0ktvBDGW20UHEcfUP4hrrbtC0fy9gHocWCkls3yipbwpb+aPt2
sUocUXPiZmWt1OdYEq9Gbv9V357HZnqu0DjMAjqc4Qzx/Ll5MxjbWNy58QfsOeW2JE+q3wPhscx3
uyhswreZh0tCazcIDEhz9+nH6++mbSORwDUBWqC5Ejr0eNq+bEOL9AG/sezELvhCdkTJNRTJqk/N
GNrJRWhRQ895XAzNVVwRMgYuYrcEi/J3JUHDDdJ8XO91d4sReSxJYAdeEg2kvBGqg8qtBqpGGq9k
2TWVOAodT6jPZYMlKNxKob7w2ZChLfVRGxqSd8+gglj88W6QDIEg2NWpuxF3ks52Q61CEg1x5l17
esxkeWyKPPWGI8tLKz0cD07ZY4s8PX86s2Q2kRrZwZ2i4mgzTjA9XgBfj5HUeW19wSUEdmqd9HUw
KUTamwD3kTZdJEaxCNNqYLnba8axEDIkQXOV5ioaFplFy+xKp0FaZstCmpJdpm2YVV+eFnOypw/s
rY0IGsd4CPoJcRkYtGVmS5rOc0pSjP2XvqxLbALSxAT4kL7j0nL7krfWVc7iYlKaujPTS5j7zTP4
fLdYaNLCqTyO05CO4AKm7fFiOQWr6qFS5kuWSAs2PIL1Gju3HUg9yDPuSdj9ym9wZ1wayQwWtczT
ksoTx4qsNnaLANZ2svxDgFFZOCbtmejj3KTPmBU6VzDc44SMkKEthgFhNZ2Memj7et5luc5G/qXy
mLLSo6iu8qR5V4x1mGeLrhgKCGfZaYv3zFCkZlg68ThYV12ee6eVLpPIX6TjSIazNCiy2nMzTZRX
LxpJrORSpdof0wUuZulhEpkVDTR7TUad4Fvj0OuK4hk1pciCHm0AxHkgwLUiSKVwwl7OLAZ2Zla0
WZt/tqWRkVzkBA1Bhet5jdblgo62BdPuDRvrmTQC7zV35iSnnoO3+q7mqlg1HX9eh8TciqPHFcGI
1BRX0Uy6O9sWcR9XqReY/HNeQouKI17FjjhnNODDGa+aAcuhvTYZP6VBPwy22wRlVwQLGPxOXfrF
6FknZSqi8VNpNZW6cEI1BQi9aNNEH8eNnOAxFdfYQkNry/YyL6N4/DQmKu5ilyTJ5LRCrD4AMpkO
8Es+4JLLT07a98COy2jASzUSv3aWuax4tVJ2M2EX936IAKO4e7x2fGvoXMf0Eb7CIHiA5KGVTbFB
ncs0XveVyop8pduStleCm7F+U5axV7pJkpYsXVi+l/YnvoBz/SNzMk98aklLsclsx0ec0RaZQYjy
tG2YW02svo1CIfhAYSv0iM22BveGzKc6Tz6PNK1K3+0ZsfPK7UxkklPeFB0MxdNPnFsjNh3LZRR+
G71O+rsnViWpgi7l3R98bKbN2DViMn+ssmM4b9UWUn32Ij5iE3asqSv/3IZhwT59WozpisNHSsFx
UzKz4SvQ+8YEouTHWj7ytiksrdJPqcjSmru1aaR1a4qggDUK4iqjR6Vnm/BdWzk+LE4eSOMf+U7N
WuPi5GSXtG7N/OIs8Rx11fMycQa36qhqL2vHIuGikGNvzrCJSOBGRHhh7gpP0UnZA4J9aNoA0cWp
F8X1pPktul/fosZu54PL45L37fHTM57bNQd3OJCpRs/u7j9DTvB4xrHygqwrKvtj22QEQawsS4Yg
th2nfSsQZImTgHY9tm0fa44Xv76LbC2VT1uaN1HHvCuvV9OWZkU4puVJmDM+mchirAhdFUmbV+Hx
KIcYWud16RRT08FJoZ02LaBGT0+JzSybgwjIgduEVQOCIFdnprrgWTqaKGMfnTrg0K069ycBaos3
k+re6TE6twbI5gX9pOKwlZNJKfMCjsYKKMJ42svpV6aI0W+e6MgWJ2GXTOtQDJ1RF17R41NhwKcp
Dn6qqlVs2SVf5U7Z8moxwF9gus9MbZYBYGqa4hYuClUhEhdAzKZW9zG1k8YMH7nfTpaqLgtsrTEZ
Q3NdEydmmTvUphg/2Syb/GNqGQpAepUm/nA0porW/kpzq+k+IkotsRydHXHsPt6OsCZZaGlsMdEl
+WTdGpjNk5DlHcxajYgEDwxrj+BfyLEoliL1BZairu3AqhcyaSKoRKBZhH9t1mcyhVO7/lOR9kxH
HYQLiK5sJh2kneS7UJd2o1CDKqwPbWobWIdNeMsCp2/jBTLLwM+eMwszdzQ9UuBuJ0bgllBonCde
JDKIWvPe/lA1FDukHnAbS3gM34/1EVEujDzyOsv0lasSPmDBk9bLELLA6GGVurJP6ne2qhwvWnm1
cGAMoJDtZYkKGjxAakHx6z6Do9rC5hddhqXsEyeDrkCLJjj8uJ+AsKKQ4kUPkW4viUkNJJFxDN8U
q3rKU59ebaH5Y5uIyU9OAEYCd/EgCppnNggHK8sn/fAhCAaVeG7dxDxfeB3xogvFRlEOR0VQqtxx
NWM6CtyyLMLiNUka3ks3R7RjnZV+aolzLw1svig60/vXJEzISec1Qi1jOzPJjYiSsbxMjUrxVxJG
mnRvRUtJPy6dKNMyXxSIH6tm1XXSaS/KIvB646qUpPQNJyXVyywrNV1Efd2Unmt6pxgjN8jaUvQL
v49bKEM7lt2QuL0lIxGtNKONuFJJPQh/QXradM1xrruAeojfPL8+rQMbkdnCHpNuHJHWYivmp308
eI1bVHmkVq22fb6UqdWPHzplWPipEYnvLbmoGV0MyE/N4Cq/rvRSh6yLF75M/BPcu1MvC0O68czT
GSHHtKMBW/lW5QTkKI9NKj4OsvVj66M2pO8/9HXP63OrqjPrEh7Dbm5kqVT5cbRbPzNubgwNqve6
H5P42AvBbqxGI5zUuDo2nAULuxyrwvlC08jJbgKWm7ZfYqsMxa1u6q4jizjpKhqd1F5WSGeJPEAm
6thLrVhdaGpbcXzcqpxVSXAbOBmvsco95U4pzkduWmzpkZZVHrzHaYBakaMsE3lunzbaC4PkTSb7
uPCPotavu/ZNJz0/DFeeSLtGXnoZ48WpikTgOyvsFcVjN29HAreeVE7Yade3hCrqZeCVYzScdn5l
BeFxF6bwNotYdwIGts3DRv5urEbJ6hSbo7O8RccRttCLJkfUpd164E6v3ibMtvFSb35phWGC93BW
UeBxo6lE8WVsCs3a15Eqc5+d0N6ybHsxRDJu7OM+i2iauFK0k18k0goxHZ9LOJV17w04CLGIZKCl
/3bo8i6330WeFXXJyo65xfLTuBm0075VEZehdgutJ07CLmsZxJ9s3/Os8UyIpMJKWUMBk30Oq10E
8sziXmknb2hYhDR5F0Vd5HhHXQRD4B+ZEB2U5QImaxJpaK2EsCPiB0NYLEkeR6WzzGpiyex35rMM
z0ujROuPje8UxaJE6o2VZU4TwoMsqAqmL4H8CFncotBTTC+CCrNf5AHNuFpFQTetGE/qGC+mCmrr
KkvtyeSLtvYde6G72mADjBnijeNalyk+l2+mGtRyxPIVkY0f+JLKw9OSgCLJzGg4wUNzETD5L5r0
0zpnQkfgkqzGKgGFlcVOIG6LAglNsSrDEJHWonPoYBeL0AlkYwFB0RTNpzrKmjDDelnBaI6DZhS0
P3ciexI5BNL5eKWws/AEjreKL57VTxtMldaEvBws/C7R6bQ0bUvxUbhYp+ggQ4t2IMxxO5+y5Lz4
AsItwO9knxt1FUvhab4QnQYB5OZ2QLEW293jjZXGV9qRNU3Oq4e7xWiwa8rFNsbVcpTTv3gl43NO
wtK62i61tfn4/SJvPgemgMXnNstTCEAzK2i/xKHKw/I4zPiASRdsxB+ncX3G/ZBcIQH3jXblBigz
tjW2GjLvpvRPM6oHT7o0DtpBvdVpY7BKLUsTfITl4NjKBWgOr9VuTIYp6PVTyfDLxPZJ8UVvVtDk
0CDYtc2cAhYiR1vkJlMdPRkaZ8rOyQbazfZQXpxgfZQIMeJI2sk0+V4NAfapT8vpMYEIFH45mILY
wcfRCkVTv8ZM+bS8m400NkMDKTHJ6VtoWFYYh8ohx+6q6mASfbOg1tiN+IdJuBH2kUVkFkenI8pX
fX7sE5BI5KgLGwOd1pE/MR9VB3zD1mbFF6r8DNunkohYMfmyRbD7tgKXPX0ha6cX0foOXpKMTOqQ
jnKSP2uUH3Qfm8RP/HCV+Q6+Nyg49flJXA02rc/4Zq+EUaVr+3i75DpqS4jThzzGl8ADGDw8ysMY
fr6lxajIR0RukdMu88Kqs3BBKt/Dw2UU4OrrZZ3k4DYTEAagbABT0Jzaxp/UuYF/xe/ioVGRs4oR
LPbDa66rpDcntTAkTReJFknaul7lgzakmjb4fFAXFV4QNMrkIi0a/HdIO/B2knQUVFEBLj+5aOPa
AynQlRGeTgPftJ9U5vXIArxhnPZ+h9YhkMQ9LxgsjFMGSeMcJSlcbHrUW5mnq1Op4ar6P4jqI9gb
PzEmjk+2dHJUJ0EZrZogQb57PYgK5zJO8ijAchzzO50pjJNgwSqvi73xEw8c09UfC94FnTqpN1Pv
tV9hiXjejzFmFPtdJY/USCisXF2Kaflon0+7BnzVtMU3/KlTxR1WgDZsmm8dhgwvJTY4Pl+EYB8t
N0xG8Mq40j3OtAvKYlDpOc9piU+ogU45bCubCvtqQ7KMVCalt2qyovTYqe8VI75j3FBvHtJysIaF
FDEoSo/GSH3TFLlTtqgTEBPyLI3VpE+16EKQ8H7s1DCVXHkDfF41wNJEK2S20+I1IZ+oAtY4Mbj4
KMl8DMdFz5jlHx3CM8963XlVWYYXmkcTSWkauLtzO/a4qt8L0FiDd9R7kTUEK9XlMqmWoC5w8YJr
gwRSn4XPKVJyOEMN8EdLjJiVytLJbaTSm7ZbyUqKzbdZyag2YKJ5SELevu5GmXr2+3hsOuuqRDAN
VmHMC60+w95if1ldPmIFIkGmOXh5ZsH4I72cWKokRLyKyFqnpss/Kz0EBf0i+kQlF0oV+eCtBDNV
bf3ZhTTqvSN4NJ5It0rAf1sLJ6F2+QmMZBfXH4hfRL6/8OTAg/6ysxHbFDe6DduC/VF5DqiJ4zJu
2lQvLDZW8adRNEwYt4F36JHsU2oQU9q21A1tsMvTSLNFi19aduvaHSpT/XI7kw2WRR6BIF7g4Oow
TevO3CRJO9k/PfiTNUH0PylvWKXTJ7I79t6L2PQ7SYmFTwz+MH3Q42An0iNk7lNtI0y8HKrsI1r0
LsZ6oPlRBEWdtFKn0zvbLYuYEpZI434NvLWh4CdzavmLsh9KbruUlcR51wS23xm3IxkIezGMnman
XZFNWu5b40QHVqgT4UUgLKtPi5FgfwuC+sMFeMtJ8jhEpfHz9kGy1HBpBbaKdbXJ2LIwGu3YjbK8
Ee/jjcGKN0RjgTPX2A1WUkwkZFWqUohl6qeF8dygUI111YQyx5zrDlW89nXI/CmMC0SPZ9htMonV
3CmcZWL4EdeTzaTkOZvKjMus66c9aXsji0NXBlWWpkdBlEAbV5sFAQ88Gb0YTd34XlFRKzoLGE9s
5xnia5bQg8uBfcAOZjBuin5HKwc1OsTAV7OrwBgFqW3f76ENnYGZLSwxaVDSgngJ3DYsJtmfye4e
53bT43EFEQ4NTLd+4/kznrVsemN1lQ2qamMaI3DAkAJ5ADTp6UfNCHRoE0HrIZ4Fygr/VVNa/6B4
2Dlx4XgIJe/3CIl7YxZF7gnxFtfxTLtbq2ACtQkjIGxEKQDZ1jg+LctjCgH9C9g/Dv4EiqNQDsc+
Z49l8VrOQN9G/hXuYoAZCyWd4vGqwhXoR6NB6PzcOn//QPTwgThAdywDuThdGvRw8nFQEpqkxLss
+gyOwo/h8U/tIYaZ22r20xOkE233rbwzzRDcLZE2OtkYrjScE5l9Egk/qxN1ubUYXTBOpP2g+CDl
qheV066i3BvL903Hh2iZNtlkz3kJ02BVo4A/ekaixzsdEiGVmq4n47aW6CGZl8UGTazOHnhxmWyU
qkNcBx3vm9iDXQ+dNgQEgWgGaKbmcA4ILaxgEiTKedGMi7ZAZr+SKTeSuD1My7CAqS/wceiHRy/C
gSOfXHSbela+MbNPT2IOI4DDX8ojuLILlCzFH26bwaiComa91V4EVTxZpvEuEMormTXvB8tpBC5J
/XmqS6IAgq52AiCnn+mM4uPn2T2iEdz21lxs3V7vB0XkEgPLatyyws1Yf+95oPynVnooBk4Kie/M
Ae88MNFtGF1s3BKC5AkNO06gF1lVTA7j6QdO9uXBNsWGQPlp+itq6EcRYDRnfGY3jH1YjjI+sTOr
jOXCTlObf1YlFOY5Ffz+UYDOQQUPfepIMuemLvVYOjS+8k82oUgrwY5gH7EixcvTs9q2YjyYGLhC
PEqjQYbgFmUHp38eI0cI6jJ2GFTH5chIUB0x2U/dCA1u4GnMn9WYoYa+MJUPblW7qTciW3Rr6dc0
PYO3RguOvzBxDubnDRPgHsi71JO+b04GxAbSXHh9GNN+WHgMJac/qqJIkQaVERNZcZQmzcjqBTFE
VenSKSWotje8p4ard3pTz4sVkhH+1stSWvTnsR+0Gi0zTatCCk4kQqvGCRINO0yXiRXlgGIboNgW
hgVuvAkrEKE7cBbqzoxtUo24IzDdXZAymG6khlMY0LXMQkBrmIM8IWMNPoAQSzX2Ba+SKZizNrFN
juIotJ3kDh1DN67qlI5uVpU6C5cqt5Ooce8pjwJuM3C3gcxdBIXKWof1HQtncuJ20YJZQm4RK3aU
OwaPTGNkFe1rgmpF6C+SPsVphGPw+UmUfOQIezW/UEOtRX4aKWJNZEDVluBZh00epruh4sUyiJsU
tCsYGBtVBjcKasd4C6sxfkdSt8CBIsne6ULndnfkF1Du4oMcdDuaD6g3TBUtxICEqQtTVygifAhz
sM3+Ek1IaCdYBWVBabRIKYLOPweknpXzWqq+Y5+p7IfauQBt5uXvM62jmB1FWWURZMIwHH29QCsX
aulHmRmA7bLr2VgOLrHATLQLhGZUOotBDF73JtZVXY0uytFdiGxaOyXqomFAqmNBkrr7okgaD8HS
Ewi4Mze1s7T8PQPzYjWusym5bW1RgXq4r944Kex2tMqCRLEGUfRdnAXie4oTh6yenM5mayR30WBm
JzFStlKjIyZ325KolMKS+caGGCyOmdvFVqs/wIgb5yrPtJWs0lD60g18v7uSQyij5RB23nEoWn4S
Ej6epmXfnoDJMJd2qdii1zK4sMM6IeCM2/KDh019InxpKhfaF3yJyjz53SehWfaaeshFE14fI9kF
pcQyeebk5LOJoY5Zl6s3qgvzpS2CAOgSq1xFdi+OIhM2b8coqckRovL6yBkIT7BjVXod5M0VoyI/
K4Xln6VtVR/JChQ0el/8k9Y0ehnoznlv50GBun4e3oRV4S2TIPfdQWTZUnq6eO2MLF0NXoYqcJZL
ga92hmwhosxedfjKUwf52JeyN80x+h68m0LHyXHc02R0Bx3JVRARc5ULcPNuAoqmci1u/I9dPzrr
xMokUvkm/dA5LDwirCavBdFB6BrL4m8EaLpVWVc4qxPZ3nuQhyH6lWqubyhKPchnaE4vWxYF4Sof
MuuIVml9WbUChANMwbIa+uY1r8ohdmXaOQvP1l7g/B62TA+n6EBorismInpkmrxGmhOmweC2uCzu
1qmlnS4tzypfpxrtCEtB6+h93/IYeVJqzmRV02LhOYFZk6jK3/S4QuusUnTaoZ6caqh+273uEc6e
EztuT8F+W6/DmAds6cD63dCu45k7jg4NkDbn1h9dXnS3hWX1CxbScV1VkWHoKMjRPjiOFXZukOSJ
i46pslnmYxf3r1XjF75LaB5eDNSGIUZKtWg7nvDX6ERP8tdlX5QrljfsTCZp74Lp/SS74Zo0nnch
KNSnrZp6CWqR/D/mzq03bl3b0r9IgC7UDWg00JLqbju+x84L4TgJRVISqQspUr++R6219j4re+Oc
041+aSAvRlwuVUki5xzjG1O8Yq63eZN6lexIvgx3uiXTu9cONVkIe5vNlZFgIGSdc5bqKjAJ+YAz
raok7oaDglBQxWG/PLhokA9z6xdZy2VhL2Prx7fJ6T6uRmdcTaNJi0rg+OC4FtDccOO5dquJK9b7
Mp7brh42Kz5Er7cKJk//ijn2Y6W1jR5KmAgnHU9FbaaQngkfyMdcZO5GQO+3sB2IwZvSpaImGNGR
GnaTFYHiVRfJ8mMKUNQ0BeozUaViHu+zNZN7LPRZVpd8y49LpNp7cDpgO9Z2eonVoA/WuOggtM0+
poS+rOiTX7ax34rDqImvxNiznx5fyKFdcmN2KAP90zKVKa0mMsKxlWypwtbaU1ZKfRhRh0YVy+fy
pRyW8nvidPIsJqq+281uPw0u8MbmKr4lAAsOIXaKZnTj8oT6MqjSdbA3wTTLb1uohkPSRRRkFuTk
u9aHBHuZw4oUCl5AD0pldsTIZFrreRAHmZrpBWxXguO38TkKh2QvsmR+hy433pdDOx0j35VPfT9t
FzaLcedyLLlog3t+N5BwOU+GrPfDTKfnqSjIZyItFod49PaO+B43DzStL1GymIub8vXEV5co6DbF
cKBZTxq0xyAsIXuUpy2Y6A2l7fSwxUX7UkA6eR+3YnnGhs+OuNny2y0KFjBMGd93JU1v4HBHSb30
ZdcUmx8SXO/TsN9YoO4lJPh75pQea5Ah4X5axfiuF0MYmuttu5lKYi4AlSTUgV49s2Qre6zZvdsl
uSyOETy/2uqNfCksS6DMT8GPgMZg0G58SjZe1r53qHWb3EDSLm5kmth82YUY6dItVVdqerMGmt1D
ZenuAuKH126ZPvAaBqGXR69zjwpGmFzcuVIAv0x1xM+l0vE3E1Cz1l27hrdAfcwLj60dD23cJaQu
2yi/EKqmYl+G/VCe+7bQDXxcslUWfndTlFufV2JbSlv1CR3uVAC//+KDMcd3nYXrMt2MpYXRE7kp
Wk8DGfsviSPBQz6UXNeZm1q1a0s9PQrGbb+D5evbS8+l4k0wDSkgREqj4JDbed4efTFMpj1cS4+w
KUeHp8xJfGtqZfIs0ZNPXR3lqFzqtDfU3kItEXOdmIg9r/mmfK3CLrsBrkejZo1QIl4WNOLLa8rR
/U1YRya9pBkKJzYAKzraJcvPaezCQTxviaexrbwbw9KcYyx24akgcAQOY+eHqWntnJqnMmBSgMBh
XTlVU0BZJ+uAlO6JJ6Bmqrgl3YPyUbAdVjSaog7zMQ5v1lK4oY4n6Pi3eYfltAEgtzUKytZZxAuv
8fxEeV4C72bxpfNBVm4Jvv4hdH0DnaaXV0pLx2n/ZVmIKJbGZyLrYgjss8L9UMDerE3k435HItO1
N7KFO1v1A2TeelvcOFRJ72H85EbI48BJqnYMRuGt5JBJG+G4OyaMREWTFWGbQxITU3SSbNKwI02a
+ype4X5nS7zcBWnp8roXlMxVTmQCKQ6a3Wukg+mHLVGaJJP28UEpGiU7ZtvYxDVKuDZQNbx5oGhr
lbfZow+IylGYmcLzrsZKuuAXVBhwzJfCIjQW2a7Vna5SNkau3Mk+j/J2p2On0vQ2CmxmXmDm9vQo
xoJ8MGu/bVvLXlirv7FSp6JCm9A/rWA7drSg0yHE5hFikcgm2F/5dul83N1NCTd7205lrUe96SoH
pqmrvk/7p2nosmaaMl+ZghOsr3bpPxdGt32uOth4zNFbOIxFWEduXsdmw2ZD7su5TZ5yAERTwy20
HlwPuGAq8HDrj0hp+aDHYS52c56zm1kN6smM88J2xjFLT1CNWV4FvStPvRJjEw9jt5cjTZ8GGUa7
cmnVRdI0uI2lI5dYw7RUbIZ5XaItauKYYn6Ayc1hc3HcVWGOTbgJSzvOOx1l6g784Lqc9LTSqpzX
0NWjZKIm2Wx1VUY9BUMKINKc5gwfbuchcj9tFE+8o/C9x4OAv9ZMuCnXavNyusMuj82fZ7JruEB9
gUOgj9h1+N7kZVabQbevgrPoG5Q3twe0Ux5UWPb7XOfiPhDhVNs+a9/CoX/pBEgwhsZtn8dUvKs1
XlSVJkq9JyGdziZOqKvo5ERRc4ijZ6pjfGgWQuHmztZodpMvAm3J2a4R/5Rtkn+TlEVvMkrWGwvn
tkn1qE4JJONXiO+xvK5pTleJCMfbjNIEdSsWx+tFSD6JvDbDfuivu7aL5+/KFgHfdRmHEQoxWWWn
IR24queJuwVe06YgFuariOqkwzpSZQEX6W2n5/h727aLrOIOx1CJLm+LWuLv1pC/cE20XqenPjNx
3iwtQM4JtZZk516r5atG19bWUidJ+A0b7zpVZVCs9hgsMmsWLYIjH9P45coN7KPNSlNxH+gvaerE
d2MLje0BnedeGQoaStE0uYF1N120B1RSTQwlzY2bjf4u48XxeobMaCtuO/e5LB73Cm5K9GlGQ8X8
YeFa2QqOnN0NwiZniNQMyBR3G4p5YKM/8agxS/d93i4X4tG/VQHKkaXp6Biku2DswfyGm01fl7nr
3nNtXS3nZG66MBjDO7Pm0RPctaIEFYQarsqWte0OK4qqM1a/Yd25sW0FSrkSpScojkDdJe0aBbWh
VxLP92Gqd5O2SBiASMFFVJO2bwWRds9sBiull7WQKNKm3bWNtTX1I49RUycD3d6G2QzyS6yidW7Q
VVCJJa3M1KbrKTKs84cgjMVAvmQmoUUlo5EnHx2w0WCobVA4QfcwzKQLb2WrMlXW6LYd0ZXZ2n42
dY4NN/VNC/+q6CoDmpv4ZrCe9vLiCxonYT0bNGD6vrNQh5LKAfMuzX4yeuRvjEmiWLPiVoGNgjRO
MkyVdaPKlj1DrTacTGuC/tc8zs6muxb8Uz/s0hFe2xMNY3gvBw1QahmayZMgFPfCaInzQALgUkaA
ZIYHYIG54+P/7IMyD/E9zmLwTalbl76lcJnapz/F2kBfDYelK6/SaBxRpy/I0V2te/ACVx8E9+GW
/2CEhi47gKvecL+N0Vzyd6PXNmiroYDQFaCzpWLNsEVgOV5eTQtBobhZUFC6u1CUoSe1YbMZ5WGD
u4WzhS1PKPE9Kcxg+ybtFuOHS2Lw8baKK1AWcw3oJenpU7Kkmme7DKAqT86hMaNX4JD4ghoHvQMb
91oXAutxsKhGgkK6jQFzoXTXJVZMX3IUUQU58CXvvddQYS2UVF4DqTLdSnZscIR3O72CuCmhHQyq
uNlQ+hU7GnQZhQtmaalNFZGxJLvcbwk5wPfrX3VhupcAdM1SxQrhs4oY3Ds70Cb9j3CQqLJAv7eT
3KlsLtvGTuBUXLXFI8zHLTP+D8r+XHJm7yGW2iN0YH6jQprUMs7MrYi873c66QFr2RJGsA66J1G6
NT+NKOHyKhm0J5UbVjkcpiUExegKvQ4I51j5Q28hlVhaSU+rDPuoaZZk848zD1aHAiHodqhA0SFS
odP0MGVk6RvaF+57sFHndRWxdYweC8ll2qx4mOHnhMcGTNUsLFqDYQssupFJRO0O5cQ0H02bSvuD
Be6quKCijod6ky3bI6dlabDvTVQAzonHcqhpSJTaER/Ox2hW+XtnOxLNdU5jpmoIijxFh5r7+a4v
stA0cZia5Q3oA7CJatKg7GowHaNFgRTF4Iogbt0xdN59RUbU4bcOhpur1kTmu1xm3TlgswLKblKE
K8DW6R7oRuzN3BRDWsKSCpb2gNwCTkzuWFAlYOuOo+5GURsIZt83AAu4Nmj5YIJQ4XNuep9F2t17
nOyGlLQodwJsxc8A8BLEQ6HZTYBleP6G5nJtH3LRT9eqK4n5ERVMdp5InvLvWCITf0gsEY9qTegt
MEn2g00Rvvli3RxwNWqgjGwbd5Xm4fpSuNTcr1PX4iMgxgZ3OO8VVtO8R1hBpuVjBPkwb0qh1lME
0YI3K9iYr2tCkCNM5UyOAxECeOKUPo2Uqf0SD+FbNs1RVebgENup20Doz5uvEDnyd8hUxryJzWwR
6uoGAPIlt6U9sWwCnTYPG3BQRleHwy27KxqBbrjWQ+7jPRwi+KxhgmBhw2xisfQGyDvwatE58MKE
zSOKgsHPt4nR5obFkS2aMGU63wOE0M+ryxdQx8uATwkaIP9GprZgVY8C/MsYXCveGXMnhgo1tedV
JmkJHEWOvG2woQuQV5BL7rceCkC1ZVpnO2kB2DVJ2PPdNjq8hqXA6YCN9Lqxif61zu2wi+ns6nVJ
/XuO1cJe3DJMuulGWzzO6bQYvF2ajmgIOFSgPla3SUfjS9F2MgcmRH1fTREtL0HQxt99x+XZBXq+
B6snajBg8QdSMWaAz5CXvubpLKY6Xwn3jVm9mKtuKha6My0vOqy/U9JdRBT7dL9ka/oa0Fa7OyhX
MoEYoHpfdbqP3nkJ4qHqAWLcKRAm4S5fU4+moIyRahhpmPa7PhLts0zdtNbYN1HVoT5v2mQai+v3
ln1ZkxUydBIreld0ffI2grJglTXdezL36m1alKowAgHaI4hKgFLM4pLvpncWrCFDbeWCOkDlcTsZ
xHtm6C7fBmaC0yRwUzcTl/mXxSzqvKQjsh5TLm+gC+THgIbFKxRjnuMyYNl3HW/JzpFwfrSTj08S
z02Na2GL9VqthT3QmQESTz7PxXFO2iFrtjJA4dTz0h2GNLbdI9KyvJkgbjUTLnVSj0lqdihfosvg
VQs2cI3eWurdW0mXqNKzCRGdTOWuLzr6C1hx2JCULC8Fyv1DRGj0XYFAfwvxkrQKHL44IP9vyNwU
tw4m/0HbBXddYT4AKC/32oSeVsWiwgj3wXZfskCioolIf8B+MA1oM+akKXLAKXj1zTrG01cBsaMp
HBqVEZnirXJtpF6DoiNPok1IXxOo+iethwhWGEhLmSSf3kD9n3ZSQw+avmODkr1t4IEjxfSGjlb1
+nEisyLpl0W0I1b5GQPAwCZNI/LPgAScF/0IrwGGo/pCPFAaf1hjZDXiJlGhW9pTaNpebCeA3H55
odyt6Wc6ECWPQhX9QmpKpnAJmsKmZJ2weEnQLPC0wEeIMuJZ2AC8izaUjUXoeT3JbArdyXgHFbPK
YpfuCRnW4ls2DAsWlVHLznVYx9I2TBvUeeAUmsBnjAFoIWCsgCOjjAdV5ZGFxk0DjJ2kQEFbrX6G
Y+DzuYGhCVBvN+vVyxaOJWcStJBm9AqR4xocYYMwwbZwfLBJsaCF4YnLpulVFSu1ooERW6DvQ2SI
O3EnhJqNauYV4+6iXagTM4/fjdxs5Cv8Fc19vSqCkqzadIuV4UiRZxZlDcX6+klIxsKyO7TM2Xz8
agK2xWnFaSHxf2Dh88xdgmVGw3wRfqZdVruwLHK7/2/sud8DIjD/EKAukZWFyQlMD+DD7+bcEKLn
EE6Xn6FAiuQv1zvOZAr7aUp6BtpzLezQ12FPpjiv8qlDEKnq4KPM9ZIMLn8Rfxhd//Vx/e4u47Aw
LCNDXBVjuWEewiv6/bB46hFNYjz/IZW+Zpv6P8GPXpYdLsRAwS77b4zK3z356zsixo1v45odhuV7
nTHwdywBomGxhMhL/Oz/fEf7J1WTpMMEa37OW2IAwdnQBYh8cAGz8s9T8dcAhfs/HdE/5wB8Ko1k
DWuXf/nxf+KJSZOa1a/lf1xf9s9f+2Ncwn/89Kx6/Psvf+U//UO//V28/V+Hd52i8NsP/zbQ4T8Z
2fD4czbd8p/852/zHH6baPGPcRnXgQcRxOe/XR3/NtDhfyFGMswf87+/5q9ZDtcntiAvCxAR4CTG
Ff3HLIcAj7EGyoMZAUjJIPqcljitfw1zSDKMAQO7iHMexsi05LgGYSZf5zkkCSaARfhtwLx5iQRV
8X8zzwGhc1w7f3PAkbvCP7ASSBqDcPq3CCciIDHRsSGntCvgIaSgJqZhsYcNmatzx8b0uAUKeWe1
rv4HzLn8JpUEfW4RReujUgYc0KyDjy7v0GGmpLzbwJ49ZwK6SpXpDCMYZpLftZ2dH72w/LmfU7hg
xvJTz7Lom9IUfKnIxbmIsx0yxuN3OwtxdEEx8YqL1aFUN3r7BCof1JwyOIfUyfgJWIU8YzsdLjRP
uoNJZlS8y3Cr0pjXZUexAou+PUd2htzLe1CzfZAlTRyw/Aw8FrYR7dwXpYvuoLuivPEzswLimosf
XGBKOJMyvI08hxwNAtBWViXjPs6j7hCpmL1FJS/vokDeRw4dDo2jZ5Teqoky1IXDCGWjCpGf+5V4
j5Ky91ldRHaI66mfFrj7EakiAVgDUWtUn1PHzSHtQv0D/te4TyYELEY+dYfBKPkyEpEh1dcRcdC9
E0cYw8B0yQrdLPdRvUSx+aoKTlGgtOvDovj2WfrVv6EpTB4YLMkjJN7pLkuEe0gzfDlAMvkeip25
oBEev/eJcQ20iXyvbWcPeSTxMZhzFZFDB55+hUklifkRlEnFp9TXSakvmJZwIqDydwb5IADnamjm
lN72UvenoAhOqCVlg618+wprdzyMo01/MZT0aLsWDrmbrAdQ9fQUIz9/jxDzFu/LQMhzi/0k2CWb
MBd4SeKVeV6+52OGlCKweahq2fqk7To+l5Tw2y3Mwtt1DiERGMikXxHamm+ECbsnoog+oMqJy2pF
iOeYui4XleyS5GHzOb9ljGx7n+dQSQNd5I8IzUdoxJaxaPic2KufHN6XE64VxZaM1mIj3acB53NH
MZHkCAM1uWSL7g69zqAfFDl/GxHAuBuYTh9Qi21H13roBYFNLvGaXqFOxb4A356fxZaUNbiG7tQH
5qQHetU6h7S4i0cdvw94XtrtyIg8IUmij0J06Ad7aH/7lbTpl06vl7hdCS7HcToG4YJKm2GgtEGh
AldARrtY0/wD3tPPdHT9iXkNR8T36UmNlOzzQheNz4f4NSHy06+JZnXASPyeF8Ozssn2Os/ao4sc
wgfVZtmAcg7wMaJlUD+vMxTuWhulUb2C8f2A9SXucyZHFAxJUn6iQGgPg8WL2Ma7l4KHfW2TYNqF
VvYXwXAS1yThp8xAtS5AsD/lybxAN0Goulpk9IzxZCcWr9lZoXgdALrVgFv6AcSskA9IkHaPKe2O
mV+Xc0a34YS6ETWONhJ1aZm8L6rkpxyw8h4q2tjk8wJFdnDiUc8h+blBlaoTKdp6a2F8QyyQbyBP
3Es+6OBBx72qcUJzkNCthMWIzvg+mNx+7bLxMk5ox+qy3KeL6A8UwvQtKtIOnsuDpdS+BRj0gqxW
Ej2IELGBAanQue7W0N4NoZ0+kwVNOSVhA0E7P0DIczvbRSbYIWZXvC2YSqPBh2wdRwnpFUhiz75s
s5KHwC1AbLxP83qyLrvWZ0B9GSZjmGGb0RQqY4qmLO0L2zwRVSdLNHoTgywfYCpu1Zl+uyg0mrd+
oAheRMGbiOVUVIyhT+FdmVdYAcK6nIas7gL+Fep7eOpCdGAqFGMVC6m+d6DYL1S15UMKHeM0z6nr
K3iNywNfAgkoZqhTdNUfGZiLgwjT4j4EYbHUGhr1nS1UWBe037oK8YNsB9e2fC2xa9xtgDW+TgXh
N/1mv5XIaB6xI241ekh7NzPCcSmt4mYWGYB6H5Q3vSHT/SLoeCvCdUQryTvYBb3eqWhm+6iEDrnF
rd6l85h8lWsfH7MFn3Kihdq3TsQ/MWHG3K6Y+fFBkvG6ucAnfmv7jr8gB2i7KuOy3CeiZAdoo9C6
PFvrIKLtfRTxK5yNkt2y0T2FBl/90KZb4/2id7OLi0txrZ8b16n2S5KLFRdatAKsIilc+tBsB88S
cxggxp9kuemXzgCMibTYIaa43UubkJ22GEWDVHC4Qa8JBgJTye2zUdm7yLL4XEZMfkPDJZsV6Fxl
I2y3HLf4BXMu9BHAIGKWcpzKd5llvOmHNXzr6ESPWJnaE13ixsdZer8ZEXxqgIxnjZz7HlbO/CXi
Q3dKSYBEABDxh86vxQtbC7qPwjF8ai2HHmhzOC8elt8+afPpbvLj9wECy2e4GSz/Zlo2NP6OsAPm
b0TNBm6xiufgkg5hDHltgAsB0Ps6hCmoosGArOglDx9Q6k7Y+4VgzyZFIVIJAxezHpJyeRjZ2B1V
i1u6cjqXstrmCYpgTovxF/Jh8mS7Nq4wbiG44XAU4cj299YO8rik5h2yMKuw1kKdKZAX/S6X7B3m
6kdIza+8294x5+FxiNDoI2+k8X5jf5og+OwQiH2OR6bPus3zZ6tl/CrFOnxizJL7OlG80A5ZgEud
+2WSZ83wKcxZj/Nol0OXOTj0tyi1oARAHEU+c8djtRDovby9cUgxQSJxprgfl9Fnb3NGfxnAsAVS
yCtOHGChWO8DUA81VeEBkSm9HXq0iLdcj4F611hAUXuVFuEXKvejRJr9XARyQpsnYjiwibxEzA9n
M/H8PfXp+C3MKRP31LXdJW/TaHqG6NfSQ7fJbhtqWIKQfDEoIBU/itbNwUs6UpfuohapaIBGML9P
Y86TZghCDyJFDXubzV9n5A2qybGuQTQfUhgjX9F3rMeMa8Qw+8Xc4TfdvgSEX8PmPfOJ3Jgyhu4V
BiqtJJCDVwj/wRG1yMuwtd2uxdSDM3YQ5K4CzkANdVHNhsjf2ZaNdxPO5nlbEKRp+fpxTducpzIL
qpkE5hANzkM/vZZbmDphkIxMpgvnJ0n3gLYRO1V0OYIcIzWwdn6YYfTVnpKHfmvnRowBO20EGWLA
P/Q89TE/LyH4mKjDRDNAVDctzWBjAzr/ZpKsqyFd+gMfLYe8N5c7kDh0N/FO7VZKtMPcEImNjGr4
/jjNRxPquFq6uD9gjlX4ixioEbWWGu5xBbUj+pEVQ1Z8nUMz5POnIfko0xc6wlBZaj52HPm5P1qT
v9qk/7Mu7v+lP/ut7Tv8VNd5gvO/tnr/HzZxSRIRNFD/JLr/rYv7bUTvte376xV/9XBlgm4ME57K
qMzQi0Oc+cc8viAK8fA6POMkR04B88Su3djfejjoF/gvjLbCKAIMCP5nDxdjCvd1fh+yFteHfV6b
wn90qb+dRUwh/Ovnv8/kizC16l+buDglaC7zmOCAMHjiGur4W2gDWlZgR6VCJH8gydmAQKjv/Ocf
shzYoXHXBtFcuV7Jx3wtblHk2bfMivFJK4R9wmk+Gw/gZAR0cPuHYOeRLKMHq0R7j/Rb8GHyHEH1
TIXjkRQ0b6s0jdl8P+SIYz0QwmXcV8GAvNYJ1FkR35UEQNYLPPkYLl4gN5UctFy0vi30FOYgTiy8
AVdhNcNwPAwzkoLst42FcBH1isEELxipsKSuAtfaRee2dBm6kJiWyy5vQzLv247E+rwQxgGYCOSO
wysj7n254xD+onOufPxKPAR67BwqUggOEuqKA6ZG+fRkOKA0ioglz8Uz9UFgbAW2xQIcVqn6EAPF
fLhMsBwVxezmcQc6KLTo4eYcIV0ooULDD+/IDJxTQTrH2jPXJivbCxWwuiG+55iAaEMhLHIqwhdN
ocSxZ0q/u4EvPWyIZDkKeEy7FUnDdw8dsioS1h7xrPon1sGYr5wRCAcP6iji9RUka3IQyyqqCAOo
jnJl7VaBs2u/YjFZ2c6jnc4Ld4swzqVdjfk6s37A6nuV7V3LqsGWoHhZ9rk4isXbrO/Its01XCzM
QUpgIMhXZxcMJSkjNOIF+c64mnYJleZpKwyqnS3osSPFr0GCUQZprtcDVKd8X8TDAXj9o934K1Cf
X6rjywWlKyLqkt1t7QgIxyzvqp/PvVXDUWIKV3PdUtwG9nH2OrtojcEsiBXeA0JDCRPLVw3ApgF4
pgDU2J8ZH7LbPtvo/VqqrEKzF1SlMRh7ktAGIVl5IJZEldvslxh5VOTBIXIzAMM1WW17A/Npui2W
Nd7lyHchY4u5BoPb0gqqJlqBGRMXuIntobfwsop2dMBTvd/pMQ0e2dWVHAT7SROqvqTB8pQu3CFN
77tDqHt+HbXGjwMqLmShwqxKlIcyOaRmvxQpOWFdaPfTFJd7JLFJnbZBiQkN60+Vyh5TK2DxUqwd
2BARhYemwb+rhKjapkO/YwzGB1C3uVEq6at5WHydbgF4udB2uwjFfVXE7jlCgQX1QL4GHT1t24BM
86wxpm4JvqaehhhF5MS5HVNkIjXhvxBDnL6ZLa9FtFRCrkRWsx2REkWYB4YGEI1Lli244w08sCYh
W/BLLRnwQoupoGml8iJkzSTs5q8UYHBEiWMefWTX/KkjUt9ngMAG+DXIqWqoOftEcVjPOc3nOgIC
9/xHW7CE0cYOHCDveTBs6mufILrf4MKSW0XX5dN0mIsYUmvvMbgoqq3FZcFKNExV4Zz/AcY0DHcs
J/5sFj4c42X1a3lYcGlhzCgmPIAZwtFiite8Lr8w/WaFSwYef585Y9pfaC9K3GtrOW4Vpr7o9S4u
0vl9hhFg42uWfdtHtg8v7VD2GGFR6Lodg/gQAnyFDLIiDCYADyAF+CFA/AMGY8EODCTMQL2hwtFj
ssMMQ7SGjHK0PNubw3yR15zD9upE8IFb6msMbqAaOql2/biApxvJHXBi2UxdLC5DAJhpLoBmxZq/
9vCfMD5Fp/w2nryNqt5sSYNxX9H92NOXEZwQxrng+Xc3mnTqHJXLHpaqvbGG60e4RsGTJHP+Efcp
b5gsxxpm4gSsgrW4jZE+iHf0Wqv5zoeAjNB7gmmB1QlT466bQUTi7wx79Uf5d71rJWZgoXSyyZ6O
qQM407WHvLP3XUv4jvv5uEYhqnK6YGjlWGxF5Wk2PCC49g4lKz1irFv5OcXzA+D8dq1gAgIVKJa3
DH5OxcMw2MWJPZEOiJ80UYKxXpFeflFFgPIHS3Dx/5u9M1uO28i69RPBkYkZlwdDTSyOokhJNwiR
NDEDiXl4+v8rym3Ldv/dp29OnIuOcDhsSVRVoZCJnXut9e3RSnfuNMqwJroaqYZCak3cBFCJZD9w
15uM+OLtponpmr5R7tfr6IRZvei4VnKWlqOP0WDqyT71UNbJmLiBl5NXQXjcr1rSsQcP197IroXP
coWTAyhCQPw5DgWHPxvF2U/oeo4Y//3CbTgjmliC+WzeoV2WPUwQ74hrJA4auQh6iV71upLsiIRm
ABCUmhaqvmjDvGrg83iu3j96We6FhlusYWuWXtgP7dHTPDQ3Tb0vrfMZZbGJNm8ed6JXWTCvnJA1
08SrWi/pbhyr5aQV7dtUbNflEI/gsOhobTPyLhyV+hZcsTjDD6CpINZ8N2eDOG6WZR80y4Fvompo
OzVsAjcpaIS5fOaxyDmqVwX7XWtjV6StVLuOxLozfNPJql+B3Y3BgtX0T4159dWayzP3QL/vMzMN
5qJ4H+3S2y1q+5agi6H800bz85XuYNzIWPennK0fO+ALeu8cEGbp7uJCjwM6S/3NDHWJhzvITVsk
XxtpvSuv/dUcsnJXWhQM02I+V3hvA1pi7VPp8ldtndlhAF2GdxzZqK19XqCBkvpx+jm9I6Cb33t6
o47C1bcz/AMug1N8G6tYhGymePWbbHp214YHxmB8yjL6DVOyjH6+uOzrdla+6DUqbqWvzXE0Kwgr
k8MhFXDxrs+36gwFbKZxDSx0MtaXHqXVn8gl0zDgPcxYniLhte5TL3RO+kYPa6jeCFn4qTNit50L
xdufhiL/yrIvhmuoxe5jSxsL5wfG+W7Ec1kudCJKL7kf+3K+s4jEfnVy+5Nl2xgCy+TmEqI/GKOb
GMGS5pcWSMyFTrPU/OxZxRzA7OloLbiRucX0z8HIIbeP07wSxEKDz+wJWFDS6G9WvdRWuPI9+7qS
ze0kt+EgtsU5OIvlfpuLXnwdxfJKJHW43YSh5dE0pdMhV4Nxa1X2FMkNEzE7qxomEttr4OmTh2R7
CbMqUT20qGoPM44ZgbttotNL9wLrrdmX731nuJiA+jzhOyWV0OCd6ey9UtJiydT2QBO197YxwGtp
cygzPiFjYmAbxJmsZM552hMvddKeyjmNtzBv0iRoE+OttHvMqXamv8ok16oALJlXwEIYl6OaG7yA
WZHmY8jRbnkVpVuGqhn7T7h02iP2Yed6SrVy79X23WajNTTO4IREBJvlgH8653a2J+ctTpwqSPXe
ufUGK3u2ULavJdn3ELhOGVkZIC4FrgUnQevAHR2M5qEzzC6jpyL6G+QMF7d3zOnYGdRIHwsPRRVO
S7/e1m5W7iGtQCRz5mEnSRJHZLH7/dDZ2j638rgiQlFmz+xmxTOPuPFLOS/iU5EP8UHkTnYU1kzF
G7f2qa0nLQdriYeQhPFcPiV6lq9XoJIq39vS7uRpOgsiFXMRKbqDJ53GZ5Bi+C/8xaxVaE8J3CDR
d/fDtgzPwt2AXCk8n27feFdNng+3ZkJKBN50V7D+mhzgRQs5rLJS7EApwDuvG/ANc3zo58dEssOS
HDKJW22eMmzfLNU6RVnOergiqU7c30Ve/gwEd7O/JIWWbeHkLjxZyfB6LMRuGfy1s5ckMgvTRuMo
0q+TM9MdaJzxE02OVYZYYrTrsl6yr3Fl1Tv6gUQCqm0pj7gLRZi7eYLhzSw01++ruXoW8RLfT/zR
w1KxvXaV92muqI37uh1f6qoGSp46+Y7mYnKFxc6mmJ/awR+qqXqU6Zz6hnD0/exWxRkVvt3REsHP
QzsrUNpW9r7VKWs3y3q+L01M2KG1xSQUp6yIplyO56reRt/E0XkYsXHd6QpbxIPr5F1zS6x4sUIP
u09rFwGxZ51ioVKpt/YuVkldV/0b5WbmjjhanHY2PzVDYpN3o8BrXAdzW+6lFYpIvk6Yy4k/BHZP
zqvcFNEBo0/ZRxe3pJGBy+swpLb1rLtZNYbbjKXpAEhdyRfPduNQaHmcnLMJ2AHtaexzEf2dOSRa
OKkAviKaUUoy8DwNmjqMvScfiOxwFpCttt+INoQTLd0TFi51JMmeh+NgZGeVWxlJ2dF5r7rGfP1h
POyybsj3S6Ue+wJU2VcpyTNVpjdfD6xH3+23zQptDCK/Nq5KDvZYUYLLIdUCFDTnacMAEGU2u3ME
QafY9Xq/fRcU1lcz1ma/xLbSOErQlDfH04ehUalMfUkXs3qY4eacNgWsXa9MFVqpNHATQjKOElKv
IH/wNwq4k3uwdTLoury5Mc22ClEqzM89VWQ0LIsXbLXMo4RnHcV5u0aL3iHalM5RU/UUEuebHoYk
83YdgdPvlrmYh6ogAxIX7Ewl8qTvZE26zxIDZ3tjuWcjq+yLYSmdIWBp077UTZIsqYdRs7udeCf+
h4NS6fp6aGXZUkoR+YKt7S6+9Mw54r7BZ+rR6GvXgvMNNyXQnDxL6WJVaeSVPMYhAhXfemp6v/Gc
6qBlsQEdhSdJPdu1SxRz6ANNaCthR8PYQV2swCQ72u2HMxMz7WFcivJ6KUa0gaQ2OipwfJrlmqa/
YmMzr+MYrhtgJOJNjcba7dn4R5UHa0nUbetKAjjFMPHQmdf7dBDezbQkBVHazD4UdmZFeokeJfqm
OWVC3rkuMKS+7xew3Sr53jt1Dv/m4tRWsnVvCq2FWVWJIpJlbGJyRytKyJH6xgxRJKiytPqKw+1r
SwLKTyd3jygriWGo6Q2qU39AyNqOpIJLrt84Zv5k4aFb6qQM1sKg++Akdmhv5XfMgukFj06gol6+
KJdDRILatrVvdV5++fCblvoommgc6qLxF8OISLLoQHK8+JRnvfUdG1oMrFPYATWzFIGGelVGHYHd
MTGX9tzYec3d0jt7KQon0DvUkxIP9h39B2J82EVHN5oUulM/UG/nYkLJurR/FrdXR69ty2ibp+2Q
EAn5da45ouVDPh0qcwCJo7X6fT44dARU9zqky3ByqgyKgcuwBrwJIU5kdXSVTYhH14qT7lTT/Ycz
NsnaF85rlGJrjQ3Q3PLqWI8Kymcy9evzNMQkeqf52sAC/UQp9ZhpkO2cbnCuUtuYg3bZKBwbZIp5
a3s/HbUOB/r4zZPt9SxXw09z/QmqECb5yTR3yibrOOPNeU4XWflIOXWIZ3kK9DG2HsGCWL61FTp+
ufQMwvkrol5/WPv0U2fLdxw91H9kqHyU2hqai/7VSCW05Kk233AmdKFIOiNUWvW0QOJ9Vwqf+C5B
ixx8uh4U37hysWfZ1YOLVpP4TZJL0g5u/G0CzY5VfZo6GhTr/EBIfGv80o1j2k4AHHcEjNeM4r+S
nHEWCxOE4T0wi8MafGVYjc3Hix3i2x3IPlZCFdmi6E5Yrf0ZO9jCUScO+aqUc13klrqdbJPCWhZa
4+tbkUmMaVtZRxPUpD4aRapudNhHR/6D3ypq911P9Aczb9g83Cw9eUoUp9Xi4UoC5TUu1NjuC+x+
EX4GuFG4fbGyLyeoRmTHhHzqeCQFpRxIDuiXXqCqk2D1RlxXUJMva4IqL5PWXreohH/YmEnVTTOW
u/HgTO23xN1OCzd8UGZKkNvSrrF6UuuUVguC2DkhwA+7P9zOmLkXv/UQUmtKfSTGBeOH2Z67ZLr3
8v4NDyx3PLbGyFvq+9ZU8IKq1SHaRzjd+d0L7WyVdjvr5nMmzf5qiDUVzp0Njqs06n0qVBJlTSUP
S87hrLPG/lgPiaBzQbpHFNbbH37pPJ6zIG3Wb0WCu0yHVgk0EhUxH4yX2Jrkp9m1itBe1rkLPmzU
Vu9Mn9j7dN+2LTyyoh1PXUszCo5ZIGM4q1hlNfosgMqiToAB8+z62hzKPohx5uMXB9c1Rk4iL9FG
kRanluej9LZmV2Sr+t5LwkcWuP4qLLRtey10WKuBXAvt+wXOeuuIUjvkPPA6H7bOcnDh5ZydgiMS
tqI8DZcsOXWamUSk7tYX6iyWVqKq71ku3dsPK/c2pOOrltnvP+zcXqr1p5Y29P22EKO1MrBZwR+W
bh1X83bTLW6j0LF/t3R7g6HCbfPs3Q9ft13gNld6VndBthFiyJSecl6ItRuJu2T64fDO4ulxTazP
f5i8k3YdDqyDNfpwes+e+zS7Njt8WuufEoLdAam2W1f28fdquQwoqGKXEObF+o2DotCuZp2i5vzh
/26HiWyn6Q3L7sME3uEtGU8mToyNbI9Q+f5vfvACJLOPZAg215gbBQHFbrqnTpmYA1rXnfy0cTyU
ULBf+1XlMUHrXH61mwVexZxZAggyXrDQBZDzPBZD+b84yB3unjYQah72MLyy86aU6kIeWOBRuzGh
YsL8APhrqAYe85dKiF3m60/W8mLMh4MigO//7C9PtHIKgHAvn6xRDTSfRKFsn2MYTHxd855KvU/e
rBRnaFgncbKE9NTWhxWfNaRmFtpvZnOn5+C96Dyi/+I4RyK4X3GJIdLaSMsFopmlxnmfZHF7T2xQ
f8bHUi+hZbJhb50l73roqUTQ//Cks5c1dyVpjOcfvnQAOiOERs+97lZteC6UJm5ENa97He6Ix+G1
N+7JizkP/9SxPvTu9EnXDZqhi44e6jc126pfWW6tUzOmafh347rReUl+Q4efNNLfjOudqshoDl2C
yF/0dxumthyiitIjgzbUo8BbcMpNtsq6TNf3D1M7zl0Ktc1m8MCHsz31CMjgvs1w1NpWs5s1nroJ
6X0e9thHOOwAeiBpTiJqdgUAy+qqixfnOM24fFRvF2cFSKGnspfi3GzN/BmKKhYXe4H/kmqzGYBf
+0gTYWcpWnVjoeQfqlTiKp42tccnZQaGKhBitW4ert2LTZ7uLTE/4HyPgvru3DXtvBuhthxoZzp0
abT0YU1z8osXw/yClhEkqq+ux8F71SYpIzan+GCnFgzYi3vem1gaRq6nUdYaR+YouHf1Yi/HebWm
k6054BDtuAzNgVPHSMUY0G/uTn3qjdcfpnrX9l5qd5HRFK9il7vrd8b0pIFuAlCM3Zy2oowremXd
+qRlBgCZjtzOh+leI0ixTyHYBz8575uiXuFFuIRCAOuENiZbOAANtazYuq9Zaa4BR4XtsHaLvfEg
68c712noA0uvLMOfDPlrysMmB0VU0M+airPmtOFsId/84cyXhbv5XrPdWMXGr4v4vjeW9XYG/enr
U/Hk9foXI2GztrQ6ykxjC+mUfPfqzvax2RNymdMk/DDw147W7HRZmIcZ472Z5A+bqzgqmBasnlFs
F/fOrUGCzC/z9ln1bX5nJyOgAP1AYTXsp82cvv3u9TeEFDuxUSH/2fBfeXl7P4/tPTN+Shg0jcuj
XV4Ogmmp3boG4Q4SeumxxcNxBqf8ZmrOeE0cikQ5+7//IxDArKUvw2yNwGaX86TUcuzK9vm/svXH
SLp/Nj35N1vyxyw5iTT8r2Tr64ZxizXssJ/GyP34md+EaynMXwTdMGh2NMzwMsOM/zFITmOgzy8C
d7EA981tb+pIyr+Zj01mDGO4FwIjEc0X+2Jw/818bJq/MIIIBiLALNrEtin/E+GaGZN/1q0Z0CMY
Jcc/BsZkVuhfjO2Kal2P4zW9dRQEYyxoFQ2qGcB0QPe5WA9OUxj1bgSEkePXMtR1opcaBWSSvsH8
pLx2kkpXATyAdjmmNDPxrYBJfN1og0RVndFQNCu1nhkP0ZXP2Ub92DAM5i03ksXz5VjQ5xWWdNaw
0qbJ2Gea3Xx2hsHRjz28iOm0GFk3X3f4mCNi0nQ2SeSvCMd2ca04TQdyhKxCvvQsxlVlPsG8JJB5
vXHuWrtv06h3EXVReTSnRaCa5a78FQvKSPgDlMHOI2iHBDPXVkrGPc2uy4nQ21iOzkHrxu44NVWu
/A4F436ic6Lnox42uvc81wtsDq0cOL0mzeVdrVv+vFi9gjJBuUVS5ZwSZOkOaOGdhDJRMK0vHJsy
x27sGB1HDlnr4EqasuuDTYuLTfp881xlLF3yLiO7eDLzrb8jkJLbVzPTqV65IusVRMQc5AlxtO0I
i7fXzCunQz++pCd9Zc42pObOJVQS6Ys+Xze5WWZmeXDKVcJY2dkbZ3X8o5j/BuOQZ0vatEvQF2oa
nauNhniHwCF7KfUlonc+5im57qRb9OkoK/L50xVwc8q1wV+w1rvFMXGhvyvKGMv8Ohm6fOihG92V
LdHyN692VP7u5bJ/Rw3VZ+NGr3urkp+cKpY08NBWegjgsfNFzWT2EdQ92PdJUZxszq9cKAb8pJzE
xvwIlLzGS1gW94BkcbRmVefHaTHf9iujZESW5dyWC87pVRVYanUpTy7mSYRcse02Yvn7AmugRAZ8
GDhfZSGJXD3M4D5zqGqHBNF9cMiFG1ztQCeAecCCOw0RYyoI4C+i223e1n9vdFW+6mSTjJ1HX8/y
Ec5BJbkx2e1kyDsDEJsnT72BXco0kvKUc4SXB7Mev5E3n4YLf92607iCyLmmSr4lHYSmJDerXbVY
2h4jYh06vNx1aRtqLze53NfNIPfpXLj5LTKb41etO48I9aK40mXSzj6V9cQQLcLelCrWDaNHaIsv
Q2kCGsq3Exl24W+5WOlEpd95j2CPGQexA7h9Y6f9WNC3sM/CcXrabkX8Le1Sb9egMu5Vji+yaAss
bdJRn/OehyuOk/vLnX1LeSVCRxh1ZLfyesvhf6SZGgLXoL3qcqrouAJKvDdyFbdI7skXYk/bFRmy
+dxMRXnoSxu/ZWYne2wal5EMfezHLS1UHZljT5fB+5SYGrIfs0rONEGeIATe1kZO60KL7TN1gHVW
WcsZK+/nZ6ttaP3mzP44gwTXv1bICQt9143z9lwK44EUyBjJujfeNcdNq2DgauyKLcd8NpSv0BC9
oMuQgIDpIyP6Bcf7T8qYF6ofZ2peTXdNHhmIkdCYKjrrhS46DlmvZ5zNpvDbu6UeGIYCxjlO5ZGp
gs2pWMgqutgrIwJiy84AbX5ACQKMQOeRhjH87h0sQ4xBDkr6lfTS8XEg5R2UXJ/Hfmnvua2bB1df
z8zb0DiZxd5Bc1J6kq7BgZ2ANEMSPLN03xa7Tu+80s0OE4LyGy4ZD3gC6HtfVULYgDpMEpBCHmM7
fxiqzj2uxmW8BXf3J6k1qvLlvOoHD4QB5pntM3qODNfFAjXiOG12QwqTnX0UxjfkLhqp9IjCZZYm
1biwLU7BMyqqVNsDB64sMJ1ufi7ABfuWkTfXeqkI7k7O8qot9RSRmR/ek2LWgsJqt6gpoT8u4Dm+
6PVW3W4y826nxd3u1poiXZbJcKd3nbqKCYp+cmS3FUHP+CHm2YCFjHroqN9dNXYhvbfmIQdcMDBT
KDUCNCXNN5nj8w6FQhzqqXa+GvqwaeHGrQVBey6DdFgn23cTCEZ1w87vzvSOHHeyr/V2S5DtNGNn
JlL/nIAqvHJnKz01mF/vWiya4dBiSYpWL11/zdYObwrmZGLRepyGvVjL1k9lX9HJbW1fykk/QhpE
LjP19ldOGkYkFwYNGBbx3yWn86rRRztvdYMq4WjRuBbedTvpVuY7a5bGR8PWiutUyDYEJJ5/K/tJ
f8z7Ul07yl0/iVn2i6/ZqfcAZWg4TO6wHBt0GhOwhzkHE+XzbYef9rnymvY5cevurh7L+EkVcXY1
Lu3ip7O7fZaduUapaPL92k0rSPqh9YVd9yknhlY0wTLoYjjW5TYpiGHjZ9Rt9OnM7OtQy6w6sC2U
8ZYJXXcXidOIHDduTvWsmQN68bxeMQ0O1EbWoaG5jWlwHYf5i7k4dAyn1N6T75zSIG/j7SQzab9e
1HOAM3Gd3SUD7BU7F97zuln9QZgbD3qXSVyl3yd9tsM7bp9xeajH2Jloy2lWR3Miid3MDN15OQOF
63a9MmmI/7c4/r8pjh2aVP+qNmbcX/3r65C9jsPP9fGPH/utPGZk8sV8KW1SnJg4cXD+Xh47xi8O
hmzKY8c1JTwVCvF/lMf6LwLrps7w1H8E8H4vj8UvxPIYqYq5EyEWjPJ/VB5/5Dp/yuaZroPrWRc6
sU/HEkL/C1fY0lfig9gTDg2D/kKdMbBRutVIpsPwhRL0xRVE1hSzCKMaRktQ5Da+wWUtTq4sFM4V
99Gd3OJEoVhcL2N5ntwLD0uziRpRKkC3wVCfT16wXkAT4Eu2Hd1EEeKAp+nuth4ykUaYzh49eob6
vYonPBMp5vDcdFFTWiAgieQ1MUJPmMpqXlO0HJSL/stUepj6M/pQqtFZmPmLrSkRlgxgg1GDR7KZ
nO6opu6LdFMVbNZkwG+ztIhZA09stQ+MO3uhlQ51zFJfyiZ7xxYNfQZaL703/V6mbo/Owuex1QKA
rmu/2DK/tMmc2p+1SyVEExrZB4l30pxjxzMH0vYQxRSbweTFUTJUzOzKi3e90OiiYIf1G7frQ9Hy
l5YTl8Asks98BC6DcI9V1vdh3PGnJsF7mJRJfgfsFDMtdUyaZqd2PJvK0G7pLk+FeT+7I30bfjI3
4fJkHkbYTb+Eo1YugQJmGlmD3O6Tprz3KCKjsucly2Szriyz5e3Phh6NLW/IUHYRii35TO1Njsi5
RH6a+n2t2+bQ0l8OrHglFlKsFPRembzGpSa5Dt4jR7whMupLbxQrKkJ+zhc8uC7S5UQUMff6R7Bj
BWQ8Em4wWbYdrJXtMLtcPYOGEy0O5+hK7fHjJslafKyr2fahcrgPEGbuq8klHS88KKUS/aXgX7CO
7qeMN5XkhXkk/eXtZA6jpKFBcHK8QUefutxFA38WDstN1suCMVs9/swpzQM7ti9gGW6ssaxUUFnW
Dffz++IBjNAhE/vlnL0YpsN3v/F/eYxIwJjNOpwHF/LK1PAzFVeplwTddEdt16Ltqaz67svH913x
7PEnok4BIwkQdlJuGTLcfPUtYZHRdsuTkMk7i5y7Gn8+pgXuTtfhVmkuayFph/VziQbsU9u+GJI3
wsojIKOK7AYI3dExncd145ufW9YJkybjE1aA7TolZhZ41LgO2LvAhqPPguNmclmNHxejVhfjsMYf
VUX1wrwMDoZw+U70Zq3IRJ8JyqKPTysBwQdQHCpg3h9nZVyBgYGxmokbuPm6ohFh1Zlc0svpAZtw
f+X22rInNivPRhsz2XLY9KhwWJTE/yBJ5vXFwMZdVvOby1wX167OQqXtCxd04hxHzqSMBOtElFN2
P6XWzcfyMvJtOwg56vAuSsaRNejL8JmRTSq+bjP1ilOSinq/kEuJgIuxDLHMBR/frVbx8bW4PtsM
6WEL4RaoFV5kEKPYBy53ORMntl2jOm9PFKyIGNXk7WBJl8iU3M4fN8DlDmeJ32fmBvlzZRvDTD5g
cfI2rNZ8dcMIf3XouI0w2AwXd0X8XWWWdrBSPuqm8VqQd7QD46DYvbD/EsbhK5AF1SHvzzNYPUJj
NVcMUwv0WsYn0Y01j3mx3FgIeO6cv2hJtvoYHuozJrYiIvSSBeMmtENisU6bzZLn1eFA49jcZDVT
kM8axClMAWxfaGyEy9kc5EbIcTH3Xoo/hEwif5mc6dj3hn3xNxlh11k9/ve+O854HUKH+h39phIH
0VgG8zcSNsVEsrnNfHWaU3j7eNTvU8Nz95us1z32LGxD5oS80vKxGRKFl3Ck8meJNIfKZQerHMgk
H3uT7i169LFoQedN5EM1nDrYgq2OW6KzzHt9zde9HWOYschc8tjBCLu2i2IoByzNogFCkraiPi+2
udyMTvFOdI5Ls7ICPq61jSkNT9DFaSz5Xs3aLiJzwXiquRZb4CU05zDS904nohUCyyr3bty+tw6/
XI15xKKn/MvYT0ytzHay615dAceNidzQ2FvnqWooAwstvdPm8cZphhzNxk1Oa7YkhBHKvqQVjOU5
0ou5QQxZNBuLS7l9g7hFm9SmIrAjDymJWT9Y/V/0vFlCwnqeFQD8erTwSoa9O6v8mnzBeMpmwVcI
BRDkHEQ/TnkX1geCUDbgaTftmBw8xwhn18FAw+JQgKNeVq/rIyKQSjIcodVOKh6/A/1q3npvejUz
0dBRNZbi3W0NbeOIgMDXByyM+QDMp9lBjFtw9HewlwKVAyGtON1rYcKjKNSlG197c7NpOzTOub9B
GHTRRT2zrw74FAftywokOkjHZCrPceoZaEldKe0APwhnLWuy9ZVZXXWsoU5TPqSO/fhTKfZPEisX
QsZf6hqTYzMUDecyauOvcz3wrTCPEmbzwclWkmVb+p4VPFwMnI9j1xjcVqw6M+NO/9evewGG/O11
IYReOpvCASvC7/8Uk/FWU1+9QY0HOX9sdqxBIyveOCFgcFPF+79+tT9zQigRSQoxk1NysmcAquf+
5dUwTSFlbfV4KFdukEsl4BWE25kgKX58rv9nwa7/DzNbUEz59v73yBa+1qb7/tb8qbj/+Jnfe9/U
6SbhcbreNJip7n8v7qWgww3pAqQMFBfK/D9CW6b8RUjdYKAHJHnmwFwmT/8DvGH/4nmXkJcNrcNA
ZPP+o+L+8u3/dC9ecl+uA4DQcXk5ZJLLGvnpXhQkOxG9N+0KXFabUyV5nruOX7rJM+vulIvKwVtX
EDlL8z1RdlxPZ8MrK+YVVGynDl3nZqWDd7qA2wrjutZ0QwCCxfiQCJrGbtll/R43N4mfPYYPK8vO
VjJPVDkbvxqjF7Ubr/VZWOAUiC4kYzUu6RnbGugtyNSuo3EG0DAeT9RB1Yn5GQYkcWMueeC1pN7F
V7Sgy9x1JDy1fmKKtASm65rJ7NwTJx1T7zbLqEFgz0Hv5xmD99YaawDv5dgxtprOAn1nhq02rav+
m3T8ofH8G8lIcmD9V6vm/5TfX75Xf1KMfvzIb4vGNX9x8dVK05aSMREsgN8Xjev+YnKm5cYnuoPN
+KIK/YNWYyEYOSQGXMGOZzMF6o9FI37RdURQDO24XAQRyv9o0fx5zZChty/zkiRHYgSov5GXcql0
aiJTO3iahv6OeXk7jDzX/s3j6a8b9+VlnAtdh1cTLseKPy/NTfZU1RsJZQYsyUcm/YLcG4V7W82T
Vv24U4nK/vPw5l8fSbyWx7ogs2kwWcy8KHQ/bwN8FwSSJiM+rLLxboXdTddsW8aJ/ORyp2zMif/m
BQ3594/nEFiXlmD3k4YjLqLcTzsP/gWrlQ5sANqGFCdx2wxnHsYJeHqQ8BZa/+w9CZeOyU5QI0Am
LstLwceRpN63VjIG1jSZMwefGoBcjsrkNYtGFMfrMOAvWceBsvf2sBm9/bx12b6yVz1gymR9WjtZ
3ZdF6e1LrRs+S9JlJ+gfxN5jsPr0+7Ib9G6L2Y9Jne7XFmRelvQMrh766l5nbuGvSBfbU1qY3ZOj
kmtUtyyanZKsI7D7w6YbxbVp8vSn/WqM93o/Vu+bsTW3G8LKZ13gZ6xFXO6ogmtghtUUjE09U0XH
Tdhurb53J3IHHaPjScFDXy4Ho79y5NDcoOyRQAdf912UiXYo7QtOu9PmQ7vCbfPNxYvJh2p689q7
VXW2t2phNMOWoi+2FJ8+pAsiPDqug0Lz5iJc0s7pKWjXOZn7r56lW2t/TmuV75zagS06x9zngSB3
qnxhVPXL2Dnqa85U4OfcK/QHD0IbrknRe2855k6Cod6l83FJqRBuQFjbwSzBnyiY7PJSpKVL8Vqb
5S2HOJfzJ1S6swMagUxVPT+561YGtGI7AN2XQRk5/hbfBBF9y2DKh3TJBH3kfH1I6RREvRTdV0a6
T7tmEQN5LBuRZMFy9tZVVbpP6/R1vQRkE0bqXSWeO2Ir2Ky0inouTlrH5XVbVnCBDF27N+psO4uN
8Y1+T8rgaNeT0MIiywkvakSTTR57pDAY5TDNdR8Za1acRZ6Mb0lvDy+FXLHHbglG8EgbMu/EJehD
Mvuv7VBykJu7m7oUGB+c8k0YC96TwqSPj2emoLPj9fAP2xiGDwQgnopahRDJAZhhsSZIlDizfUcN
V7nWmfSdhoQxZsLNv1suyeFNc74Z8WiQF7axdOOofojnUj+jZ91ZC8Zxn4e/ya3N6lngOl4b+O6i
XE6/LpWj7axOG64L9IaXYWEcAN+s9aKYI3ILCJMxadswPLSEOAPm8jwwEjOLRmv7oo0dAuaGYKyv
W3+DmWaLZg8eUl17I4lXbyJqYN7XRBgc8qr6IYPmMpkAGqZ0fSUAgy8ynkawgDa6Nymv1VX6xbKV
T2GRVAUjVnX6/uidrb2d3blcl2PpCQw4ARgGIfxYAwT4VPQzY3R9bFX9jL1Ja1rkZpBdjybDbv+H
vTNLjhtJs/VWegNIg2PG4405OATJIMVBL27UhBlwOGZsq5fQG7sfIqW6SnVnduVLW1+zeihZVqZI
BiMA+D+c850IZRtBnkE/PPlTi5hcMIffuCC3EZFK4tBWbo1RNmyDstyjRPb81xEJYrAjY89i0Rkg
UtokuTEFeKuapHbQlbRkzGbDHJ37zF0CyFXSszisMYGtqkKXw30EqRzgCMrkJr4OpdETbkK8rPtm
KfIrUDDTySBu12NoPafdYLi7eiTt8os/AulexThxjatsUlGnH7OCrC3AmWGTvRmuyh7Dvkj22ix5
DFeF7x56s82ffSzjS6qnhdVr6Dz7yh17Gslh7lmMukYc7t3WhkJuyfpGjKN7sAoD5RGZ9Mij0bSJ
JytGN7xq6uVf+9KTj6xmhs8ePVeAyrBUOwdO5rHKSXxadQ6466zLnaNqzPIqGYdw2+IDLRH/YZzH
tjdU17XjIJL1e1/sGMhWQIASONsqbNdlYzKZAS4C7UTK8OOo+ae6NcpHNOMSJ05pdGrT90PxMNqO
+up4TnDDC0miXUaA6rWawmLekJGcx1s9DdWRlJrwLncT7z0vQNWSNN6LnWz84gEFGQq4jHFXuTYI
uYYSYLTFN9JD8meGKazlmVDPRJYU1WNUsK1FtF91eLerjA48Rhh2qW3+x9qi/195F5zrJjXLnzdP
xzwp/+Pfk+bn5un7F/0oBP3fwE0CtxQuTggKIb7fd+VQKKBhLIUYleKleaJ++H+rkQVbaFK1eLAq
TeenQpDuCXgGEXswMRbihfV3CkEq0V9KQZY1VDEsRULHpxtbSs6fi5jES5wUoXt8NVLLAM5SmOdY
73nXqvaNBhSacDYLUfsRKSSAspb4KQl1InDHTYQ5oj5QiUi5Dqrcu5pn35FbtDfIE1vTHB86wLXO
HkLfZDxkJNy/1ITrusz8bcIoJhxpwBQQPdzkQxHg0gGlZ626wpwhWRDeQTa5h0K+gaALDWNuF4ZA
xcY3923NJDRlpY/gU141jVT9ykED/ilMJ/9zABJ706K03IJ5pU0iWgSbzRRQGwDkGxzrJrSwkjVh
4d0ODk+Oou/OTW4ZO78RNsFkec+okEjM5FGl6fQwxmZ70pFVnAtQE+XWHyuD9WYwkolUuiauNy9V
59xV/X5hpGPdrKZDNHj4/pRGDxAH+zGx2Egzyqp2bumiTGliLL0tVkPBuSZr1gm+9ZJTkKDO0vkj
sh1GZ7HzMeonoh6qKdyUs23fd1a6qJkmco+EdR974I3d0iPhHf0Fkxcjv7d9g8Tpcji75gA/J8+x
26jRjz97OET3jl/ZHJMlhKOiIMwD1NK517bP2x4n0W3TNc5piEvS3dpu7m7MYVtbFfGLShff0t4L
dyxkpl3jJsE6okY4W1742ZUUfUIKufaMmHjEhj+Aer2EDusTDXdurXKXuI6qIN4rLB9T3dhnewzH
a5vYwPukMWt0tuTUWXb8jn1j2MzReJ2bpCmQLYU62MJspD1lPPTVWDzmOiuwMuTNiSI1Xre8I0xD
swcS/tqTgVVqnVRJ8yEbZ7lyGms8TQRLbxTVw1a4vFJjHCIMyzJ6mmnNQYiQI9it07IK+bZpiiYJ
d961zeD1ajK7Lzl//y7qCPrxezTJiClkePbhxj4EFlkZBICncqWieT45izk9Vb2xz7A77WejK8+m
xRXte117Y2WOcz0BWVEYVkEjWM1tNdrzW6+Bv1N1tTHlYiw2ysmQHNh272zqLBv2HQbBnVFDlCC6
/sqMvdu+b2ofPTTO8boCpxekICTYTpEa1HANouTAhtpRnq29uX02CBSMiVoKEoTAkvSnftnq1OXr
NHTpfWzrO4OTWEw63OBYO4vazLdloD43yvePRVo9T/C18fc1HwuwwDgmcGxg9SL1zUF4US6f1PSF
dCUcbgLh69yZL9hQ4YpPoTxgaTVuB0ZLW4mhbJOazhsPw+bOAsC5Mxq48XkWucepbpxnx2NGMqYU
noXUVK04wrzUuPJl7GKIsbCjynrb+YXe535tHdMGllVyg4AfREJLEmBJnJiE54ErGV22U2xgfAJK
HFSyy8ivhHaeNudA2vmDCtzo2BN/vWJAYx8JMh4fijGf92ULsXBxCuznbPRuHd3TaNnDkUwNyRJP
NMPD4JBkISYDhfDEAscRcckNVjUOopYyNRb2QC2w+NyTPWkXN+Ran1DpfKrqirLQm8On1Mar4VgA
A2JYo/dgy5I7ErnfS0eBjiXXFGS1ePcURqAVKcrtxwbU6X6Zcm3IcbSuo7wsdqblckmbOOf6wrn4
AfP7icfuKh6XsVClSZr2y+nj3IF9g6wo19Sr7U0yjdPHcMKwAindrB9rDYTFBIrKlqe4q4rYCVd9
mHfqPnKlONoYEBFwWY5PA+f25qqZ0+pIroisVglhy5uKvMpzm/rfVGUO68gaxW6Ig5zaLRAM3Qwk
+1STZUFkqIP9lUS0qnMXTETiGUTZgAgJcGDsJkSn3OIlSp6xe47zqRHOYerLSypM3HG2GPXnzEhx
/McOVNIt9abl3cFfZLrPTiE4ZB0CuZvR0d7DCJv+0daSWyQbuPSOuu3d1wal21U8F1OzgmWI6our
Hw9QV8OuEYb0ndXgKf9c5waxjpLG7KqyzOCqnkiqaMO0xF9Zt0dwmNFdnHf5Y2CkBBpoFuL7mFk0
iMJ5iN8UsgBkUU5xEChr3wPs9ITdBpqdcTS1zk1ka8wavqN8uHYDQIJeBdwfNqgdmLszdgMe7d/I
CSF3iUEH1ty+ae6n0UILAIRt1CuWUITjpW5ng5Ud5w6TtV2/19pM3jiTIzb2RXfb2OivZO+G38wx
7tDs59I+G1haXwx4dafCZLsqvBz5ku1BKggRJyUxUSOrzgWKE4VOcnRhrRc8bdcN9cO0mXBYYW2X
vIurNI2D566f3BuAAPkXIzVTeVVgml4UBMnwIGvHe+YcgSuCYGvXTZOF9gdtqVyLTMTRUSfj+DlL
ktDhYRTJ5zAr+/vRr2myiyk27hPUF2pl2YV+SyeZnexcRSQQyNbBqUkNfQzJjPmCkCk7q6F8ZA3F
2oz9gDxmIiNBLYu5WQlWqu/mmk3tuhkgmqysJpHgDa3QvFXkP725OIC+AlqtPwaO0wOBJ7V1JcMi
CtH346nWIu3vS5fnDSt8bXx2zKm5mzS2npVtBA2m8knpg28M6iNG8pK42Vl2RyVae9ikSVpDPfGL
9AVYngMmp7LbM/IFVE7GaNcnAKn5kXsuSfedZSoEzbhSsSDG4db2tfkGn0s62zIhM36DscTd07Uk
ZzJnzD0hIT7r1q4kJylwEHjZccr+kHEzrEzLv8HXVF+JuMVKqyClTj1LZBAm9OAk0a3HQDsIu8Ca
eCTRbV3oPBCUG/UguqaFPOyGN7nRdzA/ZNVuRj9Vx8Z3CCwo8lK/ZRpf6yqJukasu7GpXpFKqBIS
TDiB52Rw/dWjgLqV5qA2tuV9gmEQfvDjsngnuqwCeblkQPCIx6c/9VllrIcw44nojpN5THzTvw1n
x//Yuzo/qFhN0dqKXDa6cKPtT/6gY2yHwn4mGo3kkKCwMU/AVQCqVbF2jYKRf8yYyQeH1I6x+mey
7heXlXgnpcRaq9IlLc6R7YMbtgyG0tGCwTFTQG4jc+i4lswG02jpiy9hjTZvK/GHG1cAx+RrErbl
BzZ+XoP6Mx6vu6ab9j1Wx5jZFf1i4dvZMcU/jOgbgHHpn6IJo0nMXIxAsS0KFiJqSFt+cNqQHCyf
DOQoZDGxcUNl3Xk5tWEgIn+P5IWVrKt751MIyhmOQ6Wi59KZEOUSR+bgyDdsgdmmScw9EpUIf7LF
9MKaIUCj7dzPDg6iWdn5rjPN7kbQr3udLr7i/O3wCXae/9Vj0BgTzlrGkHZb/SFyffnJcyq5o/cG
mM2nyYoU8EZ3G1sjwnDKrAaynMsALcG3xSghc9IvygyRkurlD2XEOY8WG5W6rOOXXI75E1a9eG8u
IgEyULobrYip5AL3gusMEMQ6MqkRiwG5NrbSZlfqusMeHrJUQU2fvTaQcvQqlkMfI0aG07JVCqo5
gsL5OjOEuhpwVNzwG+bEhSfJZzkn7a5I2vZQqJowsNAuj3UeQSnP5hc1jUO3FpbQ75Fd+/dEiRlf
hZno47+65H9GQYg9g8n4nzfJ/0cnc/VHd83vX/KPBSNbRMd0bRplWziX0f0/zDXsUViiLFT9783u
jxbZ9tmV8FVBgLJwaYN/WjCK31hTcrb6v7fdfwvsb12Yjz8vGMPA5XUtTEoT4ASRFX/skIvah4iQ
ecMNrgMC1BERDC2Pw1XggnG8hm4QWAViV7+duz34xrwwX4gBJy4kK1XRPMG8aGe9EqxIrG2uU43c
iAFTWavgEUaSYgC77iAyiG6tBugwSAcHaAoMIyfIhsNAq4mBzir6I+FkRcNDbm67slW3ZT6lJQOn
hKFvGKjyxiXk44rVQ28ecXZMt1StknqzVuSee69GU/X7AbUgEX0jxb6bqpu0IA2lSEdmR66bWU+x
xzm6TmKGe6uwGMisCXQfbgdumYFR2MxqwwPPe57Jlns3lcXUrGyb/jZBzIhBJ26Z22lYZxj4bLzE
+3Ls8/3Ya3RNblhBLC+i2j+FYYt+owF6uyeSmjwhT00tHJ4M+puRG8i5Cyc7KKmHXTprH0OhUfKN
SavCl130sr+zXAmPYJjEefDist8jTWk3cdMwT4U1SFZlE00zXLRCYzas+9cWPfSznCvfWwP1xlw3
orJastBcflFy7DrrVeIBvBlcke8by9NbR2T91otULZDAaer4Siy56MTcww2FwZNkwIA8pnXPjBzG
G+B5YQOMz6lbui1NTn3PpQ6MD3nMAw6srcWgsNjbbU6XXLkjcbuXo5SEBvwAPenYK2SyutqYHYA0
wj6LQ10hQMfz2wU7axgG9r+Q18hq6aPdZLUmb3SkMIkKyp9vvkzMdyRSjBpd7sbdsoLYmpwb7wXr
cCIBdEENUY3qUZQcozz381fA5N5Kmj3sMGVELfBkFt4bS/t3RTHpTYcLfsF1+vUaExKCIFOMoseH
k0PigesFc12Hd6NbK2b/GrAGAT3wRTHariAtZo9ebi9HWdyxMkiN6riYWY5tQey5x4HzkbtBkxOQ
ivCTxMjE0qtpMY9EbW09SWIcjoMu/B1pmiBSQ/q6RwK4PpuDa2z6CRuqDDRNLndAcgQ7YwM/JGKH
Y8ULxE3h5c5VFrvB27J62/dNjFXDbdiqb9weaWfDFNneNLJ+Impen+rAnD/hAJMbuoHpGeBfcZAz
4+u1YZgcWsCGbLSWBtUfDrFT7aYp0y0YTYsdlVmY22TBRsSy+uAhakQyG5ZohJLopWU9gxq4lfk5
c4BzNXNG5Hdb7Nsq4Dr0pUOj5GTmgxvX3XpqRxu7TknZz5OFaQpATyIMO7dVd7qQIZowM/9aimw6
shVEwo+xG4rbFK5K2X5OTfTx9jQMa5eC8wCaJSTh1Hofh+kFGIfLwCQKxw11EF6sDVlYfI7DSqFh
67z7oSHZmB+buai59L8UBP+UgoBziXnun5+Km6/5+/Cuv/48Ov79a74fiz5iAOQsNkNgurHflfPf
j0X+kx/4yONZeSMtWI6+HwqCECAy/4KtO9oV016U+D9kN+gOHLJpTPQDVrCs/f/O4FiEy0L9p2MR
yysTUAF5WSzzawJC/ngsZikyYzGH9WHypviVB/DCNcNoBdKHvcR69HXR7lQ93eeVNS+B5OiUTag4
BCioHZguGhg2yuJVJh2BhSX013USmsPXsfWWQDE0zAxrCKHCN1QGBkFVXf7RMTTqNm7RXRnxvJ1s
M9qyjkKuw5uYHOCSuY/QfVFMEvgAJ9TFvhfg9D74dSNJKyN58coD+YPKFr2s4RNTiFGLcVvo6eux
XoaNBbNPY3TT/cCLs1Y2g8ejPyfyWLFoP5dh5FyRmPMx9WvjNckLJJ11SZ1OdOoeOHu0Bf3BCo1N
8t08orsrxuaBxvyLa2T8knChAF9ZD8jnsl0YZowTXdtYpQjq92aUfWM2mAwrMwRpC5mT/gyn3c6q
W7WrZ3563FsPng0RM/HhG1Zoa2m7HxIRPLGPvCVrkFn3WD4iQxI3I7pKcizKHnjqsPxR3FRTceME
6lUWYBhn0Y5s66KPaNaPSzzCKrfth2zKPtYucmq/qh5hucxvWY7iWNmQHjLsWbQV6KQTOLtcgk+j
LcHScowQHLi8BIa/Lt86rHHV+rNv3tmZwfyEVu8xasL8ucIf8SwYUe0vYnrQrjbJmWzV8BPQD5jk
287q3vScmRw146p1pvq9coR+Yv8GGSQhRXdtq5x+yiJGd3APWJfx0Lm0+mTA6VcnC568Jqn21Yha
QjQTCHpJ6ufsh+IQ1l6A8TT4AKXNqFdUWR/oBtF9FTidUf0uwohQwmkxASGtGUfYDy1L/FOR1Ixl
Byse0ftD3tvmcfloG2Lc2prDdGNVNsuDlgd0INFb2LG3ltw5qzTpkwUBQAtYjHW41zXMiCP8MoHm
diLDT7gBjtOesG5LjN11FMGx2GFccz/4zpBcQ8g0P8JW6TcNcg5GrikIFpf3EjNdoCVjCdpm6Gss
uI8VcSFUcGk7fTNK+Mb7gAmg/DaF/nCbW5qsvwicD6JqlgsrNLRrKBzi8X+2/flfqJ1k3PGX3ID1
e558+49/12XyByXY71/2o7sRzm8C4CbPXcu6pJP9YwEoLOc3OhiTCxoVEI/yPywATQgEqGuRvIbW
RST24zlu/ebafEMg0b/3Pn9LCSb4GT8/xs1FobnwqzxkvMwUl1bu5/0f09BK1V03nvDJhNt+IFiU
Ai5d9s/+0D+gSZmu0pFAkK1pZi3ZQE7/ARYy46omLL8TKv5UxCWWbeNPh8ryahwSAggHQIuy6OP+
+GrY0KsM+2yPsaoUpyhjqrfq/Ip8dLDq+Cz7wenefKoxEAFF0NbrOtV0KXJmSoXeyi+/hG1r3vE9
YrhPeS4+YIUKxH7yXPmVsb0Ydz8d2ve/v7SfMwMs5794xYiT2eAidUDk9ssx6CR+zGc7tScbl20E
t2rOP/QOsRS7lgwikm7YoKabhLwVvBgeSbNTZtr7otcQNXVftV8IDGGclhjKhVqc8Bxui9js8cxj
td5GS3BA1oVXBXnRDTZtM3xmv3ad8fQbt0ljeLdMc/pi/9e/1X/+GBChchgzF+TasC+/9E/KNta1
0WAoVmxlK8PnKmIIjImLUKCVwiB3T5Yc+2Ap8te//rHLtfbzp+8LHz0k62gktssfv+yiXXOMHNVE
5akMZnFiHNqdyoaxFXSH57/+SYvy8NefRCIgvA5yO5EO/3KdKVqjuaa7OQXKdN5r8LX5XrYBkJtM
xVuz7vIZYNOEzya13aH47y6aX5buRJ5woVgugk5knjwdfvnxvm8npFCi1FuiSt6LtANZyNYm37tz
0QDmoieecO/G+yGvL7Fxlf+1zcPmOCC9xw5ia5PVd1pB8vPL4oOtlYWECuz0V2X0amMac+Gv6bgd
fUDUDQf1r9+9X5WPy+tHj29BHAnZ/vgOT8mfHxqm17HFdqUBm1cCOtNtA0DPyFrSluxpKqOrIU6y
T1EQqptxruOdR0ZqsrZE739rkVtV6ymO/LVTpf3XhO3zl94lKOjqr1+k4/6nD9lG+2ZDB0dujuTV
/0USCt4wMXXc2re05UqGwaYN43k/XhqtloXYWo+1+dAXE9idOI7JBhMl3b9W+3zp19jDFmdW1zRx
fj5ELwO48SNtKpRBut4P3tL3ybqUSB+XZpDweRpDmTblaVi6xXrpGyPkZFhlLu2k1cfFwaX1Pltp
dE/AEDscCCX1Cd36U3tpSr2lPxXJZPFscLp5Bq0epDf50ssypHCu4qW/ZTtOqzuYMaHAXPMJOYFL
MzwsfbFYOmR4SJ9VU7ePnQllgJVQ66MrqrujIy3riWpmgNLgGzTdxHPJT/izaMUT0kmAedOfK9WQ
uFyV6ijqMP+S9AqZBj129ghfk/a+Xzp9ChB61qX7F44V3tVDMW4dmGs7cRkT5Az0onU/REG97pdJ
QtHYzBRUeEcMHmMG4B/tgaPGgoS6zCGAduSvoEXja0uH6tG1W+YVYWpYtL3F/B4Aids25ojvEvMb
+3Ayit+tZfLRXIYg82UgUl6GI+MyJ7GXicl0GZ7oZY6C/rQ4lMxLyF5ZxiwMWBi5gDhn/OLLAfHY
ZSgDNFCu7cuoBtv5NnKW8c2wTHKSy1AnvQx47MuwZ7T98cYjjz2XD91QtwVLjQRvlv4SA6Ox5rdm
MMYliz3UPMqrz9ZUgDjUq67tOmWeyFnAe3QVJvW878OulcdCJyi5UsjRj6Zv2Md0sjEKdHwGcoWC
dzHzxUUQbEopOQ+R0CI18UgwMdc6b4W8Q7GAXOaQTf6wyBTysL3xmtbmihoAxjcDdjrX2KHRSOUd
fBLbA+tNjCEXHAP+YlfmiQ5XkOQwQmxHHGvI3AjygbAjmSStq0YWCBjDbpBk+flQNRtJVYCcJSrm
dTC7PDFLRA6g9GJtMP+i+m7um8SAPV1FSfCNbBgMfxuzstp94gRdcHIZO8ir0oYE7qbrcmzqeTo0
zNc0LLIoBvAtAa7VTK+aMiFbwSumg9k0+BAxdOc49UCN53ud1ImBt9qxXgxVzIIS3GMNyP9M4y5P
TURMcGLLF3ihYXEETtdixWQ/dsZcCnOX2ZQlyHqJod2u/JgZ5h5zMkhTDmP7iqBoK9t1ilcAbRxT
8TYQ40x+YDqp4bYIJi5tg1tFszQWYCnxs+cb2pqoW7yFfJyJ31CflHNqz18RPYegC3kBsI3BsdVH
thDOIYIMiiIowyu5QboiN3MnYa+SZ67Ce2iZqbO2kzqdV4VKsbkgu0Y/oiTiI/yQvtqKKZ6rY5wI
8muycAmEWP4eOmbENlw+7DywoybGvGrHxPioiT+fjFXCfWSd8EsmM7u0Hu3K08QetTt5KiR+tSQm
/BaTCUdSRBQ0XxAWNu+WTGJRvs0iL2OW40U+7prBndE4tVH75KSW++6OsiD6HFezvetIjra3jTcz
EC46AQk1t+E8r0na3iYoBN5yFL6Af6O0f2xcb/ikdGwfen+I5DbIXJC+JTMAe+fmFdyVUvfiNI/K
dh6a1hVPojX4GwM5cgHhrZNPGKRVpMlBj5Y1HEs6OusuMfzwuTTr5eJM07ohZaNBWjxO2LfXZr1M
uOOh5IVVDQ/da06w8Jl0Tq7ugqek3oBIHJldNqG07lPdZdnZCliZHkcnHbrbdmyX4pOA0ns3M7xx
Ww0FP7qq5hmxtFW08x688PLLLy994PnE61KFODluyW/R1S5vVQwMb16HWc+to3KS8B5K7XPL646q
IOK/8Uy12jK+q4XD/nllK8AexxgZbndbGLFqSPzo6nE3msyDCDBa1Ez8f7aS/EY8QMZQLHVyWxbP
9M/hVdAnCU1z7GZcF1PkvQ8lPOHVqNGl2+1oNtcRZW7KYqPM0seA02LflKY41WFUvzk4AunUnTix
rqogCrtriQK330zaB2A0+5ONXoS3ldS3evqc5Zl7P3aNib+euUH2MrAAaA6FNIpv04wJa4s0GU0V
fUBAjKY1xc0Oq0b4YpgSkNKgIoT9Do+5SQ/xOana5hrDZupuXEtbEY89l3yuPrbCZ50afbTNrZLb
BAqXHR6dshIQWnggT1AcuKS2w/LE3qauwTs6YkvZcsgM9bXQnUXLHuYtOsTYRubia8gsbDbDJ2Oi
TL+aw1aLL21Toh4phPD7YzLgrN+OhYjntTNEXnRUfCxYvDLwrHPV9+3tOPn5Y4pUaxX4zcEpyIg/
zAPK8HVGqvpMVjKd/G3pjc6N0ZpLEEldFv11NA0qXgduU8RPVCLgeUPCkYDuJE2/AsUzsOsZ+qDm
FJjqR2KlRfIqqtkOkKJRgU0fVGsbId+MUFlG9HCIrwyphk/M9plE5D40giNjNvFATKGc97qrGxJn
2FrPK5RdqX0Pb3xGs+Qp8k9qCAPIoETsjKQLpUMDSkzxqQ1BiYRIz3CtgYA2BCmN9qg3fY5CeT8H
+OFWmTOS+jVBn4TCy46rfhncSTylMbNsbockfOZaLwg+Cxlp7zpLhdCsitgb4Je/WYRNBgJzQe9/
cK2S3dPgRq1zi/8t6M+1bELN4c4VTbqCzadJ48AOJrHbDDOGVrF9b41m7h0laB5+r3E0otuMJJhh
UzTwywizLbr2NifbmjaSgK1dEwfM4obRNNGiOdz3E+4spGQy9m8vVem/pNT/jaGOGklQn//FPPw9
q9r3f/tS/dtjl/88FP/+ld/HKaHHFBtHnYvb+QdT8ceyeIE0Iqpn8o2W2fJcFrU/9NTub0zSsZyC
gQHk7NN4fp+mONZvDsJfOngsdRAc+aK/kSBIn/pLY8mt41omi2LaSmshHv6xMwKzTcssa+OaWXz/
QHpZgTtd48ggK3TrK8Q45txbZzv3+j3opHkrEErCBglicqWq4WnKvOLaZkW1FnWLsC0xe+SPKchw
nmfsjeGDbbM2OjNlPjig/YlD1gTuOOXz0GX38LlbZG9RwJMIGrTw0D1KpFic3qhFySFAY0U+kvXY
lkgt0FQsAU1RcSKzq3kiLjZeNX7rbKZOs7UzOpwt9oe0Sr/ZivmsL7uHiUnHOa08d18PrsNhlHbF
OUnn7oqEhfoaQkMPUbAuMgh4M4x2YMUokjyUpNFI9Hg6t1eOZpnVNp29hus3e5uIt/OkPcMaV4Mz
yU1PODj6o7FmajmZ5XSYTW1uTQUpm77LvTE1Qa+5dVYM0FYAJQRh6eIaV1yxSccQu38AGyWLM8y1
NeG7YKixy4Y8YIMSTUmNBWaVDPU6ymy95sMqrhGWZzvfNfyrIgUaKCvkSR2ax91oIew6jCXOQLZ8
ZKPwaHys3RJk7RQ/Ez5vfRgK16MY8Pu3UlRkdYB23JiTXcmT0pNlbskxpqpe10YszOu+lPb8WGo7
y7ptMlSBwQk5ChbcVd5Bx+8IEaE/KCFrrk2XQdsK4BYrRXJlp3ONqf8URiHhXkNQ0zpirayHfQHL
4mD57rhHaF1CvxCOfwespz0bAC8IdaEAj9tVMBPGjoMJ8zOwdRPG0EhOCnmSGPbbPiQhNe2c7ISM
3FbGBgfXGM17sCGz1qAn8wSFzyqr8GK5xAX2DWsc1Y/lXCLPLVtPv1WWdM8aFluSrdhOJkTQw9Wu
dIoesM2KPYidwI+IdJ4xyOxCGZtkOTuzYqkRUnlN0PNN6oRHo5+8INoCVsxRCVkRolHMk4hARlK4
Mzbn5ng7JEwJ6x0nXImsJzfFC4kl48Mw1jMtWFrW1s5KBE1gZkDgBqUfyrVB1DSRllNv4Hl0k2xj
cXhNq9YrxttMmCQzU/F+ceeonjcV6LczUm8DPopPhwuMUMXP0i2z4mSkFFVrSKjm3dwPXr/LQZYw
AahjYu0EbcbVlIoYzFRucKr6drRG+0X4FAdJhG5Qjy9Zgsof95Znf6xjx9pwCkZ3dTzVd15Nyl8L
+3ftUWQPe16AeTubUGtQTSB6BdeG07RU916jy+dwrGGu+hSF5O8RxreEagiNCiyVRyaSkoQJxIns
vVvCOKKWvBthCHTSpiAHoe3njKwc2uxpJSigYMU17ZkGrbynJYz2PoaxWPTuXZj2Eft4NV6rXFnu
iqDf+e1fJ+I/I5uyhLtsZ//8RLwFhFXBVP/5MPz+Rd8PwwDhVPjjsFu2wD+cReyHGd7iNlpOuh9n
oPkb+1rOOIu8Dba/P6+GQRibDtNQ/gI+Vo7Iv3MIuvavg7fQ9y0W02w7Atu33cVD9fN4UHPu1Iu0
+mrmfsXXk0cexwLyHYucO8/p38yo8E+G61bnRE3laR7Ina6DwhTEwQGmwYhkssfNZpLEkSDexUHL
88QzWBmHvt6DprSvWpBDGHcSVW/cYMS2WEl6X+J+Bh9BuRtf9/lQ3ZiXfBrA3DcK6+Q97pdgX2D4
Zf4l/T1WC4iGUWHIDfhUbz8nsT5mTEZuu4aTaJ4baJ1IeFq9Ktg5LvYN7yXprIq0tMJK2XHLaG2z
rtgzqYLWWFbyXOEg5IQxhvHYmZ8yEnvf/SwPbnEaSHtFqgNkJVqG7dB7Izqd0bsbyNONtlB4c3ON
jMQ8CoK1D5m2jM/MpetvvoKkaadlcORk0l+jETskEikFXRj5xp4hhj47GBCu0owOkP0CcMaFHf81
NSue9C4tETevjR6fbu8UmWV03ajZwMkaafDFYOVOtEQl6vb6FXNIfQZD5O2zOOg/xKptH5Frjdhk
jFl/cqQfvWojy8J15zoTsLcIOT8kvXnVBeUxX7rdFe5wfYzdcAnWWUSX9UV/aTnDi2d5Fu90mX8i
3rY9hItqUyz6zXlRcjKsvTPmyL3KdKsYMKL1VJK8BUTYzc4fg8baEDgykVc0dZZeVYtQlBkHhQzv
Usd3W5SkVmPn15Pw5VpXhccvuuhOm0WCKhYxarrIUsda5k8obeIXsk7jbD2UCrPJNFYEiQLYExvj
InaNL8LXZNHA1kxjb0lKW9KJLyJZcP9yF8+sofJoaXGGRU6bz7aIVm44Dt9Y1qK3Vay6CbfNl3Yv
jcv7xIOy5tSTfxPpaiawbOpWFsr6W9Ua6Y11kfZmF5lvdZH8uov6V16EwCHBRZ/qcXAUGwqX5NRF
M1wpszjM5KWSpLdoiitKnNNcuOFDBAuco8fYqkWDHCNG9jRE4RwoUrlolU3NfGC4CJj7RcvsLKrm
+SJwThetc7iono2LAFpexNAgoMWX+iKRjhe1dH8RTvdTJt5aBpQlOfN19yAIsPioJxMNgBrEe6Zt
cu/6qZ3ODXCB4ODYGQ2sDsLqQLdPK3sRccuLoLtbtN203/F1zWj7U+dBvloJh4t27esZRTjhQcgu
UIlnF8E4KLvwiQwBZOTTRVLuXOTlalGaB4vm3F3U5zpxPhmLHt1DW8G6wpu+upRmbC8ZQZdbsH3l
Kz54NnBIMxG3l4vOvfUXyfu0qN8Bn7YL0xxJ/P9l70y23EayLfsvNUcudIZmUBMSJEh6Q+/k3QRL
naNvDZ3h62vDI1+W5KEnVeagVg1qkkuRESIIEDBcu/ecfXrmvpdIovug6btbQ3pI53ll92TOoKdX
q7LeWzX25aq2X1bd/Ww36UpwG3bLhCo/rw33JHTUBsu7aB+UQRbW71L+blX1a6u+f1yV/uaq+a/f
5f/auxXAdjswMas/YFmdAuO7aYBcTAwEJB0Wx1jhKsjfDQb+6jVg9IHtIFodCEAAMCO078aEZfUo
kEuCXQEiTfM6vpsY7NXPQIMZa4NYXQ726neo360PcnVBqNUPAYQCa0T2bpPwV8eEtnonnNVFQQtn
elF2ZVxZ7yaL/t1wYQmoGFsff8o5wQuWB4g2aMsmE/WJqWHZMPTmngC4BuS1P110DimOZUGqq1O5
JxtFaECiKkjHRBbBSADKkaDleEe+XAsKr3yIKzGEspsiDJNstTaSgDuXhHRVbdFMoBXX5+XbYo1s
O0bDaYPaGsqdXiOhgdcJgnvWjWIcLmxM+lW/tTt8Yk+LhrvqoFy7yvVnj60YdsykswwoocOgZHYm
0VDbmNhSz0ZGH5w+aHfnlIV+B+glvmFZpAz38uU4xtMj26PqrkVWfAcfjpwsmBnRI5FJ1TN1oIec
1a2mU6Li/NGrHJNFauKxgrdd3ejDXN74rt7uSR8ncD3NbSr/UoL6BDmYiS5m2eaVB5RTAUs0/WHf
em6bkTxYlteZr/N1nRyHlUR0tZEFheyUMcjbGJ10LluDr0/qpHklBEhx2jh9dG97nYNoOCdLctA8
OnxjlHy3gAudKy0ekCxqbX2pdBVd+3XT3MNIdI8xJ/4VcPdCKkknmKu1w34GhvSKPYAEuYUB2CE2
CrXPbOaqs9EP4Eeige2rYD0aUmO5AOPs0rlOELZO2U0Lz4jK2LTOUV1Ie6OMPLqbsDYQ12ZedXMd
19sKhwjP2lDfxIubhuv1fOjq2cArvHQHlgs3zNpOO9M7Gq0djWBxWxDJ+Q33UHpIZw29bwdhj+Po
vTopOpa3Zt5Noa98/zgag3zsorq8GQ0xHnieUJYBdURr07g+8eFTPDI0I6gxIDKGft9g+S3zIZ0+
kswsxgL+mvArUv2QtYV9HsAgXCE+mo+SF2O6Ydx1XfneV71O/a+GtEwi4KVon9OhSF71KcqPstaa
sLISkIDpyFLD7ZfwkrYR0zKP1t19Omb5TeTX0yv+zCnIe8N5MYkHP5uKdljPDAgPmF+YabhMdOZ3
XWea9X2l/OfUxLu0GxMosRct00Bjq1eemaBOmvyXFKjEvQDX0N44yNsIwXX9Fmyf4+Rii1aoJf0Y
zj/vMR8CJcbJHuoA8EWfK4+8jx1OGwezb3kKl4/j7hs87NukquChZvF0i5Kuzi76roCcN/Ra8iwa
S6SfTYdHnDZ1rotdB+EmRkmGI3lxrpgiIvgIa9rh+nDiljW7/IRonmb/Z1wgL9S+bKVyrfqajbOJ
JWhwHwxwu6e2TR/w36hdabXlEdlfs3UHvFFuPd85xfLCAvhmp+Dze+dl5bZ8sWpJBUGLBmGwQFvi
a9kBcmFxQ+bjbrJL7ZIfh6yjDvFWlfftm7UIPC99gzt3M7XYNzfpkBaHrlb9LVqBXG2HwU7wQ3V+
HD942G925WIutwk8zRTh8CRK7f+yxvb/QekVG5GVZvjf7472BcKr9NvnH3dH//xL/7U70v/BZ9CD
Q1xlI4ldVRb/3CB57j9QtTjIuxAx6BCq/vc2yTLYC+FP8S2+AXslC8HPP3uFyLWEieQBawn9Qqzt
4t/ZJn3YJNm+A66OVxMMPP4ILO/nTVJMt5k4IjL9THOIe4zQPvNV20z8S5tlBaip6KpLeB4pKVoJ
mNIfLtYvdEuc4I8CGGZnyKugVuFidQXKtA9btLaNF3/kLRBOgznuXFU6OyM1i0C5aXn4Dw6FiYbl
idYtnMqfT5ScitEwCGcMUXKmxKwamFtl0uyQxbT/wVlxKX3LQaECVpwO8I8bz8WY80bZdh8W85yG
2OvboOv7fNvP7nD8/VmtEpcfFETvF5CtrW7rFjcFO92fD8XqNOQkqfehn0bo0pTJ2G5w3uaRjmYV
0amtEfauXJktCqN6+/uDfxCd/fPgENzWu5gZ/Ifz7OckiujJ9qFW26QSQMLYVRRGl78/yt/vEVrZ
Bu0Cz3YgmLgfjiKBAcmxjYaw822n496sJLTEuXXHXdaUGCR+f7gPojNOSqxCR92kNcFtYq8n/YPo
DJ8OAAiqhDBWDi++vPvuWuabF9eEWhTlhRNBY/z9Ef9+GTFOmbBXmCjYxt8k7OTOZJNn1UOIfBaL
BDNAfiy/3v3+KOtl+vlO4SiIYHzPBbIirPUy/3BeNhubivCVIbTSUdEE1C4hl57pHkNV10vxh3P6
1VX88WgffjTklXEbi2KAwAaUKQLhFI+EHDY0MSFv+yBq8/zL70/QXOVqH88QDKdDJwhBmPNxKVMJ
vs4JMkJoJI59tmubRHQde7tTL95h4CWOtebOxbizpSqS35wea30jrMPANjgcB3/c0eadNt3kNl/n
2dKOymFmYUZ9e0/YxqZwSaA38nb5w8Jk/OL3t2DrEFxAwKH5tzvOk7Fj1j2PUTrR/d7YK3cJ7r8Y
d5pmobKXBuYnr54Ci6tHVvJsv+qLO98Mhtdc4/eztnET+2eG1/EfngXxy6/G+rw+4eLvCszML5AW
iaKnrE52RJGIAJ3njGDH6XeyjeUnwnGyrQ5kBgwD+eynuSKVFI3OmOM5YC40Ugii08Ulrip9Q6ZL
FESVB6XZjNVFPJjdteks2nEB3Ry0Y98HkysaZAKd/zigFnnsR4/dG8KTbUdRvbcsE5KE1Xk7bGSn
Pu8kTqdi2MIDwjBfiIvEzj8Nkwcl2SZpWFlLvu9wasAZ789kXy+HNmXQoahkN3NURJd6ovQnrWvp
nVW5hmReveXKuus90qZ9N84PvZP0Zz652v/+bv37A+IJAJqIsW3ewXQqf34cZwlQXEzrjy6Ta43w
IPSl9NzS+WFYomY3DKXxbz+SHBEpAtxO4a7rzc9H9Lt59Pwl78Muio6GtHfY6b76lX3ZWQirkAw8
//4M/75u41hltaHhD7uEvu7Px5Mxpmx+mz7MVAFIAcTkMSaHdueZnQp+f6i/36aeQKZt6ogsdYRV
67//YW2LIUZkEyrm0PdGcQGnwzjWE1nG/8FRyM+jTEFkxDX8+SglfN+yn7iAmtPpzPAo0g/0l72b
3x/moxaeNxBn42Fqolok0lZ8OE6OSMpA/0SM0WzUAZq5bO/MJaJuWdWIAaRLScGNDxEbAaT3hAYl
rEnU/NOytOpSf15OPUEJg//DEJZBI/3n021b5sLp6MrQngt3NyEA3KMC6/f21MNdsuzFPhrV7NN3
qr8X9eTe5X1GRqzQx6tyWawTasPoD7+A+cvvhC4ZrxeDcvGx4ohtTdOixJJhFQ8V7UPSovUBxU/V
t9eRbIZt4g7NS4EMalu0tA2GJoXzmOpm4HtVjRiu+F4Y83idezN99el1oGO+bdO+uVcVUfBNn4oD
DbvpVKniWtMJ5Pv9b/vrE3gnxFLS8/x/kFxHRueXCixiaMOGgF3V7IfJjj8lrGJbUGdZEEmC4kvX
6XljdeUJUd1nL3UfZOf4x6EBoQM7Y2RQVvu39eLWDx4Q1QUf8snyiCVAq6SIDsk03hV9sUeU2Pzh
DIwP0oL3u5MNC4zbv87gw9059QVfuFbY3rQsPkWLX516MVdBptGOSDsWebqb4Fn0o1Vj0iIk6U+M
XeuXdwF0Yqx/nmm4Hx93T7GWoJaWzDsSYE8DNNQvlFU3LslRGxiX3+pinJ8YDiVf0e33wxhvs9rE
OrYypMaY9rwOU7FzkG1N6BUZ85tDs004YIjlLtvaWWx8V5VhsFS69zSqd0LPUOtq/hNmWPo7o9Av
NUzah6VmrjLq947iQLH9bp73pfjDNf976eY57AbRaqAm0dkt/fwkCtNz84h4l7DNiqcqCl2oUYG2
6IwcFvIifn+L/mLZZjgn2HmiXqFW/LCjkEXuEElgyJBO95uP6YG3Nk48MD/+H460ftKHBYYjrZYV
G7A+Y7+fTwug8EBao+BO6uKHHOTdU1YsK1tcsZsQKkf6pTuad4oc40/U5F+8fR1GjbiNMBut8U8/
HxoFAtP1TIeo7qoXHBcr+OdOt6O3wu2/sOV1/vCCeq89/3auAumPYbLhxvr68wH9UZNzmnLLsg2v
7gaLukdFVqAq/KjWuHxHafhQpwU0Q9VQ3NjEjowy7gKdauX3v+8vbyZo+bxZLOxNH1/L6QCIKhl5
fiePmYLeMCWwkYpvtLSOtyLJ3n5/uF+8mh200vzMBntvNvk/n7jjZ8BoofSEilTmEN9htF0GL/nD
HvGX19egk8GdxOW1GR3/VAFk0ojpyTcyZI/cbb1xTujbZz4BRJ52nFD9b2OUrYGmWtppUQwpY6Sx
No8a4ybnT2vk3zfl2HnYFbIpxx8nPj6vk4Lvm0hSJ62RcBA8Jkj7uuVKjQyR4tLQto0sqzBxe5Pw
R0Biv7/iH20x6wrNuuhwsanbsfx9uNcABKOwrfQuVIadfGlcvJybiW79WaJCwaHh1I6zBWwJclJT
pCBtRqctREDMAIMGOCPrLFJT09WYWMxizL6nSStiIb/9/nv+YqEhd8lBHUAYqIG5/OefjOZyqqBG
tqEzR91+sJHC2giXdivb8w+X5BeHQhFnu75OzgPM0g+PO5mpsmnRBof9EpVvNlOu26VKYGppjv4f
nBY1qMAQv7bU/raqNQQ/9RDY2lCYaXfrC8PZ18qNLrKup4v4r07jzV+rx4+mv18sYhyJtgglIu6n
j50KaEtxVg8cKcWAHkQ43++R6MCT1iUCm7kkLLlO1B+Wj19eSvbXRAo4BhLHD78aAbgV/iXRhiiQ
iAeDjg23v2QmrpvyD4ci2YNb4MOqSaWh+z5AWEAGHytuL7frIV4MbhG7Yw7lKDQQcGHsiak1aOdi
y5TADBxq8mLbWuOk7dk5DvNuQfBf3pae4OEClrf4x0iq4tFsRmTeXZV7Q4Cw2KEPDinqM71w7SoH
by4JECtWkHNlADuuOCULqSN6M4gVYoIqiF9QXbwToWHtu4SN2l2SAaJKjAdnMDF9FDaAz31mlHBT
Lb9JzGd/gksP7YpmSczkRXeSC1jxVhR0ad4ln2RRG+pYVHTXQrwTpb3T9MY4lQtq4RA1yCivRUls
z5XdDyq6BWxWVHv+WZsQpncyJ1jNhlwXVAj34yvPRaUQDMKqs/0g2uJ+1PDVn7pKqw9Gl+NiVXGH
aMFP0sdSOpaNzBn729GNp5hYtKGu873KUxXv0JZV3WU2sp1Mtw5jdIA0Ek5agIBczUE9Yse5QOkQ
6fQdygZeZQnFbQMFyDM/u6i+yQOJ+nm7eAQD3TcCBwR4HJmpm4lEzfsqtbt+p7TWd+/0ukR4AnQ8
Ho4UsTNTRKQ1xEjFGL6IRFmWrZSZH1Ydr6gdQ37af7pmIl9rpfA+ZUlbbOeihCgr7WTE8d40ggws
ZABduh/w9D1FjVk8w1TU7/rKwRwHauigrax5q/XPA6PBqpX7mUi3u8iliWonaCyxpISmnTPb8vNy
Hw/jyRrVtDUb+TnLHXsDIxhUSzZbexwp32xLm3Yjyny+Q+eGjpz0HQBDJ0SsURNyhzouA9pwIe1m
/uL2SMnxdBFe4I6fl9aBQw53ccWobERaPOLU3jma094Iv+x2BrTyG6hmy3bQU+PCK4vkCl9ZEbJb
YN6XRo8zKMlQaAb5vlhjsYFER0RIORTTfKCoYNBf8JYIpHSXW5Sex7ZHnpsuSvA/+Tmnu4SgoyNf
eDaDRc/b3cyIbJMl0Yj5Oi8vJisJoAh4N5Fn3+H1mHfG5CX7ZemWrYIWECCoMsOF0vUuiovmlSw0
/bJKXOIF+9YJSBXo3hytBSKOrDDwaFiHcB3EsWMkunGRzB4tPSWhXbmQEebxBIdgD4DOgCKknktc
Jc9VGh1cYd+ng3rG2VPtJt2nUTdEzyWw+I4nsPSO4+BW+1FrUUwJ7YGoHZDMkZUGTlx7Oz2DWleA
pED/5cOiZN9wl3baeNPGnXcnGXVvJkte9opE7GJmQqa06rtsp+bgWT0jW0bah6r0xjdb9giSU+Dw
ZJ6Nab8waKtbqMhszU29Y7bJVLUnZcRLlo3JzfNUooKbA7dlH8HLlEUCocf0AlIjv24n7jLoklC8
cuNIOofCxtXX0CgW74I/1LuZB2IX/RUn4f0VLgF9f42aUPCICZ5YcIq+aASIk6OAiU7D9tKE7hpc
MbtL3hysvDCHAPqnO24Uyg/vUgOImm1y1+viTaFGgagCjQdsvbrFtdRxpTZ9XhXB4pXjQ0JX/8Ys
MnBIZZWnR/LMu53ALnhtTKa3J8x0WlBa04xLICh/cfSIepL+brNzF724QPfTfe2lFzvkxTE3zyaR
WmBRpHNvj3n05tPcJ3+kIhhl8x5Huihv/sScqXzrGobqG1VK4xX/FlEWQ4MQtDKbFwxlU4B/SoU9
FcuDp+zsZZR8jtIKzE+92Z6Wmv10Olf2EfOzfKILt/JNJKhXHLfcCQkT8+cEW+jXFtLxPp+19tlt
zfSQEYFUHC0cVXtIxfJJ1PjLsGVOU+BEouyDYZE8HIWpCRw0BDPGDiRxJIXWER9VHri0kHfsSv1u
n7NvKg9lg6F606fx+NhG0+rcE5BSNn68RpbVuk1MIkpA69hUSbHeg9p0iv0suQe1C9DXxRW0l1xO
7RG/F6formCCi9hc+KpOPj4ynR+mqziK4nPqtSQU6mRk1oSCXtqJzadaTRraeurcj70pUHgrtz05
TZKcsdE0r7TuTCSAtTijwWudXUVO+34Z5nw/1bNdhgAS4nNRNKOL6D0RZx6iloeKX5cmPEoioqvO
LomaX7ox7m7tpTMeZMr1TrNchQuep9BLuKhwkNWFxq1524iu+SLWHea2chYo0XmbpWQPivQg5pKP
1fD1G53dnhrSXy+XUTZfeginz2PCdV1ct/1aGzGonGVIuKx4laJTTDciHPxefvMnKc42io9pM9Z+
fJ6JyWqodyGJfcP6aIN4aczJsouNNRmRukQgajbB5GfxViMfFwBxlcCy84YhIp6x1o2HxlCEpog6
+tQ4CTEVYqhfnZgo1X5IlmRjYqk2NqNHEQkL19zFvdfCatajIMZnetGVnDy4wfkToF7WxThKD9aa
/troWnweQMGASvYEFXgFfulsW21x7PLVuNj7NHEChDDRKSl7/gMiHr1NHE9FH2RLA3B44TmnjVXJ
J6VoWnvuKL+5sS22UaSKo9H1610+oMxk5mKK+7RMxke7RqCwRfFPDKnQ8zuv75rPVpY495q/QNVv
qik5K6esoM2RWvZctMt84zlyeNSJM7lL15/b7CLvEnVidNfaIwfKNbVHiIudiSIjQbTFVfOyRN3o
sabe9IVYe23GaAjCyIvucEbaR4R1RIVaE59YL/kdJfv8ydeZyCwTDtATEUMy2eEXUGhOafNtowE9
6oZ+i+w2SC+IdHG0GpssuTalBrLCie7shC3Xphlkq47lODrwOgfupEWDLR3QQOJOY81KziRW1Ajn
QePfaFZGE3dUBb+1Lr1kPDoWysWtL/s3PBHsmUa9JIC9nNo3rc6MRzvGuTVO0vhOtjC2fR69FltB
sbzVZtZ0W+I+iFvpMjF8xzm24JfBLnfQmobL4vAml6E+5Xg/1gCph8UstDu/11nNXIcYmcZrb/uo
ovHfms11D27/Zc6i9tbovfgcockPe58AUjIUcWTLZHWeeTzfyKL6pxYQkn7bIZ9jja/zUhxrzLVv
VNTuFXviaN8MUcci5pgufdPeGhgIW97rIr3+OirR2Y9FMR5sp+Sn4bV5aRE4CxPOjdMbx5bNviGW
+VPXjJhBiXbs45r/SzZNE0RjY30Rfiz2doO1tbGx7JrWDJVptJzQ4HptmGjayIM6nkO87+rOKLv5
hiJkeucoPppFbG8Lrb4nVe4KtDqRtbqespfpumDCeX/d0v/Rh2Q8ZWXTcdjcOesT1lVs2awbmHtQ
4aXa1Uwa9blSIronX6A++nM6xCy65bIxKoaNLTyyo0j706gUcQM8m1d6PHWXVexWxNpWakOpTwno
M/6jhfrZF7iic7ea7/J6tL4hhjy1qW6wpAFxWSzZ7irHIIe2ty/mObOfqLd1XEJz/cWf1jlTDX6R
zvKxjWqXaVlCQTrCDX/ygP7f6Ui2EBI3B6cu2sCfNEyMKdnP3rR8pv9XvuQl1CreOVwkMrJiFnp2
OFtXKZu4hzyXx1xDYD1GGoSZ0iamFYvuRRkNc4CnqrzlDy5N+Uh7GFrNYanz47tBcpBBRO7NgJMT
1ZmlEJZG9meUy84j/vzikKbu40xOYUi7FJ4w+ad04lZCVJ1OyVXq0bipDfOId8j4kujRtAcprIc9
oa6BlxKdNI08jLLB5TPltApjRXgHxYX9lNkirMRc73mcWIDrjN1p7ICi8sEDvo35YD7NjW1c+6W/
+rBK+6FJZlTt1LB7wdrFqUmiAYTr3qqRX0mMYH/2LnXhpus74DQ4tb4vjJqAK8ckjrUZt0FaEaIL
Qa1qWNYa1Np2mcntTLgqPAFgCAuAsMF1KOgJKPsMO5N446k69HlbkKFja1DKsvl20c2nHuvSnkcR
NvdCuDIzNgoyd7gubRF9wj1LmYEMNWcJBNLo9emdp3dLkJeWdyEVhLJIT9DiFfkGp5c4l40Aip9M
vsHQoliOStVrQpzGa6f0tJwHjgi1Jp4zmAFWQtx6Bthh0wH8BqNGDhhJufU0XvlRnz2Xpu2EqOXW
HLa55o21NLQ0hlSbb1a966Wimb2GXY+4oUiwyE/+lOp3giCrLnPnQzT229GT+RUJkPWFrMBPSLsm
R4oBD3Hlsic8MkNcL7ODMWv+s8/MlH3O567G8FQSrbFtIYSu6JeEwOyxN57xs3fH2nS/GIvzPerq
9pWKtXhFblezaEntk1uAfrDGId717lDeKoeKpSBEjqG33y/beIbFQTk0H7DQj+lJs+rJRlOOVvng
5gYefXJb6rM2xSvMQLn1mfYNSU2ml4GEHYqCRag2RPZalll1a2LluEWpT8JJqlhAs2TqvxXSJNRO
Zsm3NtIXUrc1PrBFBXASXVbfkyjrTc8dFQ+/W8omBy9wwVtCc6xj0Xi8Ufy5eeFtSe9sKQxs1DEN
SRwRqflAfczONCe+4BTns/xW4jT9RpQJTQSpCK7L7YqugkTn+qrLzCDFbTUhI7GfbyTJA68IQNmE
21GqYWtbIvmNxCqCQcxl9GHH5QLGfDuzMMhknuq9G/djvbf9iY4GQZ/cHok5UODg+arvEyLBYIzE
dfQqDMHf8Zu56AI383MR2JXObVRZqs+DUfIt0fIilwoqVFoum5iZg2apXcmLdBE9+0a9Gg1k/Ljq
4j3FK5+8aB48Anui/RiQ1qC0UFNrCdAzIYWUNZf+ZZbodoXcv6RoLSIQxeBneNVtyVaIXsduTIDB
DSk0EQgSZEoNA0cdWgsc1UT+5OtfF1OMyH43FuNJIraljjLNNZa53rCfqEPihLC9tABwtvSCuPRY
eCvUoyhMwyLNaPegLCDnoMpnML4GXaCz2YrZ2PdiERcKX+C9mFBU8BMybyWhr10zslxBP6Rr9Dy7
kKgYxrAkEDC58sd+fBsdeqObwQQTdOVoRvKQq9EMqwGsB4Bb9zZHrYo9tPH0BxzqUh1m2vDR2R44
6YM5Ym6j1W7zrdMq4scjSqHSmP/VggQTPeXZpfefqIC+DFdx1Hr++6Uy5beU3Uu64cv6l0qO8nsK
MaYI/aGDJDH4q/peJxBl3hY6z89m4udcDhX9v9MEmkvHMdlT0YnEbrKjjr69JleeCEgWl1Sg6oX1
avB3Nd5f23LQV5iyNyCrMhcgYudktHTwZpSQhVuZPXHeZvLJyIBIt0Wtn5hJd4epHKxbMtpn4qfz
9HFZkukTHuDxrzHY/zet/x+Y1pnC/qs1HHzGof4X/fX6c/n9f/6PLWsuEWD/nW2dv/tPLarr/UOg
MHPpuq8e8x+8ep71j3UsxaRmFYi8/5v/YrmKfzAhQwVgrsKKVcD6LyWqtUYye6hJGMTjN7foQP8b
rnXxrkD5od3LTghpCkqoVZ5pGQjJf54IDKmZV12W1od5dI2J4CnaXhDIU58UyrbZO5UJnIQ3oXeL
9Q66g5mStjM5cw3zIaFLi9LHeMii1Hoi/Und1FTk96N0olffNkhfJTS0ObjTIg6YcHjCVhP9RUq+
YODmVT1vJ/DqZdBrcyZpEMC2vfQKLbnOjRp7MjH21mlgl9TuWrDKGBaUmoxtPjgJUoIxq95kCRF2
44JG2+eatM/vrRNSQOytVjNoAuemWfjJEMhTiosqA8sN5+c4zsSMjLVyrkytixqSpCJ6CTQVT9NC
sU8pq1e7GSDSi17ypYK2jPrvHAWzSWdXvsH2qJLWxmvW8D7XKdTOV8I60iVDLAliu8532ADFIdWx
BeysBbxpyg9+EJGYb5xK4GYxAMt+WxzBDjg3JvmELc/lc/lmT3Yj5FM1sVn0cxJsIxIMz0TGVA+N
9OpzL7tRQawlgoyGpslAGocxHPiiLCgXdYM9NLSoxrsF50Hqq9NwIdk64mzXrRT0LQ4NJjHpQici
9ugvIiOp4fZ2uhFEPv4XsqDWV51Xyg1vsSOO/GbtV/o3QmLXuMzArR0k14/MiJbIECdtwyVJpssE
Bi4N3ZEXRioI4jGM1rvVeP9eZzlxiT4hbIfSYApIxpPxENW5fUwVv45WpEB1ID2S6tOO2v1il2rn
uJlxsvHFIBvMBxhcdOPkgXzRnnOm8Ya5rv0yLWX70g21+dToyrYI4mnJV3ufmhlaSV+TWMoV2a/8
2xmo1IZi3r83uzS+RR48xzt/7njts296NaNZSvK+NWEGfaJNn70l97a5NPzLprEYJQIDAxc7w+o/
RC6ZU0dMQaYK02jQLk3iMqctWJhyZ+mzV1FvWH7W44PMxbSJp2Zgu+2L/DIh+eyG2B/Dwo7jOJ8q
Q9lXCW+LiXdqYfPW8LIMdcHWMbrFCmMgr35EEG02NYSScyG6gxJp7b20I6xIjX4FZtDGsSJ+Hw3Q
L/KCoZ12HqrefdwZizkcopqY1FPvNIN+LNpWpU800/3+hGhNsLHn9nnGyKrdK+YacKiiK7eERJOO
vXxK2vI6guV/WQwlnpWMehkDlWmVNf2CmCShKnDNQv8kaCTv6Wxjzlz6ZccUIt/rDv/YW3pxJBZ9
ekx7+LWan9RXFIHtTjaAJAaDBjfGctJpMrTBAG6S6dFxotg58HhrD1VsRWHdgSFgD2UB/tI9MPyY
K3GJ5TMcuN6UsJUrvsOBOAEM8eNA0xWW+nzB1CE71oMuAsXgHyXqZZ9JXGSjIbe+R990SrOBLL+0
2NkYEGk7zeGk2RoUAFaaIuq2GE3C2TPI2ElNgxKhd6+lmu/7RcYBg5sQV7J4NDomLnQlaAypoT5P
zDpQ8JibsSN/ToPaGcR2S3xRQUKa1zjxnoppK4lmvtDJfvieKfdaX8zope3y6TBPjI4qZ/TO2VgT
WZiv5v5CjjdwFq19S28V3UyCXdNZrtPWU4AK9X6bYJHbK8KVNrPG3wIRn2/TrqsbkM3LSx25Yksp
dV6a7goVHXWSifYht+oOcn/V7TNH06+6LprO5DnhO5JsplltQyIpvF0aqWhfdz18NgQj60a0XbU3
6bYYR43eAIMRRS8bSGv8WqemDGIjSZleqCrAl8YEBggE5MSWbOgy7j9lQ9dzY0xaGHfz29A5RaiS
TO36bjIeRsOMXq1cUJCyH7GPTsbekVhWUz8OhGbnB4ut30XVgv/2fWZSxO7R5GqG3D55EW3nWdPc
26EhNjalVg3ewy16CCzcFc7iXitS7xiU5Uua7TykZ5AnWtKngHDtLIaaO1wgyfXie+2XqobJtVlA
ZDw3kO72xjCSDZXSdi9l74f1MjYvzRTpT34XayAbaJXVU7WALTXrC9VO3aG0Su+W/VZ1JZ1ZO9OH
f3TjttS3ho9LLpaLc92ZkcEQkYa3Qe5tFl8y7vJ8OqGYSYs+pV+YmxbybTKBlsCeoFWIHiPBCNTr
2orYSi9lQiKY1jDJcOvIC93GzU9aFxdBR/cOVMOAirehlc4dB7MkHabmQscrjpC+vp2XXr9G1kzT
tedKDwW3gT3t9dlksw7w6WDSbwTiZ2tHpFjZd0va5feh7FYHpwXwb+yjSfAedNSpgkUAzAUQdeCw
S/lUY4i/S/zc+zZ7bDgbv/Uu28h81fzhjYZZ/Iy1Zg3SrXRmduJTZTME5pnKt/it0S0brHOLaqNP
cWejt8xeI2f46rGBCJea8dkSLQh3UvWMqMMPeuDygetiMsc6uqFiPubJnO86w2y+x8w7NyjyaI15
VsbOFrIKtbWyd4sTGTeFZKBCCHN+WxnONe256rJcumEHHF0nLgynX7+dEnyhO2mUC4FOawpRKb8N
WfJAu41SivoixfK9mayxOLhGxmwculQLAIXFNRftWsy0sOlsNKMzb7kdod2Y3vL8QTOdOrCmVn9N
TFqV+Pfc753R3Q2j8RYRAeihH9z6mvtSFYYeQPim25br7slX0XLZ6IO9ca32pY6XZr/4w2mq8oi1
s2mYhLYYbePROmSzgnY4NkeBHXuTOcandFL5ZcE9v6lSh3jjjmx5M+sTPA9Z2I1Fc6r7+d5GQLNm
86HnG8V2SLLlW0/9uaV7Wd9HhGxtU7lwraPSUrQQqnFHDA6cmQqE5Dzg1aAd+pU4iWfseNGL3grr
bPlusUUTcNsaPffV/2LvPHYj17I1/S49Z4HeAN09CIZ38lJKE0IpKenJTbtJvlM/Rb9Yf1vlzjn3
VtWtSY8uUDhAITMVoWCQe63fOh+lWRoHQsc67OmpOIlqrE/Ar19eKUPmgs/OzxuWa95SaFSd3PuC
fmUYXHsDlEzrhe8mu2/hq4E7nIx1mW11pscbs/KiW/ybx5aLXhftLk30azJ3Nmn1gq+o4cfrGT5j
TbmbcbVE9oRfyL2PaMnbsWQ75KmYVX0/JAOEWaetPHzEDizmyuZIP2tN564JM3zuYU7UsNkY1U3t
9TERcMHJFPUvJ433DQ1AqwSEMJLdzVIQEJBQPtt2pI2K8g3mtaIpfHqU3XArjP6GrNEL01oa8oNn
7nsabqiwzpkBhxhfO7e5811n61ipQ0ifZzvnKoNkckto3cRtV+bsOR2+53K5NRFYnL7Xmf/e/P7F
5mcQOoWS7R9vfrsv7Ifx73Pf//KP/m4/VOUYRJHphKHACbC+/dV+6PzJxQoEquO531Y1/uhvS9/f
lzydzdCjrpQcFU+tgf/Ojkf71e8lPex4AZXRAZumYbNNukpf9BupfmDWhGnWfrG3/PhV8phc9R0Q
FPrQH9RDPbSjtq8U5e+XBt2wiG4Gj6ZfVAG9kgdA6JgHi1Po0CnxQGVQfxQoQQFpDxQjKZEBOVLt
rznCAFezixBGgRgBQ714Q02s32vfUgUlWrAKJBXCT9NtpFXTZoi9e+pA/FtJYFjuE8hVyVTy0yhL
5BHJpKiZ5npWQgn0DGEzljdzRxSRUGKKDFUF99Zy53SRs6496YUG1Z6PZhrkdG4iyGBdQcyCRkMq
sUbXxy+uXRJSooQcnpJ09ErckSmZh64EHwbpShtHiUBgcTY2qpABdcigZCKzEoyUKEfoWucphOyJ
lGZkJakSmORKamIp0YkgUmDnKCFKqyQpUolTpA1BTsHGZ6+EK2xsERwjYhbw7HdzRN6CQuMISEjq
ZYpGJVMimKWvWE/QxUglkClRyvQoZiDYbyIloRm0ZtoLCznG5NXGfaCkNr0S3WDJ2JaBMl335X2O
4eGcFn5LUypiZh4sQ3Fp6d+WG9MfAZg4MH4MkIV3aLTtg9VRG2xZFQyIiMf2obG06MG0WdftHLP8
Siuddh/3bgPgJNIr6Ij8EQUgZXgUg+eptPJqVdcDnH2N4CEhWWzDCQu9hVT8zpMSiKuwwJALc3T2
veWLVy/NACczbyyeq7xyTk7B/KabBSGp1TfYaxRoo2JdtGd0Av6axEeDDy8wBwOqkcW5M0VFJUvE
EbHUenUkdgCCoqHIsVmlhCSThFuTtK4j6jiRZ2dsTellb54JtLyeorjaIBeMnr9jl32LitCpTNlb
yeq4WgAcJ1uBfzAd2ZsQETMnLe+glWm+GFvVBr7p0Zjczs5IEANhsNWKnJaJWFN61RZZtnuyohFW
Ozj/1m3jEzWvW8XzjMLhZzt41kGzrIFy2K7nU8VBvm6TcbrlA9RCNEkpNWqo0x+RCeDv6vmRyOXn
YU2Cz3xrxnw1nSGa873TjfzyzRzP916h8x7LWodAcwfIhdpx89CauQ7CL/iBtL6wfBVtWhEVW87r
qS/Fa8L9t0vpo1fuN8hOwIaOlSyhGFoY7O5kYoKFEuu5MwZLfDkTVGI01OLm+51lGDP97TgY/PjC
NL27eCE2CYSTPdyKEv/OnvgO2lpf/ioURl851fDYZbYMa5ecTVYVfvFvjhL5bv/kTSV/sVB1Yc7I
Q2SNQ3Pe6EGHU0za2dv3Ny1jJCLpFafTsDJmqKp0ksHGtwM2MEH5wwpcHnkLqNEzSL35IislYetL
27vD6W8fapKX7g3g/HXbQkiZ8eDZezFyUTHvV0etVHJ4M5JiSzV9/9l7Ce3Seu3eEE05n5rIMO8j
PfPvZaOVm4RvJOtC4IB3mUgkpFNSUIq8ih80+rwi21C+LeJEe6gXDG+LC+HRxBBxNb0xm++rVcqy
fkjjmSzjLidTLzQw4IW1OurJI3HORtPZ0cr9ngXcmB8/SBWMU0x86xf+g/zvlQSaOTS/h4lsuZJI
dB2b+XbQusexYYgZnfqtIvo3Lt2ZDfhi9gOUbnybjDooW5/sy6z95TDKBBZkVA8qUpne/dQBtIzJ
rmfwickPWTtqFiL4iQdd5DBAE4gi5jr01eTUc44RaaQstUZquPcA309EyBhXgu3Nda7mL1dNYoaH
8S0t52tKE6GcMtrY6qOlpjdDzXHGZJIGW8cI9aSa9dw6z1Z+MNob6kEA8ZAU70c1Hfbfg6LGyEgR
eUj08VejZslGTZWEUnabSk2aOCw/WkbPihGUY7IIKRq0oCSYTzUG1Y6BldW9BPJnhqWitscIwVyr
qQkXzpRhl7jhMRSuWz8MahamnGr5LBmPTTUnK8n5VjA6V9kgjoGX77AAJaHjLFxgNWlPzRCtMjV9
54zhrprH4SsOuZrQiVq29lJN7bo/CEL+mOR1RnrUl2JLN+Jro6b9qar1M8Uh3rFVu0A2u/raGRmv
jbIJNRaGwZh/USx+L9Qmkaqdgthk/c1Dr0Ehcv7Y42V7n793kIwGyVTtJTrw5YosXSI5g8gmVGhZ
eB6oXSbO1FrjqA1nYXsKooeGxSdRGxCZIfMVHS1rkfW9IlXf61KlNieCTatzzTJVqK2KrxUdhGrT
stTOJb/Xr3IgXiOvcrG2O41sGrWndY6Zb0iUOcwlW7clxPugtrrG74J1Zow/dLXx6Wr3C9QWqLEO
4sp/bRJrp6s9UaqN0VK7o4O0hdo79smWxRLAVw9dbkNINbZOItu7EMB23aNUP0u1mjIk+J+254z3
nlpcc7XC0lTNNtupxVZ+77ijydaDiSF7yrwBvlQtwp1aiZFKFEeaFQmNirsIZa4GG62W6Lzj38Yl
YdxqyfbUuk3cPg6TpGGyspQpQLT+VYxCvlX6XLxJtdO7art31J5PytlCZ7Na/stvICBRmED0DQ+4
CikYv0GD7htASBSWYCpUwf8GGJCtPPcKcwA/BL200MpwEQmCixRWMebZcMZmY/ONqaJ4VTeOoNpl
kRyDbG/Xmqjso63QkEjhItGfERKwEqQFwCbLN4RCe7J27WPfOTAp5DtDr5tNOtGcQClNbW8SkJ2q
NM0bQyE+sk0lbc5e8+I2PXiQQoZgBKE1PdmtNRKyyApfDrlCkhAQaUddoUtC4Uy1QpyICM2Q+SkU
SuFRkUKmcBH/9BRW1SnUKv/GrxSSVXxjWgrdGhTOxcxwmRBk413cxWYMBQocln0DY1k1ghfJpqUH
DdwsVQhaqbC0us1tgIblAt4+71qFuJkKe3MUCrcoPC5XyFytMLpZoXVNphZUis5erT64Us/efUkv
ZQBx534bKMBvUNCfZgECtjQ8rAcFDOKlBSIEK+QErW8qD+RSBMO86nTpPFti2k1yitcUuT/MruVd
JwVAoi0EiqyMnQu7GBZGu6nHOv5qppleUY68samLzahAzUmfpmOqgM5BQZ6yic5p3NzbkeOsKSLK
DvPiTqcow7iIqk1LcmODogeigaercfIGzU1VxAO1n2JHHl0W31kkOtKBNpCAhJpT0tu+CjSyQJ/j
uNEhOgM9JnTQk8VMtyrz73J2GFWop4nL3NkQnTWuJ1+QcuUM+ZQVK87toV6XborxpYvHZP5Ich8R
2goguzb3nIYv0Kh3GiXT25JMSKjiQT4QhUdg8rx01zhzakoEHfsCp/yjWax0s7DJpwFpcIQMU5WH
YHVdUHJ703jC+dlN9RxmZrX8NDqjv8jS07apMX618YwO0zHHiz+O1prWRRuEn+0H1ra7heM3z3Dt
zX3MqLIxI9Q2s+a9gf1Eq6YcsnfZxzNCuNa2OO+jY6ml7irOdD3Mm64K6eYlfxlqmaNSUIRLBtUO
Mugx0Ppp5eT2abEYtGGEPz1TQfdN2V5dIw+L2v5ICsDUqE+D4xwvbrXJDDX0x7DnP3V0Ip9e7mRn
KauOOb6z9xbN4Yc2Cx508hR0ldy+aMik+/xA5hvE0LLY89lGeH1HgPvyUlBRe+mS8oMFNKagw2wG
+Ote0fNVVK/TKvloypJTX2vKT2AQ9cyK+n47VOm4bQ29fWV8cTcmorN7KqKWkBno3kozh6DKJe5W
Bs15R90OmrU3L9xpQwWuT9zSqRFWdV6K0SdrYO6Lm7xqgKfh25KfeAGIp46ydNoSrM9RoActYkNW
w5o5oAj8Tz8mujMcY8e4R2bmv/StJ14Xq6x+Lgn6W5RZlq3xyPdU8YUuq8dKKbkdpekmxq/edjwY
KfBY4JxQfgulAa+VGpxGe/lKOK6xdr/F4k4Fht1CudQoXGq+QjFDSfYtLIcT7R/Rayi9OQ2M3/Jz
pmelRp/+rE23lE4dgcD4K1HadU+p2FulZ58QtudK4U62KLUFiN7zllhBEaODd0t9vI2VNt5SKnmq
XZhulXLeURr6VqnpM6Wr5409sfhFaw8iZatlqO+LbyH+f8M+/8VMXh3T3j+GfVQmL//7v/9HiPS3
yVOmgfnvb2y/7//JoLjPNggGsmDwXf7or9G8xp/IGUE3oyQA/ynmY2C5Up1/NkkqHp1W/wax7/rK
FPY7Yt9RGVcEkLiWFZDIyxv5LeiTchI5OeLNQwmneCFWY9lqZod6aikFndx9ou/7ht7olUmDS7Yy
GignOHE1x9n1/ERaGht2TZMKo0LuIvwOjLmG3Y7M6ZZoTWT3s8YtKPJ24UGepcNyilJvHjZVJ8yN
xT11IcxD3/MuVYsRRRL5daSx+8vLlP8AAe2ybfEEdKuMNKd7kgNo4aLme0eeDJovj/dL9+iM8dqO
jrUzsdy61VQxC9somyOSW9+x9S5b4LB8XQ20Js3Ye4yVm9haJfbFDBPSPhjRMmhHf0p4rs8aiVif
Y2zF7lYG+DWe9TGK0005xFSggKJrzmui04HDqi+DPsENYuXEC8uyEfK2Mb0Bsj/2ZQxVhHZ9W+ez
Ed/TwuRu9SIvG3uVwovS2d1hQV1rCY7FA7GE/E2YscD7MbW5qHZuo3NQaHnqrGBJW2AZo/PiNfae
xfJh8FyD9X5VuhGSEsT28c9ymeMb4jrrTa0rVLnzZpLJjbjxfyxwSBr5T3LasEh4u8FdmHElijR9
bD+crBmvno/lGttEbO0LBCAw/2a9llE0ori7o9232MHs6BcyTYudH2xFO/pZOBZug5Jebhu7EbdN
kpt8YYSnr/ohrUMMrNHdiJLqiTza/AdxLjk1aVUSWkj1VWal8wW6l937HWddQ6zwugq0YJvg8Dv0
lDu8ZhRnA20lnDZeW1FKUrGIRMXeNIziPimy/I4xF8LO06iKq2Sz0wzpHru6OkzB/OjRBgT5FQTd
T6dGE1/micfyYqWHPHYJ+pTgiJ5edPDM1KQlS1o81SO2lgb1GKR6HXy4MZLTFT1m2S1QUPMej4Zj
IFSd9SsyBTwGfWZoPHBdZYbRlc67E/MOQHJ5tsziMdOE+coaLGKUrPlHSizSs+tzU9n4HLYk3NgH
zFHjym2m8tBa8iuKOv99mZi1AlHDMFG33r+3S7fJlpRkg0TaJPvK02hj9yhy5lHc6Va5cuOo3rex
nR9qCiwu6JqN1wnB4ZUdmvBTU/YHnN7FgUZDQpntunvsSFy6sRjF97lVWieJL+1a+ITHl7Fw7oRI
jOswiuxHg+filSvKYDIN1mmoCdlFUYe5YbGLDxS9hDeyNHjHtLWWW0io8Vz26EbLVCCBYazx7ues
h+0gLInHijWlF39urTs0mi4HNrfEvpjaSEOcm6ZH0qatm8EfuvNIyfHLRJvbuKKxXL8I3FyXPsmb
xyFnyEtTVxzBCKuNNqXBKzLN7Lkd3f7UO3WgbRCJZEdSmBZza5RJeesgjziIZZJYjDHj6hyTWyQk
zi9nbJsdmqv5ZcpM7EKBRn6jKA+9E10Kva7WuBt0sjJRFRtVfDADcZodfaYJiP7m3B4+mVnof8aQ
tdfB/1aVI9ilDWAowDOq6RMd+dHkNj+BQYaT3sh0W9gzns3KlndZ7TRXRtp5X7dI9KJZzj8GZo0P
mt3HOz6Q6GaqxfBC/qgRjrC7a+6Tfl2XU7aXBbHAws4oWiqHOn8SKS1cXHbuFk3Shubl4tPCSrbD
JzbBLEbUPk30CDGRtv2tZ4yVSajnDKhqjgn9PI75ayFWUCPTIcJBp0NeBiYOmykfL0lU3oqRxcUk
TvuH6XP/L05AP5I1s57rc6pfmNH1S9DnwVWrS/NunsaBg6Kbg3NdG4ghi+mmYHqkf4Ab9TiAf64X
W2UZRrKfDmluxEek5yx9PoZWPozqMtBpEXgWjxrSlk8akdtHs7ENsjxKxwxh8qKwY336SDIJwS2p
NwTuoqpv30Hh/8xdjwUHUTVnScA+WJtv2TCmh6JzsGaSJv5otFl3H3vINcx+hmkemqVYsY00T101
BNfJ8ZYL/ibtHTuPzolmyPsirdnPuHu8cyXl/DljPJnDPG6cfYVS66jF5bgjIWa8jn1rHU2aprZ+
2jTP0nG6W3roovVsjwsRb1Nyx8kmXl3UDz/9vvJ+zSku6ZWrOjKDIP6ULEDwCkuwws6F3csfTvPU
sZgZrJ9arbamQOs0OmFIp1vpXTG+i9I3Cph/aWG8XrTsWCR284z8rN/UnqgPvlOmUei4Wf6rsg1i
g4OxefHjynU3dh2XP6049qngmKLLYET+afQrLJmovQ5J4O9hcUy05ybnG1q7vrj2th7cZEi/aMaY
+83gd/UR6Ul/iXog88zOnSsFgGiPxmp4wd/qAgAGozLgalRkdzTA3xHC7Z8XLZi/dGsohlUwoAZb
BXzGp0L22mOSOO5rk9Y8enKttld1hw5fPbQFydlLxGitI3JDHGhdUz2qeCyBn+d+MWMyjhykDqhK
1HdCplZoBlqDsYgM4QnO4T1HXL7VU+vdHrr6oiGnePBjtZHok3WWuF14DM4mmdaLHsZRdVEX8NgU
FvaSHmvRXKXrIGvMy4C65xCbNZn9SVXf1rFpPXl+P24mTyu2ZDQpJCqrBIWSJGuRFL0u8hRAo7YE
67Xe3XngzB+0ywMnGr1Y1oMcgwc08nTXNx2lJgkCOCfKEjssNWHf5lED2WuOU3BXxBW0UcIhK3Wk
kFErueygE5dGNy697dIa2Zv+xki15itBu9kjppDBnrg81Pr43cKu6Gb0OnOH9LIQt/ksmn2WmOZ+
spwqXPCEh1ISR7sjFcl7YRYwHyfUatBcBFv88ktteC1r39lGufiBmd3baFlwZ5lth3Sy1gn+YU7p
9iaPPNCAPkuO4FnaAZVoRykjUZERh3azfKSiBZrEKC2PJh4Z0uzlaaa+k6+m3cGeUA5HNVi+NVIO
axKr7WwrscuSY90szB8TD+ErTYrNumvaZ2I1ypsRiECE0aLbO847TMf2kNPtiRNOSw1vb9aFf+MZ
JPQRiJK+MqC5XahliPObOdoPIovCOMkD4FcD68PBKWIjVKKqW1mLMQlbtH2UKuo14+vYzZtcy+W9
27ZUqKJgPbj6XN3gU5HcJ5bb8uUIvE8G34RCh9zcgc4u5ACYDNMTkyoRwaYuH0a9iJ/0vC6ekG/7
WxvpD2qEqGluRN4HpyV3mVZiJzronmAZjPWM4MGcQoNx5Y/RIUV5tKyn2MqOWR8EMFqjkQ6MmCTo
l40Zd19WmXkdlvy8nw1frAB2z9GIH3bq/fYImdZQ4d1ZF9tu52vQtMY6yNM47OMG43All03M4P9j
cf1TZruPsZvK9WDCdaSOwW9pH8vcM95SzzZX7VyQ9RC5CBi80v1hgPYeAENY0GVirRtoho2wlvc2
mX+mnnbnC7AygmtdahFIEeqwcYXI4eVOtzRC71DeIx81T2lhlJsii5+4LBRG4q3DBxh8k8TI54r0
ZrRT69I59quhCBAVu4rpPC/WeU7cjCgLPhgCrBG+zujrLIuQS+SrWMsaS6U1bKlZpv8vHcmgt81n
q62KPMRCUYY6VtgtwRdmuGjTAroKtrOQ4YwvBPstfrEVgKf1OmvmtMsQyoZl4O+CyPFuJpecFuFW
+aXi6/eudd7G9Jzosew7dy+0aD46ZqdfkrJI1wTBg6H7LcccwtlDKjx/O3c4bgR8dTgDauHL6uMr
JipOdpo7brCHFuvML6gP6kv2BPDP0BXev4r4UMErv18MkZpbltIl4BVhP/z9Yog4ei7SwU8PqORY
62iqJa1i8XlKg9DhEder5kMwS1Uc2Xq+/s3O/J/kp/whygRxMBIv3TTJUKF+2vhjlMmSVq07LyI9
GFPdfixZW51FWiQ3Pq79+3/+Uip+6A+/p0UUsIUOg5qo/5CCRDds5k5JyUsJs4HzNPy5wMEU11//
/HX+mIOkficU/DaCdiKVDcJ1fv+B5jXC4jb3YpUVN28TuDhUdViniyrtbxF35sF5DBI95aKX78ID
j+apEic3mOLUch1R/7j552/pP15izyRLzCDjx2en9f6w+w967yc9W8ahoanropctOHGG6RFFKSL2
tR4n7cc0jFxno43+XL79/003pF7ooxYzOmzkUf/7f/7lhZUB43f/Z/ON6twNX+18/9UNRf9XtET9
zf/qH/7F0vGvJEG2ZxCT84+xocPne1L/FhQi90j9i7/ogQyDZHEbogdgyNJd1/57HDmdoX/C5GE4
pAS7fEn/hgzZFDzpOiS/6WJvJAGTa4wMtU/+1/+wjT8FdD9xG9GDSLm5bv07SJFv/yHTSFc/gXwT
0s1V4SIdt3/4/hpRMzhe5F6xK2kHJqOpOZGjDzyu+XjxqS+j0Da3ECLogVs8LKlwgp+ER38liNUf
bC+nocCorUfXNUjm97T0xCxBgQGdoCA/onL9EvNnF9S4L5aZerrCjOmZiKVsnnjYsCbSl1xY5SkP
0m4Hu5tlV4+1BTq9KfwtzvTqUEYzuUDZwLwH6LKuysJmI2NQSVLSlDdZMNzlIqCtKaNM4VxAJZ67
gbrp2R2boxm08pPGjje77GH9gk5/xePg7XSRire2zPUQ3svFi969W22mTnEsYRmKwDY5IWyf9rqo
7S0XSrtWmRbhbvfGbcKzgJaTNkAv2pIRMRjluHW6glPKTGV2oyWJ+TJSTmojnFgTMstwhijxfiZR
9L4fmmoNSvRSOGnwNNFqczNVk2rQDV6myXc3o1pHrbG8szOt2dtDa17bsmwPA0KVUM/S9FyOtTw4
bpJeAq14D8DyIJIwszuEHZyoYQzQSWrjT+onosMcOdY2r4zii5Op3SyZb3yBU9LQ7ndtvQ/M9GsY
zHaDWXX64Ri+rFZxmlEYSUd4iL7WfzPNgURGL0v4bOqXMi1fKDZML1iEiL1K5Eign+ZsIAXrDbGo
XugISglXnmSa4oAeGSmsNCgfvGUiZxB7rjiob+RTg1Voi80ZGw3qpHyPyqVJV4nnkeNej9660uBm
djrW9nktcLAPK5et8t7Ojfx2nrsFqWVCddZiN7grTPq+U31yeBWrRj7l2Ts7K9Dol5qVPkgk7meH
jKVzArF2IauXiNckkreybdpt1XXTR+/bBcVDutWHQ66JXwEZSMwc0jZ2pZfJM/Rdup+cqjv3kY/c
a3Jl/JmQKhAWArs5CeZVvJoH4Z0MlCj1Ku09ne7nWV+5bcAi2lamXoWNO6L19rvh2ZpmpgAMmCbB
JXkDj8DsujbjZNzSzEfYiVZq2YrVOzhhq0Hq0QsbwTlsX7sN5HSmGlwijQI06Za5QzXt4XMaqf/8
VaPr2rDSB3sPsdm5dbRPd3HICU2SDF09LouV1dLEg/EHR45FZMnWy/TgBbESWurWo34LQRyV8wni
FUf/ObpGsaVa0f3IsUYcl6lkaHbHxN3JFoIIiYX8EdS2davlkUeAIu2bQ08cSFjlcj7VmCv60EeD
eGRdopGJGuhkQ5XXcus51HMuDayN6xJo2k+Weehw5d4XpBjs/EIOz4Sg1MQsVcSqZVGONDeI05Mm
cNM7DGYlzSv8Sm4NM7cyi6AjyFWSVYJJCo/VmEG9RTOVm/7yNGKaYmRtjG1Ccd06CZgHyOyILolf
tbcuTUGsyO1jmmvuPVaafVtZC8YrHbXSRHsTw7FEdWiCbEQlxK9061tS2DSSmYxuwuHhzw+Ad+JS
dqP5aJo0SafYsdaai7BjkK08+HOaRIdKD7yHiUUzDKCTrUnoFzhJ5BW1vMMw0p7nTGQhD0/92tEQ
FSIBS0L6niweCnSMxpbUD0tjfKLDdK/Cpr6NVDjzUHaDSwdoV4YY8M1cXeQdRoNkHaXiUfPEDAhv
Wv0DBPz8Vep0TeI4m/dzBtkKolzSh2wk4xp2OgmN1Ml33jBhuIl4kOvm0p/SZJieqkJH/CyqOHT9
0b3oE3BCXfMgCgjwXUckWbxatZ7sZ8LLQm0qSCq2+1lDS8PWzyG47O0g0L6MjIaZieUhnF17+JVF
Wk0xelrfA/4YZFrQuFU3+nu8lPGmMYpibVKsTax9pzH4R03yai5xf27L4r5DMXdMArcKrbYVJ7It
+tulgiGWk7/c6gb9eR0gewNyHS0bO3bbXWmjMoC99Ndd7tNG5CX2V6xUP9KbPmh8wSDDM7NQfYIs
huQEnBMNjUwtHPkiSEkLbUMs98Te40GwaveVZE3uDcsVZGD5pLOk+XSpkkHjgRUTbeGk9lte0Bvj
e016NaKq2i16bbzLErhs6pcnqOUoNOVs7p3Rpf9Wp4MOKNSYiKxZ/EMZFPeLbhyYHkCsWstwN7lO
cQ5x7k6w9tLxToo8ftEmh4DNAdfeTFHwbQYOUGEai+WzHrvNMbAa7xhTAOTzBI1ADCRCva7Xz52n
WffLMtwOcUpoR0GAFDE/eejw3Xuk8rRUSVUrbol0h/GRDBkm10Pga/c5ykJ0FG3to8ChDNGuYp+a
JRePi98XG7Kh2LT86IzbO9/Vbkf7GLK5FcpOkuEFuSfcUMl2KPHxxD24ool4gOitqDzHTsvjW0by
PUl1sdNG3T0tY+d9GF5R/ASL165O1951Vuk8kHX3hPmP7PkgaiDFLe/Q9tqy8wePzinHG5+oUx+O
jlu+Z4sy5WW4+Zo8VeUD6CeHpYBloSS8O6Zw/IBzsX3fxaA+eAmxU3ByjeQq35GrYr6SgiPPpDwA
rSL7G1+MNNX2xTI651KkAJmps62trAl1k5AQ136eNIB9nfC4TVpZACPxWDwGfix2A5FFN+RWwDl0
ghSxJvryQb1D1H3JDu0TfDyqlH1Huv85sW15gmaJKWjscNZ3WGeBdpq17TrLLyCax4T2X7x7mfeQ
R7yF3sjR8RK1tHIz6zLyVMVqYbzRBa2hDrVJoRL1uSBslACX6TxHhv1UNDniWcKaNrbWjjvqBoJt
OuXRWzvM086e0vYNBhvWKhgClCfmePBkNmwLt3uTNFYiVS2NbYyMIVeKgmJI3rXBQdE6A2jAPy3H
ICCaMI+L09SfvBrHM3hrOV7tgvhbIqAJ59C94inT3OqBoSrH6OVz1DsGZHkqcyrb6ro3dtCJ4kp4
zbZ0LbHzJ729QLiQwzg52i7BMQayZsZnj9S/TWtmwz5GUUCkEPlpcBhiOiR2gSTPHyh5zzIHZbZ8
6wyetUR+OWKH9GO5ESiEgSha41gvbbV1fDm9D37kU6HdQAxFeec6q7yImwr2rrFBtpbpo8KA8+YS
vK0z5r6XcRCteSO/yqFsthkaljqcK609zJ3u06iVa/t4aXM39Jock5th59VFTCZa3dx2N3IsmyQk
gobestYkOGKRHGkumQFOoCPtzbMb5l5YNr3YStIWtnokOEFlZBzhYmM0cEybGLP1fWRp+i/MoM6q
nwtsej2S19rtsR6r2ANGj3ZD8PQdkHhurTp9RhYUdUoWbhJZwKV+q40u3psTmKxXDaJbIVHNkVsP
HVCa1q0bWaBPbGhT/dEkehvglfNUvKF+58ESmStUqtnVkL3xMWGlo3du4oEwmgXK4NzEC7mQwPng
T9GQ0U8x+kn9kQ7liDKewvKgfPSmJMfeB+ab5qd+ojjyUc4jnxoJH9j95lVQMSmvspbgPgtZueHR
F0oOw5qkvNzD7BNXa62Psp708Xn6EiSwfcL6OitmBAcMy6rfNALhtrOJUwqRGXyDMRJRr3d+ehxG
v7k0gr9dd279anHnWfncbnlFYktB49YDUPIupTijXsViqj7bCIS2Tif/4BLPwx3MMnf1BvcRc7RY
NSiiP+0C6GcFfyVOVGfIDSrR9h6c1MKjVbYoj0V5p0OLrgnFmgEGEjns7aL31dNgXjP1mevaZoQx
ZQdcGKf5Hlre3hDwYuIo7YiY0VtGAAdSCLEwqCusigUey+vpuajpDRntl44skQlkViBe7AzNXDVw
1/TByexegtmEadHPr9KJbrD887HqRTA9ILCO12NGE2PYD4t+gVo3w6zvOtz/xQTO6/juQKiI8G98
TmEMEuheSZ8h8mvViao8TtSrP8Z+0b/2jJ7sTN14naslfiidpdv66sOOyiTb0XjJ9uWYJfUc0Shp
eq2mceMOQj/MWdc84GLX+3Va81cHRNeHnDrs+z4OSKNsjOaZwjzjh0Gs14+qpj219PSzbeLuQt6r
a3vLFCSzVQFqoWHUT7T6iQci7jrowEhU3oVEF/uuSpp3b2kR/kIs4hmHxV9Cn+jLNEyXmHpfnWCV
G5z1xUumI3H2KYPc+WZgYNkaDHPHKtQ/Ie6RnyM+71AQdUSmSSzWvKNqm/0/9s4kSXLkbLJX6QM0
UmAww7TphTt8isFjzBhyAwnmgNEwz8fpq/TF+iEqi4xKkkVhLyj/L9ILsopVjPRwd8Bgpp/q0wZj
UTA1BSgDp7Pxe9ZAwroaMnpA0cv4l4VdHzt+g1wX1Ybzbe16Wcz4PE/umwiollkvuMxBoVm7liA5
6iOcXVIWySlelvQKyHhy0oTuzkB/OMCiVwaOafwl98rlcxzhAtw4wuHNYRgud6adzc8ZS4XFlT+a
2yV1lxtjpp42R8k6dNaQ3xfrPkkuXFfNgg1X1OTgQyvDpsnOd5vgujsWaShgZAED5/y5bmSF3VzZ
ks11UhDBZgUjy0I01kUKBltcv5Td6OkbZlythFDpcBirBU8BzCdt7JE7dLBCbpBElm9rUnS8Fe/F
fDE27aQYjPm5K6ZqelxGg1DAxug48Ha3vdlK19r1vWu5DGZkM42XfCQNUfgyqmPiCK0o8fD+T62G
NlZYzc9LNB1Cw60f81xPTx/kn38gc4pfFDjTMykIsyljYVeGumP/IrJW9PWmTJbGM4VPNtl3K8YY
N/CN6JMBNSOMvlhaHobUYt5t7w3V7O1YEN0Pr6t+IY/cMYcwDv6SBhkYpT//5X7RYH/73RwLOLfj
Ut5ircLphziYFkNdmCGFlFXVnN2KvWJ4TIbzv/8ipM2Ui1Wc9MivH4CddhOH3mE8A77YrP9xmJ0V
brl/f5n/mNr4UWz8X4fv5Qp3ad81x79qkL+pjn/9n/81JEmJ6QxV959Lkk/fG10W3UdR8ufP/BQl
XfFJUcXAjJKiN8KBay3KT6eaKz+hVboYjGi/4HZdTWw/DWvK/sQ/sCzPct+TjS4X1++ypPUJ1VlQ
IU9qUVDw4P47suQv6r1F9BErnMtvyJhCqTWS+fEi9cTQL7Au7KOHPWKjY3hnacSj8sNn8g/u019u
U+U5AlHWUWu1jcknsf77D7dCiAaO2T5iQpgW8JoGE+InWxLSMh1pLE2XxSlf6qwJSgDzr3/+2uv3
9YcBxfri5B8xqPGxkQf95S1COcsnDGb+MSK8lO3dpoV1OUHN0UyC7lOKU98iHlI+bPREBkg8yffJ
wBe1cxpHBjmED8QmAsnEhdhU1WBi+wzuZeulBVbonClTNzdk2KNoue5bF6eUk4/B/8ObYAboC7af
NhfSL5+g2ahK6m7xj3BLrd2kymWvDU53iTvOn2tpAnUTmSuJ1LA/ZhJfvY4+OTObiM/ab+yvPBwc
hWXreRtzgC3p+xCDBw9f0+QPGZsD8BCaBo09GwYYyobGuvvn7+GX9fD9IvBYCYUH1x8i5y/6d6sk
NBeXMXoioY02mOwYNjIycct/VcyxrvofR1LrN87zlKYC2qZs2kT/eLnZ+PJ1JXilQWKRmnnwHzoH
MmzTyfrOtJHi/vyd/XITvb8zFl+P1hU8pb5cr8APl7cl2qLQBiogLdrNHSsKbvA+8v9FEcg/+PwU
DxMSy54ks/RraZXfsFxwoPSOjTUmB1zTP8imJses9R7//O28V5P+8vnZlqBNlBuPtNWviwIVQZbP
occ7Wqj5p8VtrV1Mte5hRm8K2OwyzqSHsEWS6rJ7MNveVUWZXqBWdG7cF8ultu36rpmd1Uw6sMmq
RGKu4AlJX3Ve4TPN4SdTyjJ/HsCUzluJ38DA1j+CoXln0U6Vsna0iCXH1nLa59EBCv3nb/K3ecsf
3iWlR3Q9UXbmUvrg2+u85sO3FlohR+ilmY5jShZLA588uVHYngDrZphOW4uoRPkDuKAR2BmkRC7e
9JhrTuSDqLp9VjXNucoS9r1dwXjeKcxnwZbtbEMu+OKOWj/bcKcbYOIPwterE3LMBUpXmD9aZoZR
kyltwPgQKHhElKKIkvmQRXuRDtEXljOOHZ0Nvbq3IKwmRGt5upAgrEJcv7gIjkbhz4iWCelI4sOH
FsLvYxPa6SnFtB4UogZXSgDva8yDZ6vbLDqpahluqlyg2w6Lq660V+eHIXTsXTVYagtKuN86cGDy
LccDvI1NmT11hCzyumCiq2fjxvYrnFtMBIA4xd0uyjp5sEMFVCx1Yub8sB4Cw13UnR1L8xFmsX52
8YP8qDAPTZsM0y+5SNw+4WYs4byWRTy9uF6ByVlbzbuF+ZQCJ71CqXZu2EB7QeeR/d5InYw3fVcA
jklz+82sW6yLfrqNw+y7kRnetVHkRqCiJNoZbnOhNUJl7oh6l1n+aRqM4lyGFVbOqRi7TdQ0xgZb
BXOpFEkp5LiXY+mRqG2bthwxMmn5ase0KagpNlePqb5SYTV/NvKsYw+vzeUsegPpcmZ8QAAP1wYO
CXmwSt879YuSb03otLcpn1Nx6sze39ZuKx8ztS/gSO0AgUBarKV8K+um3GexRaVZNTG9wxXefCbM
3m/LDLvlEDKLIFcTHce538exvLNC3e9Y24YTWBYwtwYeFNxT1jfmaTrgiF7dzU1+nYQ22sYIxn+I
8j7ow6zZwNrut41pXpAR4rwZKbVJ/SkiUhldc1j8EoPBOsZdZ96HYpl3nPefoWi+WahewYgvCZcP
+XOsnd4eCVhcucDZCRpn/qYcFuiKJqfYftWbu4HoDv2BSGzE1LdCF2vrWLnioiL/kLUwlGfDIxha
xTO/zBTuYytTW4B4ZbmhCoVJFg8jZlLLCqrH00j/2rimuiLHOjRta1zapO2uOnxS2wZf4Bu4d/Ou
T1oX1XMG8oCOnlY3JNX5hkQr6st5FuoUF1N+FDIxj27J7eJwACOU69fWkvU7a+TgELt0ii9dTA+d
mRZfG1pHXjhz9d8ct51f5NCMF0xqhlM2cEIcokpdNSZd8nVHEA4szXDqGYRwsKMGluKNOZIbE+OQ
OBFocalJFjU+JG1GoJeMZfqsqA/dSxNKnplF1Q6NTkH4IcbKSCQ5CKcurpIJ8m1h0i0Lqr+4Soue
VGfiTMjMQDwBAPQzDjmiR8R6sn2YDvMPvJNjeTZnEEVhxaZgGZiKNSXu3MrSMLYjnhyCuNLGMsnC
msMIeR4H3YXrdKS0YIoFuG7nS1KV7fPijzDRuVHPmFTrPshCCkM3zGgHBgvNCMAOFicKX/M1diGF
OSWU5TgB8kNRi3g0TPYXeVnFN1k2sjtZIe9MMDig0AHAb4egsYZqgW1OppPdozfWL2kqaZ4wlzFI
DPaFQGLhb2VCnkZVZ3uKYPunsmuhnSU0Ni1oBsc8Vaw9DW+yJs977eRleLH4zD/mWVZnGS/hhdvS
iU0o1BVb+rWyIC2Z3vrNwDvPIP4hqo7BO+Ee3py1U7aKbha3gpxOFJGfsfy8fY4cB1JPI/lNMsJf
DM873pJBhgD8mrvg9spSxrKUB90IFoYtOWewWZ21HM3Uybe+24cX7FVspioOLSxe3lwAXPU2guTF
D/bAw1MyNKzrpMQuUlREuBw4Gch96voQFoZ92ZGTvJ95gTgw0INhNLlALOw5tr+MoU3bRUiX6z0O
N/4ui/r7xgTg1rixeDE9+7LNQKy5KFuHNrWWdRRqykt7AnFdsygILMPnQdZqX8X1dNKZ5ZBMSGNU
9jDeQUR+FCFVkmPXAWrNRnvnJiYMoMJHiI4jzNrVMMcHPn43+9oor46vmlbX0JNnu9t0U0HostON
iYgF8AphX9vgQqYZsy40LxWfp9Ga9HJ6f7z/xw6s/wXtMRBlrD+1x9x+57LKh//zv4s/UnN+/uDv
B1L1iQppUsZMstga83d/PZB65idOg0L4Fu6x9aj64UBqfeIfOWyZLJxeVMQCv/l5IJX+J5ezqoMJ
SnDOxfD27xxIsan9unvnHEoDJ7c+7h5By9sf92W5li3ZKXM+2vCN56AXxJIDOx/lGX5k6e9wFCD5
aZ00ej920NY3Vts0J+WVwtwvdTOyLwDSwVMX9rvN/Nl2eLBzVwSN/xUrfngzOiAmMLiYgUr6CVw5
6Cx2gEZLVARYZLA4ubUGihFud+4ClnBjxQApdk0aL4RkrPKpaefmYk7r+CxAFO0QfxkwWvgfsH65
8a5B/Ux3SGn1Q5Q1U3FkokyuQ2A8eKOtg90J5NUYBRJ4EVpnRbRK9xOlS3FxpMQ5+W4ICoxHGM/X
Ez/zYs9l2geke9QVpkdQJMJtTVhaxLrw3duRtSvhoN4y9covB3zGN2i33TWFDsZBhCneSzOkGaTk
sL3zxjDbM51LB2aPDDKm1e1hNKwpudYwq/0qRCLMbfnZa/iYheECGWeEaK75Emy7nK8hjNXRjkS8
v1GJEsBcfX3bGdLZg7BAW19yJva919zEtCoRwjYZe7ELr7apt4Rbxr1kO3wLL37j6evCFZG5m11n
jClOrxYwiDYbaawpV32pXlo76h5E2xbewWuojw8sqlkrYhteRmtWL5+mnClH2kvvQN1DCqICc/u1
KrMkYCwGPrvEmWfbQ3vvOqWX7kBf2hc00Zg/WsZgO6XFvTvcMvwtAkLXxFki81b1a/yqLS15Fkbb
vwqE+M+NltPNAFZy62tnZ1AwsbX1apOIMZGC8wFUkK/LWwWe3TY7dZ0p6zkZlRNkbDSC2enXLq4o
fADBUu+I++rjaDKpKUXHIDxN7wkCmjd4fF3gMGufNBjwLJXeTivwrHFvlkG4gNkh2F2GxxSf7L53
dPbDH8evIvSNfakUVSIQZcQ9F3nExnGqT+0ioG7kvuQwZVP4JS0VAMa9K7naYIT4l+yS4g0HAfbt
cfuyaAZ5NMwZ7MkcEtqzx2/ZxvY26qlLFABoLvIhNl4U5TmnCuvzvY0l53pWtn/hem29Rt1njjww
7HL6485yqLluuGxHTDwMcmgrwKNBxDZIaSRdPb69TVzYnu7nsWOEGCWkKQ7go+ZIfPbYIyQkLcSI
55iIsXJ6doJxFHv3gJFzqi1nw/f6B8sCAPtgtw5a2cauaax7EnSrpQjvaXLpNKZ7h08zjJ8ntbCX
giyV41wmxw45DoY+rw9ayPdm69mX5MY2eSqaYUsiOG52SjAkeJl8WaSnkZ5djOnlQmiENolFFSu9
oBkehiRR40OXJT1PtigyUnnOUGTS1yzrmqUAoZwVdJ3Gdmtt58ohfTy01sTK1idR9KpFEnGAiAXG
cKIamstzLGdzN82LYDKCo423D12X8GKeFp63q7WEg4Ss4anXvuRE89XNfAKNr3xGfj9s6CUvL9iH
SQZQRcgRjb84YXZKzdI2ik1s9l34WGQ9jBqzljzsLSagITeWmHb/2Yfwf1fV2JJ4iz7IEX9HNT+X
w9v/OL7pCkt68/2jePzzR39/VpufHMbMKKcmZvK/Pqdd65PNgsmQCl+56yGpfhSOsb6iEhLvYi7w
Ljf/TTjmoc7/fX24cg769/ysf6d5rZQWydOZLQFa26+CpDKciWisu8Ca4bApAX5uLCd6+vCp/APd
+O8kr/VFfNQZ2+Z9sm3541agg/hS+b63HElQ1ZvJbam3c9fGrkx1v12rXELRd8JDawVb8bFxlP3L
HzVDXgrKGt5gZbqm/auGV+pwqtMIgWqCNQDWjGk47AUWvRKvEIUrHVTtxjhMC4sMi0X5L17+7z5O
2pORKwmmC8GX9uscx8pJBowOSJa0GB8t7T57RJ3+/MP8O1V0fQnbt6iK5Xv7bd/1Qe9C9ZipQBD1
0Rbj42TLJ5bWcttbwgUpXX//8xeT3iqf/VFeEwqjPgNEhlPMpthmfpTXZFSTo8LaCSeJPjVUFFqF
iJdquK2h5jGiPqtwrDV6X92ZgIXKVOOL8lEAddboJmhpHsEbHAl/E6dedupHRsnboRx8Sh3znDFo
2/q01li1oIxJx/4GOId1slIt/2Kl4yEaaLsqlMcy33Sm9TRj+Fkz1b1mmSX2Fte9H0hkh6DHlPEE
CbS5SpwI/Iq03CYOqK/Tjw4JpueEOpaNrxtSphF9cnZXZPf41Zi/K8bKfUS6pB8Ya0QaRwppw3pj
m3a9Z7ICdceLrvsUbpGEuabc/L5M1Fdn8e440WmsMZ6+qMzpS0RClZdI2VnY/JkaxkfAZqg+ZLVN
prNgA9ym43ccQ/UJd/BNhbYaMBXmCWUhCY3l6JwnphwEGylFtSL55BoivEg5j7MNZlSbDMN3Scv7
48QZIpgF3u/Fr6PHzlH5ls0UnpoB5jYzGgyD4XAkzh3uUnOKrws632kp25ihN4+XdsRpHaXA6OZt
hPXEJ2qe9pRalq7/WLsDfk/20lvLS1wwumlqXhb0Yot9MTWN81kxuH6Os6G5KaBYZTtvmqzHUmTD
Jby8/oiij7UYXhzVMLUdXwLqba5LLKo7C34XrbA+l4iu09u6XGEzYyF2A/bWPbZ2kwY45MJ5qCcK
7xKrf+0RLbALmLO4MhY3ekzietkVSSk4K2sVxDXtKpsxEf5poZzgCt5zc1ctOFR1016F/ixfych1
j9jKsyMmbHEtJukcNbNV2ogc6leZjx8KpMI4a7AY8PSP2FfL6ajaxL8znQifhYSPtERGeYsgFFht
P18TjK8AD1e5ueegAmHYsSM6shwO7mKyk0Pjq/6SPB/43yV2bhO33YehZCYfdq7Y4H8gipvFJ37s
eRpg5euwDqZqvKvm7DNV0LRkDqlxULoYLglLZXCX0NMg3Y53RjiKg7UKYMKs8uOsoVLbVYs89q6U
mRGYJP2un/UR2v9qbDXvZFjPb+0qteXcNFdDlBqX3SrEyQnuugPJH3WOQps94Uo3qN/Vu+hdyQNe
JLflKu+Fq9A3rZKfl3WURq0yIK2O4+WUpik+I0RCZ5UL21U41JkGd6fA1CjKvrZ6FRgl87QLAtbi
io2Yh9CFEIkbNt3qDAWd4po3Gcpnf5Uto1XATFYp06JvwOV7Nbw8emALrjgz8UnLZLkAA0YOdRVF
F2V0QbgKpbVHD5CzpNdGW1d3aR3mQVEv39AfW48tUzZvvDAaTiGlPTthmHf4uvbdKs2mBqbK0q/G
w5Lxx0YU2n1uODVplqcRc+oq8faEXN/aVfYtVwG4pQe4iuSjbVcQAEUGm4G23BaOYCXfWLe9U7LK
yaaIifCtEnMc92iZNvr9OXzXoOUqR5fCy69YkBZCXjBKK8t+bVb52lqF7BEXOHZ5xO3WjK8ij072
VfbWgzmggEdUhORaFOd2xdsM1meqnbB1h6LYRoQaVeMZwbIYGMZWcT1CZQ9XuX1Bd3d7S731pqr+
wqGLcYJqtb+hA8zDBTY7N8kq3/vY2E/OKulLXGVBOS7jC5VvcsNuiFc2CcJCYna4gTYrweKHnxr5
M2MJ8xH+lLqjjMyBYUv/h2DcwpjJzuXBXQcOzppzEBgqv9F7adxk62CCs+E2I9O6GtiL4+yTed7W
TY6upSYkVUJru3wddPTryCOXCdMPuQ5CNM6eI7kuZ1vX7ldXyAhV1+d7r9chigfL9TFvJ3Eo1hFL
YwF+dIc5OaJVM5laRzEcEsvLcurpG1kHNQ71UcfYiKIvnr3T6zAnn2M+/nXAwyxSBxbjcfoU5vwR
PjC186Yg0m90mfWgmBM568Cog7ryZaLj8czseXlumStxkmXClK7Dpv597LQOoAAGp0e1DqVyh4uM
h+cPGrqsTbiOruBZtCeej+NpWAdbfk1q27nshJ4tjs952/+2r/iPSW3/XXf5GDMgRv+JN+RUfEve
ireP2/ufP/Nze++pT65vs4VXqGr4L9j+/s6v9j6BKfNxjfy2v183/79bQ8Qn1/ZdprOujbVoldv+
qsS5n+jio1PeYdPsv/cZ/Z7W+7kDxlXzT3fEmIh+3cIJkp38aUiBrPicN/64hestji9LPBlrM+JE
ZjzP3+yUPl6K+EwEspiAMs3L7UyLeb+Ws2SRJa4cut+uOQ6oaStEke0omxu+ucS2bhZ4rV98M6V4
MfIzOgz5KR1MZdhBoFuKL9qmHojDjXXTJKMDehqOyTUTaG/ZZqnG8tz6uQNF13twafm6b4hW3pjD
m6a+ZBO3McNKgJiv3DCDweAjLxYS49X0RlZMT5RuGPOCphdx1J18/HYb2UFr2lVOnf0lNjLGV7LR
EJpmVGpwbTOcG4Is8Dtzv79eQdeEpwFl4kVuLE/t8tJz5bZBbIOY4KXyUGOoILaF0HAlUzZCOzm7
CTznAh4QEaOs/Fq1VfVadowP+3Y2t73M28vIb8ev+N+LV9UlRLYHL5ovMWPXd3OVRm9WbFkb2ljK
jYY/OfQUtDi0yUBC88bzQvPkrS3nEoC1N9V0rOnRPSCaZGdP6ulO5VBjqrkL5rY8ue5Ib2id8eQr
eppaFaQdK3Fvwd4S10+l/jq1udjISXu3ji3w6nZp9wA+pqWZFWFUjbM8hkslGAUbq6DXRW6Qzkt/
SZI7CU8Lk7aLYclpkWMr4bOnsWv3yjO1RcDZmPMnymX6h17x1E17QbN2nw3iJXGz8KUzMI1XI7JY
AcHoalygGHY0KGxKsKbbcaKRYYlE/5yvmIXt2hx/NYZNfYn9evjhE/lK8Ux3Rha0Ob77QRX5riLq
lAbF6GMgJxs6XOfG1LAWUh74Vr9j/ijatA9RotlacVpov6QpHYtrUx6QjqyW0W3h+YU4cuJJ7uMq
k89WpBPIOzavJk23eSDunO77OlaXwkoHE1R2GR8N2UHCmCmGsbqhZm4rhvsIyRa6RDq9GkXUXEhT
+9+JKbnN3qGxhX2JHL1kN9a1f++nzjKSF4lK44XDqHMbq6QgKUb5CnCPdsm+qqqU/qZnZLqLzEUH
vk28oeZR/sj3mEFqbeNbl5av61bM8YULVdffiXIktxcWiozUHGmy72n56EnkxoimQIgaNf9elJG6
rsE9lKtuXZ1TNrpJC5SLu/xlKkSqaOmMfF/x8UwoE3B4h8TkL2Uh2HVtcBHNqUNQyJ/M/KowySwh
mwM7h4o0Er8LB3pXkfkGOV/Edpwe69G5FV7KZFK5yxauFJk+1fgPU87dwx6pz19DtuEbkYdDHrg9
edJtVlklGa3Wfuh7u682c4J62qmZgqYiMc+q0tNVR1jzoGhKZZjfQiLOZnyx4cBhQ5Lyarhf7sMW
UX09EuWfp3CU+srpOzO9dRNQxH7ANqs3aelooYvn1I4V9tkStXEc++ZJ5TE7acxk4B8aiBWyGS4G
MDDXJSbPg+ZhHuRTvhwgTcx3delZpz7N6w0Gu4hYWpvfjQ39MNRpTFuVpfD5pZ/v3IovUjIYpA02
wfsbn3XK/aE7pq1dcjWkF5ir+ZOkUR96N6x3fgIYCyPzxk5pCEot3AToluhILX+MMW6nulVPMd7D
U0judCv4WPbMgtqbxFSvfl9FAbgNIibjYFyniwhJcLBaow48F4BUcJiDU83mb03LIWLhMww78zKF
gjJvhZ+Ze7ONP09y7S9JyyfPnd2T9qqv0G3z3ZRY9+bc+HA186dINjfOmKa3XV28YIrGUj9fupDZ
99osUU1hb+nJpQPGpIeeAukhsIp8wBsxVd6R2WVGbI0NXj+0NZWksXNdk7u7aGR72aVhtJ99b+BA
M5BQbkEPbZTlmoHrZ/EFSC2V8Paq5RXjeXvtT6PaO6DpYMupS4dv+8qMGowCRl/cmxNzUc4xnJqg
CePlK5fz3IRpyPUDhctL7Oqunmf/Hns2JnGUoPwuMya6nPzmm1syGAH3IS4X7deMBbBcbyt7Eusy
C7l843H5PbrALAMohmVQTzZz56TVQeRE8xlEEHHBQTSfF+ZTW8MmYWX5yZ3dQNwBuEwwbhjas24y
vSWGpx8ouQrvbCtUG7LKsF7BnAWSr8kPTdRjS8Zv+RS+xa1Z31mVO95akz9dJk0r7x3wbw/9iOjQ
SSBvxIZhhnLppIb5TOUcmoXBf8UpcwHf4Te1MvfrODE38Qzf3S79NO/lvPh7ZJj8h9OGxXkZd22/
9CB/lMTc1LfqzBpjXKVd4pJ3iPU6HYjZTzPGu5RuKXFJWNXBn9r4q8pz7i2/bNutm/X3XIT52S/N
/JaCY8zzBQSqxFlasufmrQsQOuistDnpRcrbHI9pYPRzdWOP4os9NA7ZRSN70D6kW7tzreeO+Ma+
Ha1McGXEjK/YFzgcB9xiT88YpyCQGQdRNcRbB8e/sNtxhlyeTCen4xE5ZYtzMnLhiP/wPvm/4kga
owA7039ujz5/H96+/WEHjMC9/sjPHbAQ6pOJxRBbMPKuQOb+6xZYrAbR3/e8tHGarsS8aymb57X4
MH3GKU29yapCK3aotnD+nemzWCfqH2VLtpfu+jK4OJllQ5VZVdQPKmncqWkoqO+4dsPWfZpHZZ9m
KYwGCH1uEnfS9Sq4lBdAV2qxKUU97Ex4vLuR5oADO+b6Ci9Qb73YMdjb0s1hG9TTINXWIqxgB32j
5ifWrOGlyxA5gRszGKpmGm79wYP5XLHrCsiTFMOB/gFx38u2fC2GcLhZGp/qIs8omNdmS8NAqYZb
tU+0Is+P/Qt/SkZXg8uG7+D4/IqbiruZjpaoVFClZko01MycdR9P3hgdEcOXPpiy1OQgT4p1k89Z
9q0GK3WTRPagN+Oop5swLNGUGFvy3slNkVpP2V66p3Ju1LJfBEv1oeVcabIKwTm/6Nm+ArK06/kU
GYWdBpzTJ8Cg/IIUfYQ0SwJE1xonm1eVd75Ko/slzYabOkfASN28C8ZYA0MI23Ito2jc4zqarTnG
l0tE7LUDiur1dKoR5Zi66lpm1ueuqjrCXtA2zbKrj6Gwk/6gQ0RQ9wBuB0ul2yTmYgZTqhuA9Vnh
TWdcO7oQrPaDcVK/ZVaq9wALJW1ewbEloaYyn57bKlesnkzwsk0DaYdRnJ1QH3rO2Cv54W4FPfgQ
hiLMCBXZdM5GnPScaMtymoY3oZiN/RAS8RsZt3cSEE3dD8y2W9MYeJjUpuOWR7MdRXgJBiMPA4pA
hvXCYbJC64QN9nFKUQMz7Yw5TUFdT0rrLGaddrLZNG07UM+5yUZrbMVLBOnGWl4pXJyL5ls31p3W
WHYWetbv3u/i/3/m/5eIGn8ddPzzBe9Ujn9Y7gSiDj/wc7nzzU/Cdv8W6fh52vcdkMUM1Flv6NK2
KCn+28onP9msSVDRpffurfnbaV/RXuWs+gHDt9VQz0/9crr/09O+/GUCZrLi2VyaKBG+aWH8XlfG
DysfgnA3FG7iXZi1xq2ZttxSmZXdg7TLviEoLycA5cqlEmWVrLM5zM5S6uY1TZ2WTaPbGrciclFu
Wc+GWyW78Cmjd1Nd1sk0fY07SCenspbUiIcFe9ktje+g+/Eu7MIpZ6m1u/GuZ+Ulkzdjcrlg6pN/
G4bZvhrq3nuKpzJFsc0xjWw6Rl0zWT+irh278NgnmUeEPN+lsayBlxS+TT2Mls43Zqv598J0T1Ge
L2ccr8Nzl9TqPguNHmLgUIU/Ornom8gYrjP84JBoiyR9XUJZvykU32emnPSFz238gyYhVHo/sjEu
NpN7WwEYQb6YJVZfO5quFxevN+gANf9wtWHclUVKVtsddHQeDCs8OapyCXe3nkiwP0t1ZcVplkKZ
WRhx4cKJ35YqKsAHh+2O6pEY34mkc0V62ju0ri1dBkRwgWYRxzecfk52CYb2mIx5dIgo1bywLTUc
zHKqwKzhgH7QcYRnfyni3KWTN7bAFQur53EDoQa0jyr9b1ig4OXMIAGhu+RDf8metttaYUbGJczS
HdlSZ9lYZUmzQz35lw1WBg4dbMsRcSvvrNAeOMQMbn8/uLo+RnOMb9wwWxSVEIeMn+i83KrFqR5Y
4bsL4XrGOhTgw/FzsI1Ua+Y3gmizSe/9gm3JmVcNHZ7AS85UbuP0qvMuMY8TaoyXGUZsGLk+R2gn
7IKI3oRdTkn7DRiIZptMSU1LiVOR2R8nsDBm0tLJyzgwBlY9RbdeV/1o+VOYM3VLTVMutUc/xijL
1YZuMh5AiVq6rwWrvHEMiaKD/5zS0yCLerf4cypPIJYghZLMunXGZgjKqrD3viEbigclMDxRUuO7
mRIx3iygSNOn2qQDabhbDA9NeicWo+sOwGOTe8wc8S24mVnk3/h2LQh2sW4SPttJFWS+r8ylAY99
5uGgw3PUgiPRosR6rrqB0PDocJYU1ufI4zUoEAnSfHlQLVXLY8FoGfc+hNpjWIi13ybUm4I7dDsw
GL6YO5XtW2Ys3N6y2a6g8SrKxo1bCIIXPoyY1qz0tu5EuE9jhh6Giy84mXx4+5HUADjFpdX5JLBN
psZTqe5JJR7z0bSvlkqF29lsMK6YxXzEpczn3k8T0/NBAW8tvIYrUBW1eTZsKsGDtu0lNJEQBgJ9
EhcWfOxdQlnvidHSeNVLuupG+EqH2u57mIF6qS+dtu4vLOgb97MoVLFJGIMdQITCuvLbuyXmxsyI
xSye/CwMloHcy755TamC1MG5XCZp+2j0Vn7Ox8nd0tgab5LJFg+Ngtu98cjDo7EoH4ovx3PC8/Em
HSMPKiyJ3KHPboEgPPmqybfRwo0Nh/SYdtE99OqYhimRbkPab7cpSRd7g5ZGTmdxQHdQvM6nXY6P
ppRxYNKpesKBvuys3IG1YqXWPbXRbcDylO0QQOwTDgW9cyCSTRsonv21zZl7V0/MVaD3Ls9UWKsX
V7O3YvBIhKqK0Xn6zn1EL+4vq9HJMfFFLWsKRy7WSlotja8mdb0Itlm03JgZdy91PentMrA2Yj73
juWi1LE3/PRqFIY/7aI2mvahtfTbDv/5dsSFtyUIX581HOCD22jvMmusN9NBnwFoMuynUC+QE+pu
B5UHXz0Wx/huRAzchYsskL+inE/bkrQTs4X1/a9JMvMQ8eRAkcu6rSPKwXwxoRPkJm09Yt2mTZdO
kS2IKpa5M72KQaNy+33TevoFZcW7jbuoYgjN1/+SQiiz7B5gSTYVN2QaGXHnkfmIzTD/0c6qe8Vl
qB5cOH13dR1HUAprc5+Deboels7DGqUYBjPiBL7lWfn/Je9MkiNH0ix9lbwAQjAoVIFl22xGGmfS
Sd9ASLo75kkx4xp1pL5Yf2BEdHkwsjwlNyXV0pvIIdxthCn+4b3vcehGcXcfCweSUtQ4r07DJe04
9XA5wjg8E5HdEDbhWtdN46brsWU22+TDdB9aOZvT3LDiqxaXwCXk7P4SanJwMCMX3nvSsA0THkdm
Fl5bfpMcYhLvoDl1iMHT3lMkKjrhhnQrxr5BG80nM6uiXc74G4NvFjxGcCrQ61Vu85VWNiYTzejj
S7tPG4xSAXm4szW+4fRI1zNLrgend2w054liUZTFiAJV3TwCq7EvZ5Bcl/NQ0nJk0kQX6dbRnSs7
6x7Omk0GYlKRCFkz8iFlJ/pS1VVDypQcbyJ0GeGKg6k+cEcfXyMY7w9OJOBndoDptrBhEBPYYiZx
sCMBXbe3bUc8DbNGx2rbZ7OWS6M+MY5JzeeJ+MriAPdJx18Ecw1i2dpSdtyJUhMeyVxGEC4KGDfb
DksEks5+JGfPHOdvXkt0bJBOjPR0zBEcYUDtyf+B2B5GU7dHXPkwIIHcx+kQEoHJiJqvMtvAX89u
nWUq7hbAtEOj2tRSx787Av/b6uP/gb0+Aw/b+lXpe/FaNK/NX7Zdv/+VP4tf8ZuLwEkB/XIFPsml
if+jAEbr/RvqTJtKVngfsrX/LICZAvwpNJcAGcH9QUpAwGThmv53Cl52ZZ9afaRlTOo9x5Iuhkr5
IUT/qeCtg9aDizvKi9yuPDQrKNyJ1bQGrvt11xhVW6M/IqBjoPtyyuCqLCburto1DQacc8sFd5/B
z0LS1DQSFMIWX48WwcELuFhZ7yzOR1VnM7z/SKDG3+W6R8171ZoYT0YWTYobPyltwGJ22FpyedmL
unlPEWuQY6QQ6NqGWotIKrj3sH12TR3i45mne8ObZ+sS505MyA+4KLNm628n8962NJmwxWhlLvnK
JrMupYlbOWQ1sqQboIrpva4D/6XJZofhIvdTHIm6T6oLYL0Re6/Jf0bILUqeYpLzdvQzGycLW8di
5UwFOe4kaS97d+DibJQgLpTDV3gn3EwYve1wJIE2gQ+yLO9skGalExkelDF8UumcZ0dGDdFX2bj1
s904bLXQ9vvv2Obes3G68kydxKs+JQKXfwTnvpPOdeyiWEHtaG3bxPHXI+sT/ozj17d4yaMBfc9k
btqBpLwV9TUCIapiTjsRyGk1WG5/KIw5v+msrnmCUhscbT0h1ZjVdOs39nTinrcszmJq0lXAWXyI
siT+xvXg3jKX6IHBlbZxDfvJ24+u1MCiRovtU1s8RLOiuvY6xIczXVEPxoRS12vts3B7+4tRZg1h
W/jer0uB9wDJTwkzT6ljH1vzRQaWpN/EnUBOYhfd1lgOugHo5c4ZECESUDCCMwrq+asx5RUk/MzY
wy+ZjyKy53e2auoYNVZ1P5tTcNUZdXlZIk3J92I2puuxm2VvwWDqRWsjAvrzP1lPiD46G+6CaFnH
Zv4Ro9b7otCnpGrCoTixghiycqPaoE78HcNS5r+AKrEEDGQOzlsTI4T5/t87TPgfeFgyppS/PCz/
93/o7yhSfz4t//g7/3cyKn8T2JItYA/Kkc6yfP/ztLQ5SSUOd85RH+6H5CD9c1AqsemAuOUHgYoV
Aw+j1j/lvwvOlqxs5XgoMoUkvvrfGBcgAPh0ejIrcKVybQgZDjOIz3b+lNl/OnR+fJOkPpFaa4de
ksY4TOW1H1RC3ApZ64YAVhMMOJs8yyfhrI8l0UYgVcer+mOaptI6XTWE2bTOXfT7yM31egNWrEQF
uqooAQ8hXKHhps1q8xtAxcGkXwHV4K0BKS4wSgxC6ORLVqLsg0pfhNs8qpNTnhTWDycs6AT9pvbe
jAWnM0ovPKlU1HgRw5nKDUUm8LGADhoeD8s4kHJQ60BcObLrVrWtc2qsrNLYIhxhPCrTePMW3E++
6D+LBQEkFxhQvGCBwOnHR9W73VewbVgJ8fXA8ylkdKc/+EKcHdMNqtDA5xRnubh1SAw2Vl5HCbpt
6qza+GbEuBiDDsfZgpAf5Fu8kI4aJEHJlcshtQEppa5jbaIXnYjCiNFRLYQHFZFPGPhsYWGMtfF0
r9y2LTZ8E9NzMJUwChF4kk1CHvM9s6YA2kXJBIcNW9QfY5aJFzPV0jPhHhYtlRjxPRdOv/VlirzK
tBLIcwr7JxVk7FRfJj1qBsskM649BhwnoyG6d2W4HsdKHszwqdJBdStaFS4J0ndY6MMZQ72duE2j
0Q2q6YWqsEbgiFPRBKvX5yOGUmhasdk5dKFaUkYn0Q+1oLeiBcLVxKLbDSzFN24dY2omAv22nsWI
jZC+ZmNPbXlLr4UtqwRjj3PSujUW/FfR5/IUCDUZVIfgwUgvtjYjPxrgxwtBLJrKHNFCyDrR2tWF
UV3iAUqms1l0+ClP6L0GovR8cLR4L/ggiEeAylpUNyKto/JIjrgFftChn8Fb4cUSUEDeCO4RjFlg
7BbgMKBcWWxjNzm3DOe2a+APUqj36j6vClwfCi979ZTpXrGFK5tly+Ajp9cmi3jApcjeN5IggvKU
lIH2L9GKRt/yWk0YqjKVqlXmTblx2btx2KCuHMsr8nZZGxdtdCGDYniF8yVZ6DZDR7ovPv7jyJzG
XQxOBQFPlP+ARAGuAig2BRKQlkwSaw063WgPJuGrO8gE8Q2iSosQwppk3lWpg5xfdgBHCS3dFLcb
xvvIOMlg7PvLeY5JlLANgf4Ts4mzqfq8t2CfGXpm3UiUOywShjNsNLtcncc5H8izdc29TlW3icgN
w5hCoBcOUkXaU2aomGCcMoPWGwRZhBXIlHoDLXl4tuOm3LdEX6GENZu7eWyT+dbvjHdj9gt+U4Ys
WZkwsHKv2hJb4a5lLdnuwm4qn8HPIAr1pi56mGfPLvd4/HWx5//EH+8bRdseOIkmxHn+WB5tV7Y1
1LbMlvsM/iGsiAS1klNW+gfY3Ue3k96lgy95vocM3FeHAR9SedTBNG68yrAunIbEgpnM7VtRDPwe
A+En+TYJOc3cjuqKaNxkP4+Od0oovWBiDsY4Xo7WUF4o2s+ZcZNO98B9m21mhQFQML6rchfimNvY
s3BuDXK1kJl3bFyln9gXJVPQreMlhr81wNAhaI9G66GaRbwhId3mewYjmbzpWiWvCZFAj2A9+pcl
NEpvmZkIfmuswjYGScXb3JJGe9RhKNaZQ+LpVkZNqC/4A4J0cKMiwxWDaAVNT3pzHp0oaqHLAeJX
bmWucDQL0kk7Ga1tXFqQ5yTTpFXRV/0B2AYQ6aDNB+SXpZt34ow/uwMPVMDJsHDRP7Hh+CK4hHFl
NCPJ9n5h2ge4sOpWkim8CQEPsx6OEMb7hTK3cAPIBDBcWKloTse7AiTnVZbbOKNyrXLrDEu1PM8t
GeF7ry6d57odn8NxhBbdEgvMzjgOMqY+vdnS0vbJ2J3ZfFlX82Q1d4T8JXqNj30Mb3G5BYgIEpFN
83TIHeKQ6PEFuunghABjYDzqpdbu//taiUZuYeH/1zuVi+9F272n08/F0h9/6Y9iyaO2UT7Vjr+s
QX5ySnn+b8AGlm5T+SA4P3w1f5RK2JYxqPhgbrDDAIukHvqzVHIovRBQOj4Cy9/JXP9OqWSxovl5
pSywWrHaAUS0rJTB5C+G55/6TIq7SON8DU+9xUwHXYelbgcrnCn1i3Yf10y0e7awxoAKrhbc2AlC
9ckt7tsDF2y/d2qr3nNTJ/T2p4/xD8Xnz54n1+Y9fnppfCQ05CZVo6AL/6TwHBt3clPbk0vZUpXX
PqPGa2+WtLz0im6K5bO85/5miG1M5lAboj0zKpKockbCwTcWpdZtg6mq1ttqUriW5soIr6aoHlr6
1sZ6ASjWSr3N+optMSG3HOduArcXCZfXQGyRLTwjkqTnjcAl3EYbKxtEOjIkU6l+jKY+ZDhk5MnA
DTir7zj9MFIwa0I6hAjRP3m6sxaxZrIdNf4Tr4tISfcHz7mZLdk9+iUS60HXpATSyGYsZ/FcvOVT
bhLVjONocfAApo3JtkXgn6Lb4R5jR9kJ4nQGfaQnkQe5ogOwsm42DJKGXaGDJ4ooY6/jWZ/qMLH2
HUv695i4qWs/d8eNTJoL+DlkssmGFMV4hKxIgrRquhb0a9Tjhegx78AEoU9F8XdVC2e6LMKIiCUo
zggJrfLOEP6L6SB+N7jFlZs5zaJnG4AmXq3OHUjdKo3buUv9ca2iCfVB3I+XoZrvzS7MrvXUxSDn
OQ5XzQCkYuelhniDypBg744ItHNBhDOgMGN5B2iouuvjAkd94BH2BxkINLdDetOZwW3jPCYh8Uyj
ZcTX81xvGeXbu9rPhocJiR+ll0NapKzcPXTHYlcpUgYBSshu3bCk2c64uw8jbgVs9MTjgXmCPW2S
p8amBTRMHcpbPvX6Aly9xjyTmacQxMCJGEbvFFkEO22Cwsyeq9ZqHsqFE1YPFmHGKU6J+7qJ5ysH
qNml05vqW6giuRNBW29RymL5svt2nU3cy+y4bMlCiHoBHGCgHq3SKnpNuewxeumR0nkxgtD8gs+A
owjHsb9wh6bbZiL2ERJG2RbSNT4zotB4Q0ufAs4CLfBsgxKKIy5piqRgh4uETLC5FvIZE55Yg2Vn
pOD53ZYq1Hq1wySCSjxN3zHPB+c6j8QG+5M+iEognW7Z0bwwkJj1OkD6drR7mYDDG5wpWs8tjKw9
g4iljKaAht5S58pGCVtnrLkcf9pkYRbOK2RZxoM7NogbhZERW4nm9cKv3NLdjnyOx17NulnlVoYj
hC3ABXGtfHoCZPta9Mu2ryeHYLJdOhsvEO/5IAZAt9mgH+ahKi79bMnHwpWW4qhPgp1T+hDVvXj5
dUUeuawhY5d+z1bBwWjQ+sOtos5z9yot5TFt9aMfDfObAhe0DYZGHH2ZEN4gAZxvKgs0PSfh8EJS
uadXlSdhuuR0ftYmjXXqYzYrhglMsFZfi0CRX+XWGjxSiX22v0JbLI6jxTx7RVaBgo/Qt1F+OZUK
YJM/9f2xxE/vbhjFs81NWO5duyw19Yo2y75GNjzcSt1bjM+LqGcyVzTZNTdvYNW2R73LmLw02DxY
Vb+p2OpcSY6DCyyHxMTizMmfmAfVBGY7bbkdM9s5B4ui1qgXca1adLbxorhVTJKyjdXFYmMuilzJ
NQpBe9Hp9rMLZNuOopvYHsijXPS83qLsDSfsink1sJf4EP6CbEjfk7BFDhx/SINZP8qbJp4y47ly
2Euh/URHbH9IitWHvDistNQ7saiO9YwTc8qt4QVEPVrzRZ1sLTpllkOb2ZConMJFxQxACUEztbK4
iPw+2amh1/eYTJA+B5aMbhdy5Zeyz+M7NY25dWh0E94IISoCwoFGZWtbRc1XTOzkZAir4HTQi+Y6
WNTXESQMyAIUT+cW3TtWAGtwo9XkgCKkCG7JaxoXLbfbNzwdOQP9D853/w6HGDm5ChY6LkaeIvTN
+VJwNu+SyUmOOrXHbT2gIedsGI/JoivvF4V5n3LRcc7zI09RVJLOWS6a0hkuP+gfxOnJolO3PiTr
arIX+XqDkh3JKBuDns3ORetJ+fG1HQwvusgZqrLYJCfS7i21bSL5njiILwePxjCtR+cJTXJ1TJiZ
3vhOZPGs+btdLyJ7302d65EGM8Gns5pd3FuTF6C7L48QggiidY1xzQrJ2HgmjKKKhNKrySVARzA/
5S9Afrwu+KELbIvI/93FCEBgjL3JowkNsOYfsWcaX9EL1bea6IUL4dbYO5sqwl7g+v17v1gOyBFS
G6im436pS96yxZrAVeo6a/HhWBAf7gVIDdElKiwo/NxO9YXjLWYI14lwPVjNrMS2mwxYKcwxfGc3
aSOGuIxw+kkmDB629WKrEO3isJg+3BahWJwXyYcLo/1wZHiRGlgpkJu7B6OHZwNctH4hhih9ooTj
64JvL5L+2jAFlEFT3qdj4O6TDyeIIxDArYsmIrnuwyuybC+uabmRPLdR+XVaTCXtYi/Bb8H3RSYC
rhPDSYqvjlvnPCamFHuxpyAlQPusFtOKVzfWZcNxxq9oMbWEH/4W6i68LpkHUntFBFj6ioTnpTEs
5hAT1NP1kPjVKUGhr5AReAZiAoYs0brLyM7eGqjd7sjOaa/KJJkYiVkxAvfedDaywXG20plt7Lqm
uQv9gZs1NMszMSwRphh+YpcxmiF3g2AWmexASh/RcTnjLeYk/SZgVf6Ojrx+8/y6YvM1GzA4REOY
BjofQoZoVXz2nHMrVnrQM442pGZIbjt52YKwEysC4TqSaTDHsudIkv6ytmYAFgPnSILlWIC8ojzR
X+yE2cktEsZc7Dtu+rf8ameoNVwDwdYvM3nqE7SJa2ZHRX0guEaMGzzEcNRaJai/yszx7sfREpsS
eWGzEuhHLjzEiuMqgrgBJk5myZlUw3QkUlPlWA+88UnDl7nDGqG+1oGX7EuJVwGTbWq8C3BUJ69U
dbGvG40EiOhYYIIR/k8wYCrq9jH0zxub4LP85FVEk4SdImWoMAXTMjM0j5WXZOa6gC6wapxOogzE
x+G0FxIICFKX/96O7f9ZexyQKeenfuRvEAxguN+7f3z7/o//pdvv/ziX377r4vUf317/cVlC6/ub
c+73h/uz4fN+YwFoM892fpe+YcT7YzruoyiGOEDc2oKBBW/1nxArx/mNFsc24VghtYPUijLvj+m4
zQP69KHI72yfjtD/t3aLzqeWD4iDIxDSIfajhWRIvvz7n1q+eNIDYdSWPrpc0d4mSQzrzsSAfvb6
uNqVdeIB9auU+dYYKnhQkU9sRV4EJ0PHwamhMEBlp6zL0pTFHg5dv9xsMtwEFPIPXpVTVkSVi8XB
bP21hcz32iqM7nui8d+NUZg9CRspBqHGMRkSbNIYajFaLWzVb3SN8AfkkibOOzfmAweUvO+KbvwX
YPJP6wE+ASEWtTYfA58pq4K/fgIJVRwdbFUdqUHHGzRtmL4nUJh22y7vi9f907Xzz3rZv3ayH8/H
OhctOUtk4GGfOlnoNeZIbGl1HAztrMYwe1tUOus44DP49TN9ckUuz6QcG6kayCRmDp+DPWdkDjO3
/Qw5JE2hzblOiUk0CpFx8T3BG2I/If29+/WTsrf5uVH/eFLBUoddtb0gV5Z//9MFlZg2diTK0iNT
NFTYxuL+aJBxoigfXbLX/v1ncxl9eAJ8mVSfAcqh7w1xkSekLJmDm54Lnc+7USJvvO4y/+HXz2Ut
44+fQCHLWyMPhCdRjonqXHz65hjpZRHhgPGxjsYMSVhEk7+p67zceAt7OyIZ8Lqjz78cmhQwRaba
ahs3AMt+/Tr+/gkTJeCRVmcyKlLoaf/6CWdWo6a8o5SsO9zwbAgmxu5wCh58uVChfv1kf7+GsHcv
ZbLnot1F+PDXJ9N00E6rZXKsrHm+LT3dbFqDX3CF1TAiwSZG3qUKP/X+xfP+szepQArRQUtmZZ/J
zimI5TiUVXIshrqnWufbHJxuGFZFDMbg1+/x03MJuHqo/5YBG1+vZYpPZ6CIjcHqI5/lGI0+zqdJ
sQcx9XQRQuN8/PVzfTpvP54LLDofJUEQWEQ+fXlJ3tK8UNQd52kerE1JGXHKYqe3Nr9+ns/zsuU9
4Q5Cis0hw+Vq//V762TWaHYKMSFbbp9Q5tBorMjJRq3VO+59FMcQxkZclYShMFkKtrRg0fnXr+HT
tbO8VzSmHHSWRCv+t8UrXVsa127La+gb9CAWbP1VOBtgfJ0pP5WhR58rnelfnOcfH+FPP9PlaW3S
d8kJWfDjuG3++tb7UFL2BYoIFA/ahk5kfpKOmK4A3kV77VRFs4LJSyr3MI2hWgdDN/XHQRbjNyTY
tX6vUEuf0qDAbbhIZgLS/U7BnBi/OxP+S9f6P3udLl8MG3CqA9BYn35aqesEw6wMA5qMkm/T1Am9
7gEL8RUBS5DoQejNVlNiKFLXyyE9m71NiIpTBMERsL+48Fs/OGKwdq6WdHO1k31UJpsy8lW///U3
+fer1iOgmTgEhrA0kZ9fqukXTAiyISZ8zpxS7PMefh0iMv8V2+rvv0RUAnxltCcgw9Tne2Ns2Hwo
RhNjXijZj8VwJVdFWroXSFTc+1+/p8/HOdeJZyrl2dwdQe+jT/jrdTJ5jdsQ885xXup0E3pBv0HE
2K2x9QIptqtwXY3DdIF1SL2QMhDu6XXaf/HBEoOx/BL/erl6DuouE3YBXzSY07++jExXhs0vIzio
Dq7xUWXIA1asCp3qGHbVfIvKyXxzo4DAIfKwkADhlgr576kmui83geaGfXDyu266Qcppd6umTiq9
rgmeJdYwzedzFjWYFMgUupszJ/jR4399Ivt6PuNRINzcr7VcFKcp0mYYvL02OXBRidp3H/nfMqrM
Q4tn9zIqxNRtCMk1yI8c5tspDJxulTGJugab275mwWS+4ZwKzmjSsIv5YxH8yD3oyKcir9HdskgL
DvjvRcMMNeqIzVOQnBEop8JcFTW8lsgPrPeiy53HARMDJLWgz8klHAPxI+tbMWxyEkEjso6S6MyG
PT8Jl6PF0n381kUc3pjA3B+MnD0b9zVlI32aiUtriP2wIw1Oiv0ggLJvCjU23zwQMdsiqdWLVw/a
u0MazfXGrz8EEwQphxFipY1bz244O82mUy8z5mCsaH54VsvfbeiAIS64BOXV8dAg90D99OCXznTm
PpM91fU0XH98vIEcWthQkXlbOXWUEiYHJuYYWKF0TraZR+c09MFjESmXMIL+OK06a7rQ7cwJ5Vmj
8bUoU67I0hwtEEeZBWkuBqW0goO0LKhNM3ogl0986bRJ/KwdmsUNljO1aJF5nCGKo7Ns8VPjUI7f
tOmT6BtoPYVECvnZvILP595j5AemWvTsCg2bzzZ37PgtC3N7Z7FnfWX+xPqUHw00lyDO51uXzS8y
2FSPNyY4K5A6iLY2SljxV5g5HE2YZZ+siV391lmuw3wAeu11aNXXU+S18WYeLQoYKycjpOjZ164U
ySFnaF3ERAe0XvCYm36+RcLCRmnOqXO6qEFKnfAGGA+TwhCsAQMRMdVE1Ws0kKFRjh5Xr5sK/HcB
TpxDR0zpFT5h40HiE1iYDwK4lZElp9TLtv7MBA8t5HhdGlm9axPWAOFAVm7dEJcyGaW+DREvHk1P
FxdsVcQao0iMyoEdueUU8wkWqjw4yg0ewlZtS7FgG2SRnpGrpOsgcNU1Wop9Gs/oH4tg3Jtx4rx4
kChWpJpigpnwlqRID0xjnJlG2vbaQuC4Y5Ofr4UuiGLjU7Wf/LjH7VhMp8QijyHCxIENpyTFE+Rm
ZAAYSGGOrUhmTk4QjvSaqLwMxtiSPd0gMmld8aJZRp1BQ1zjR/RWKAbHTT957Ml929mhVHmU4Ma2
U1PZFxl8D7NLoYC3xbBP/Rwv4mwtzhZTog8U8yr2o7smmt78yn6tOgMcsZE7sGPxOtgMo46G6T3X
i/kaBWSVracR2n3QVfbX3BGn2fGI1rHjq0guKFEhH/o+uCgLFT63qEa3kZjGU5TlHMBiqZFye7qS
seOc8fjXt1acNSejB5A+z/IyVfXkgenOIdj7ZKDW6E++42epDpMFihiuaB/UK7bzyckqxcJUM0J1
2bkZL6jMhINecLLnRxdhwm4cMiI/2554ZZwp9TWFkog2g1w2asrMHjW6gUdmmcP9VLrUD2Wz2Cir
fp7OqUJ8EJAPtBMpkeIJzOfjmEkiJoHz8aRU0WcdmnewE4c7NUzT1pk7EhK4/+DBKCvSk+Oqzm8a
DKLEmhPjeWSXSSlgpyWZ4hO1SOqxxUoL2aylqWKOomLAdhFwR1Chrw5VQuuDShNAM2Xezp9NhmBD
z6xXV3Z+jdbqSRFdtLHYwF0JiHHJOgQNk2xamYpkx7IT90fVpLsiSd0bsxubnVRd+KVNwuHC6cZN
C+ztlAydCS2DrNuvTjKSXugWdhOve87JY0FgxgnrAXwMe/Caw9znXJgJtQMtQmbcZpNW23zShPHh
giAtoH/pROH9wMiMgUcWlg1P0lVfRjDN8950YwPSw4CTquyoxwihP1Tz7F+NRi1vNUbgNTkMgBLb
WiG8I0PHHy27RcDU6e+VjQSqGpLpVLcYpHNhnn08yNla+NYlA2ZAXGGhYFRk/m0W1JCFA8hsNP9J
JBhTaOvBiIkWttrMP/GlwvpwMeFxE8YKRgS5eB9ns7lV8GCOY100G68ksM+TXAKYfKB9BKG7HxQB
ZxL1/xZqinhMYdvchG3jAM+wkmOQ1PaZTzDeOHm/rvvA2veuy4XtF2fJ+GAd5L59E9YZ0K5aOZd+
CK5FV7N7H7i1tcm9oUTeM1e7bG68167lLXHQ1Ou+Yfu39tpSE9JLVuY+6gsbEs7AzihsgvCpMEfn
qjO98toEQL3FbFnKVdUYSbGdoPoKID59RphBoV7cVDLEKevwAguJB9YZNvcRlPH0vaUdv8TQ2KH/
NgjddCqfXTuLbu7pwh/0MrJ0r+jYUVMjJaYBsMpThlyLXxdm6CHJs5tKuu21B/z54NRN5K9j3zvk
46yPg0eINAoE76Ksx+CcdEiaRdjnb2nBWmWbVn79RWBu3EmZgJV2c2IoK8WuFkgGsyQS3p9UU33N
eeitrkv2Cr47EzPaBHP/arKrgPFiNMYxrEj85eYK37uOCoIJExhB5OTGsK5Z07tdvE1z+30wfMIs
CEDEUOg7zbYIw+nMXq98U1bRn/A+swbxuQcymZ33k4uFjI1ce2OZffOW6JQzu864a3AI6DRs170g
59V9JG6lUM07dlsPVZ4oxuhHZMCHaeMG6Vgo2oI2qTV+1FjszyOW9at4cLtHIwz6N6Fj7yXsfF2s
FhBRthkJhmYi7mJHVfmaiUhxMKSYTixifVSmsiciBauPmebEj3s92rmkXlaaQ2qtqaJQQtiT2iBc
Zaph1wGOTZLIeFUtkMgiMc9iiDM8dQP3DHZcU77Ouk7CYyZeDFlVUo8HK1hckxp00qYVdslxNhHn
6TmJTYq9a2MC9UduIxbTIa5LxvXrsJmNhzjzzZ2fEm9YcVPYO2bVnipkee8VvdGyNoFuSOj9j1p7
8dfAXi5lJkrmOVKVXWB6IBRJmk7wNLm282rYlfHDRhNyCQE0fHALGO1WycOOYvQfrSLu0eC6+iui
35hy0lzA+/EjhXGwbQNp4jqr76TzRDwa5tqZ4zXIAi6q/Ml0C3NlknGt+hGwgCrmNXaNHRL2RTaL
9QhfHmkpFCcbhb51ZRUEXXj02AhvRbn2x/gtzeyoWBv0yTCR2pJbZXhAJWvvOjl8b4Hc7OnlBTxA
29+luKzX+OhPdpO7ZK/3IP/dbgeOEre+RwiPCriczWS0LiY3hxdoYcjlgaOy8/b2hE4ZmEG2h9M1
3teS+HYb2sE5KfofRsX+oQYoQNpVb59Q6JrbhmnWKdZThqqS8YA99phTK93tq6g139IWfx49Pncd
CqET1CUB3SyuYZy22D/bMblMrXGfElW9IoVjXNNUS2wOI9kFprWKxCgPribB2Mx7j9akIkvUw2BH
KXgzWg3LWyKNdl7bfG+1UW4ro5zJlIkXjJj/VU9GvtNTBRSwYnYwsxGBgHWLJ/s1lmJXBhECzM6/
ArR0yo36Zcjn6y4NTjizHisdnDlyGRjhJwOuPv9I6vCJiME7ZRf7imp6TUTTq2/GCxCTIaVq/TfL
NZv1rBcXhGG5jyXMhK1Z2m+jb1FYGSGHfGQfM6nbDbkA0PwrpAlqwFoo3/OenG47Z6q9cg06gnDo
ui+zM7/DaT5KdNYshbN4WE/+FH4xMTGQ+aq9FIYlSzGiqjCJxg6ZN9u+jp/HfmwOXRtduvWj6fUd
iqHa30ZNfK+cMDoQTpeudd13z4atve2I9PrQ08Ncdp02DsgNlp/5ZJ5cJ1bPsgEAH+e1JOA+GvQx
riXj0SFZ2gnlR+O+xEu5NREvCMS+cr5se9fQuygf79BK+t8w907GyagyBjqr1G88c2/39uBcsBZv
mgSADhE4ma2Xx7PrNHnFg05YxETIWnsMcUX67OVT9sJMNUVCZm1C6jYEWPTuKfXQQTmdMq5anKHx
pjHKpF4ZPkNTCWviMkoJ2tWdDZI1TIMfTSD5AfKsrBgIeKIRsT0aqY29RGqsQy77Dg5lkDFnWnYa
U9kFL11IgxAYNT1GabvgoWYk/dzjnrw6mM6GAFsMXs7Ytqi8zavEcON+2/oTbUenOJaGJnFgny7d
CYT7/nsy28N1IoH1mlY676xQp6coHYKXMDcYcodCWXdW44IAdTWdCKtZ8w0ZpnTPbdQvLa/fggSO
ANp+qYGEbhDWS3NfWY4+Utvz0KQ9GJDNaNDZ26K9U5aivwIz+FUiDt3EmvJvJaLqxtXgBjFQHwsy
BNDelPpopw030sYJTk7kMhTAPXX2OsWMYNnUfDxfXwljOyEpOQbSYWeTZnjxlcifP/6I7+VwsWQq
70uV+HvluvPBdtLqtclberBR20wJPGe4HkgO2hg0m+x65kLe+ykfJoYqd2VGbb37GBRX2cgaZSy9
TZcyN87yGI1tHEc+uc68xDwa0pOc22Ivc7f5UsYtbyBOeETOkRm5XjfeuHFmPeedybdepCaveRj1
UbvFeJMSxbP7iFYiF2s+j9U0teRh8b5ADQcPlUvbhwa8Ktcu8Sd7SjV6+67LlN706YItjmemIgwv
OQw6i+7ExCtXit6tj2lg5jnXvzkbl34ZViShGPHeTBMmit584WvdYHHP/JaRDN68aFVgyti16TDA
bYURfuWiFLkoEzKdmtlleBXM6enjujPigizLhG/AmeGOgZaabyPwx7RJRJjz+iIwDwZbZYYitFm3
JCTwmWQdWzaL/8l3NUJc6fnYGFKuhVXNZ7uw0IIvo7iGQMOzmgJc/dngbcoynndAs+dzK0we2++X
B8wSeR/avrH1IxDYWL2Y5y/i9RFF8nNu8leQJuij+j/kndlu3Ei3pV+lX4AHDAbH25wzlZpTsuUb
QrZszlMwOD59f1RVH5Tlgo3/XDTQ6IsyYJeUTJLBYMTea32rXP5vpblawh0ZsEJ603XPB21RfgUO
Ye+G+ZnEPog9mc6CPalm4iE2WF4LjzorVC42/MSJhz9mYVNUShlNcuZD09GoXiklQozldd4/aQuf
GtEZ4amPw+o1jM3xbkIER6xNzCNMFie9yUGHp7AW1WvmtajFmtGQ4Dz73EROkIfigc0BZ1iiHV1i
x+E6r31EDfugTKwz+xb1SUN5TlYF0eYnkijm6x5PwcOQkR/6/sBabYZTgTCf18ZPOPTYtf2J4PPw
qCm5gk73jfZ1nvCWm1TkdMPvBWoB7yNL6Zy2XxOKwdZD199K0w+gSYSQMHoVnkzN3dE65GEfeQLD
bgqoWJTBXqueWMLKna4lJfDruujDFzUgcl3P7iyu8sgSt1h7whNIYb65ZufjbPCPBHtTOhQ/aIsS
mrqMggFL6NmpHUoKuFn7deaj+lsNQcco8WbzKx6RGgO8b1SIR2qe6Uo50N/ZnSINZH4k86TcA3kz
cBeE4Q8vrDnhQC9jUJlktKKMD0+oz+Ah+4DVDoZHXCsx12z7fDw5332XffKaDcb4uSXvHiqwTxeq
ZUGuKKXW0TZmWcGbsU5hN7Z9eRMPursk5uC/1b0d/kiqEVmxE+fTChvRcGsnQ7ObHA+NPlxLdQSj
H76kruOUqxYmYQj7nQL3Jq+Tatq+l4T/fzZD0/UVv/X3rV8Vy5hFz1D9r5sKgcM/xet///bfWgbP
+S+s7a5n+65DJeqd/vO3lgFAMJ1m0j/wuyykX0kV+//I113c1ARu0UA0pcWv0fL6W8uAzIEfhdxL
6502IxXw/0S+7r33ln8qpaOTR7oOCw01BcV0VB3/7D17cHAhYQIroMJFAg4MyNjboJglgc7qFbgI
3dfYv2gLxO4xtKbIPpZWGfjw1Jk819YAT2MHQbjIthWBxM3ByCsxIPLsy4INQCzbN3KH/DPzk31k
dhQ3EL/to7aXF8hkQcnPa1cuvlko6OS9Uy7Ncp7LAurNOWB6e0FFVr/U7LzVFsZCgogJ29VZxJS+
S9WLmyIojHJdlZHLPqGCPba3iOlS2zYzll+RYVGAGE6mO2QTwXMnBQce6mV6160/PkSjEzwXiRgf
VGrJY5gVPLWyhlpwG1k0Uk6Voyr/RMe1fWMdJy55WWBUETEB0QLFXkLFbWL+ZffXIV4GMr6qAYm4
K8uK1MGEwnwx0ZK8etZIRHNldAfZx/Jphup7V8oK17E0iYJ0i1bcRNZSLq5Jqn0mWpCPbpqkxmce
pG27r4O5fUtVwhWA72Nd2PTWLzD8mdBHqfgxexTVVVE5zusU8XussPkCvFf5tkPO0UjxtC5puBjP
OunGSIqDkbO2M47pZ7J+yVOTcw9yZ+4R05vyxrWT4qqMvfhGZkZ69im5oDdLxus0THr8UUFGACYY
m5VnLNfTHUPsVcVYGC42JIt/+euGossi/htKQ/BsdcsdJthhvOOWtu1noEDTeB7qcMK4l1lpsTHb
PEvujcLiFCpaeQljKeZPvwWjsnbyjusypAbfMR4Nqt7DZBvO2jO8KNkDRcMVXi/E+0+KRbzc5cVs
VBic5x9x2HElzL4Mnqd8eKAw6pCHTX9jndOvfJ6tNr334L7ZK+IrjXUtCutSErv1gpJ6GbVAfncZ
nqhwR2QYnzSHFn96sE1wAi6DSJtg+FjG83dP94wGS0GpJfNTk92NikQekWTggco9D7tZHbUMPsNi
KR72S/iUN9T6jSYtRAtT14I5v+Eh9EDu9quqxuWx8kG/uKssrSlql2mA5TWDtFRgY3cYb1jNg3OF
LdU+vNvXDFz6ck07nu+dzF0yk78Qjg/SjIjoLQfyixD8du3bSCJZhLOK7DU0A4yTCcDgS7fcIl9q
eWQfXb/4ouXDdGMm+wAnytaziRBHex1sa5ZUL0s7/Pl9CCeGx/XNWuj5y8OeLoM0dPvxASkCl2Sw
YAiOOLLuitmCGhin5EtYrh08S1ZYPJJVLeW6Bu6jNp1nVld5uQRNvz8SHe+vPaFeXLwpJkeVNoJE
f5A0L9C51KFxFiOci4LnYrNVfjZSEw1g3aZsmtjHUoBRHg+nCwZhO6Ns3+exA+pnSApOx0yIW393
oDWY7nkeTJMBZkgecoQpXJ9Q2eLSW5qzNmdmEFqy8ujFVXAeqjwg1Jie3wpvLkOiqgWI39zwlb/u
PGSsd2lDFDZL/3ZiPoXntTRNvQO7HXi7eRqwY8X8K4cYjfZYZZyvHBV2lLnFwLhEIvKEWch0enzK
zFiFVQ3xw9SO9XWUdsE2mchAR5g6PtBls49ELmMLxAjA59huYR8z4DObVDNlmEQEXbRTd1zBwh4f
6vc1ILro5iUzw+YQsMXcszq3Lp5kzLtZPoQ7RPJqfmwJ2bYPY8cUKQEp44emQcOu0+JGoXMVl9Cc
5/oUVZ4zbmVZ5DG4gTTZk6WW7DvbyuZ1P3CX8iS0X9vEYmqmbsiYIkaQAQ6Pgtuq2iUAekB6v4ZK
LS5NN4lL6kzDtMEwjkQWtjDjRbQawHHJKB2ooWImdhtxk1QBIfcFiRuEltRRuO2DZeR4gjDlk50q
Pt4iPOEtyqpkn8QOo5u0zAs8jOBZJY5Ir+y6U4dOeCaVmmXM25bNL5mac14j8ubPDvnNTZf0wbPj
sMXcSnOZ9vpBNPq+b+AT7bC+Mr+pVuMcieUyHoOp9dd14wfPBiy68O8pDfhagjPCGxhK7MpVd0z9
loDlprcH/FbCEHe2y9OV5xl1v27g8sp83L0/cVSF7GfcZaPAEOCoePc+s1ZVLNz9gFfjWaAmLp8H
iq7ZJwdkD8pYe5mlRE9CsB1r5xWPT7BNu6a4F3Fnrf2ofCOuOziqerF7+o25vJzDiBmYTqe4GWas
y6uc9UO39iu/FqDwMT/Ht9YUTwemH0nOrog6lhArwAgVabzVHFyhaWOnZ3khPm5IJUF+P6f599RM
cs9f59qgsk4c1KHUTsEtKoHlrTIiO28qnkm1iZlikHUPWFbWkn77W1UWz1Uk1AlWaoe1dvKHkXWI
VBdUdUdWuFxd9oX5JZmi+op3jH8n2KKFPLu93KGNTFaNEPrGMWV11XZ5tAD546fEaxzivsvwS4O5
1LCqBoBnAAtGe5QsU54BTN8I94eD1tOxjSlgsc9XRXhnxkulMtCfShhRNXE7O4PGxx2en1VaeA8h
Ckrz0+Tm+ObgdRVueBSiKphVIaFIG+PBLKHJbmqzJkDEteZyzVbNwWfb2Om6rqziQEuNImFi1/7a
sDPJRhNbCS3zeUe3aTg5cNwyKqTDRJm2JIpnN7lT7lGVNBI8/G23YLkRoF5pac+3PkSEU5sGvOYS
OkMJbgW9KgbxBFypujaQo94mc+afPCtk9KI4AK3nV1tIdPUSDT1ih8XEfaXG3rympEZZFCfw+Jrb
Vfo0ecUT3oImZzff2vcENaKP1+3gAwhUwc7vZf+DWNXgK01sGuIDbbqZQbZtHCpYvprUbjLS4EBP
vN9MoyZM26/HeG3bKchw2abXvorx7XO93LdU++Vu7gZK2HlibqNkeAoCKqJZ4qm9Fw5fyFZfO0nq
fY0Qpj3EzlRiPWysncxwD1naUfetyWV1g9LdOmMxfqPSeDFSDO9iaNtrP4mpZM3sKyucG7tqMux9
GPTeuQ4SapRNe2mwoacr5bIy2hKHXNFlxaecsX9fO0NcbyPWDSeEJ4JyNMVFBxb2MQs6+1zhkoME
PpbbPmucx9ElFh1Tj781gpkqOTMW1JwiuwNxz57NPxlzJm55CUws+fpyR1nOPeZKTvcRxG1ZyvJg
Ga3a+8sbQk44mMYo6A4OJrhVm0zGS0vw3QZpS3A9p859l1AM02VpPlC89c/VlOsna7QM2HM1IHvD
9/i9gbXrV414kHUJwNkTIc/NPk109Tll+c7yrivA8aSFlV0I04DlPkjjxnQbMi9c4W0y395RPZt2
aZUVxwE10auRFZ/pQGIBEl5OyptS7c7wGDaryRtM2ga625shPHTHz4jPypNog3+GF1EU62NfOm91
HNlbSwtchbWZL7OVOE6pkq+hMiFCgjEGblGRk0tiJyvBxCw3U2ZmW41f7xI2zCjM/AuBsALaYCSW
B5R3lPuC/fMGW97ETcvFcI47gxiuGg88SMTW9RXXTjvmQz9kudhGTq6mhflE9+ohCcW4dHEKOz94
c9tHb0z+0S5OSeaeIchtQqMva/TZ4axWVSTDPXwNWjeTStyDn3XDs0Gkj89rL7Rw4XUi3qhaswOJ
m63nquqa2lCySaQenmvY08fZnWLKJ1O2mzG3b7vY5K+pl+xc8MxPQzT6DHFZVLZxSoCXgBvKugL6
UgC18gzk9CbudfvJiIPuqlD+tZuV7ZqXV/hY0Jv/HAztQrZg76JPGQKc5FMLttAkLdwN9MnAOmJ1
B2atYAd0q2uGbSoMVk4RGzcoyHgBWc2iB8d6mlT+S9jkTOphmg41jMlhgpOHJQx72h4jSjU7a1TU
hkln1TBRtUSO2aHuoHLY7KwO98jaR50H1pno8+KqMRX/TsIX1n3TKTTWfbo9aut0rEFjFbPaKge8
ovRmqHpRWqzz6WSKmcxZa6Aj7QX5usAYehdjMav/oIFdVGYfts4OG3uLDTRsX5qOP2+dyc3LkxpO
3iEEeAq0oqrk+Gm25679TNrA3OxssPX4PEsStNzVkPHy/YMc7xcdHIJqicJa4ImQfIsPss0hdkU1
Wzo6OCPx0KuwbKNk0wUitJZwY1CImrSHfSKTOKIdFM7ltkZgchOVWlx8sxM35Oqxqvz9t/qXyxIg
fHRMlu0uSKLlS/9DzQ7QLyT+2o4QY7L0ox0Nu3RMKtakSwIXzVqLlU9H5ZC4+z6qX35/9F8lolwP
KEjLfyzBoc5/ODxK5A6eMddkytkKpaKZ8CkBCSpSbkg8OQaraFxvl8wLjaNYlt+lDZLrCj5bbd3a
7tRn88rMND0jveyg6yYqU9ooBBkPpWSi/cMX/vUmOp4nHE/S/jLpTHy4Xn0QJYYkye6A7oYqZDBR
SV3HLtK1lQIU2qzLuii37tg2r+Dgp4dGU6uAc0kFoBrVQwFB/Q/faKn5/DywwQYsJHOJGULwGv75
EhqI1uaOdcNBpUsJ2CUO9gE1Y/DcUuJpV76xbH8Hy2rfbOGBzu3ZX8A9Ufle0BNN1m1bL3swruzv
v9g7pfrjF3PRmiDQBt3wixLc681aFXRGD7UbsUIlBq3KuxUp2cobF3hRWz7Wce7bdLFYtm5GWbXZ
qbet/qGzeyrAcT8Ez6Y5sVsmuJR1sSCKaG8kbKIie2b5nkQta+4QYdtKLbWeMjB5spFnUi3JPEKp
rsHq6re/NqUE+Y0P3bxUAcqpHh/QmxIx1afzeLes415J92FsoTXJkEF4NTug318O6xex+CISh/aF
j4MSIg6nn+9TLIwmmXrPwOvpMAdaFQ5nxILLVqcc+fZM/MF5svzeeCytmeLJWMR8rSnp5seRfmH5
GEnB7sSZDUKqYeEzvdoWf44ekbvb9/KQtOrlZquUKk1HylRyqKB6Ipjw6j7aRn2jDvNUcHTHAmS6
cbOJFD+fDcHb+8n+X6sz/7/rtGP/+49x8avTjnH0UwEa/8DyG38XoF24mtIlqFda6NDpc/CO+LsA
7Yn/Ag5CRek9dcNfEur+rj/bHlVrH0E5ccK0JplH/7v+bGOzY75yUF8LkFGLze4/IM1xiJ9mGt8j
A9rkc/A8gE9xP7zApoBZSE+LUy3ESrx1pmvAsP+4Gnd/zQ4/cVB+OQRzheP4yBT4ys47wOUfryOs
CosIIZgPfSjJ1iD7dCpXvssl/W9ozf/gKMuJ/uMokK7H0Yk5ild+aY0v1fhdO3943H+9Vj+fyAcb
jJdUNhIxDtHN9555PyWbZv76+7Ngw758yj+nWNoOTCe8tS1GBqXwD3ekzQ2i6Zanmjh59Y1wSXPY
0niytugn5oMTZjkVxIIuXd7RCm7Nbje2ctzSBRD7aeyHfVIr9WzFsxRr2sXphm30veUUvbNB8zCc
A0W8LqgzQkX02O8E2K9HTNh0+b2iSy/TItn0Ui+9al2ywP0KUZpfk2rmg8YisunQgWiCjRGb1J6w
aWeGF1/nNSvNrOmqlZuoCuFKR9vZzL0rE9wNPgSP/GZ2gfG12RgufcIclIeJADc2HEKwoqIbiT3T
+QbmSnfugmJ+SjR/jevYAlPWfHOtwsPTUsitb7A/bYkX2TNPnu3M0k9jOdn3A1TYvYE2cltJldJO
B5Odd8LetZmPAXusxbWPkmybSntcjeiFHiBK8SE0Hs/enE7bCkrZRF28FddEAvM8IEJbR1UX34dp
P3wLNJFj/SxZGbjhSExDD5rGSObvQ+mGn2MKV6SxUKp5wgTjSBLAxHelqI6vsWvoH0Zjs5ce01w/
B1bix7vR1fY9ECw+aLnAuAWvK+RgVAP0EkI4OS5cilCfiSuQkLls4hlDiMqkCbQEdxFL52GBT42b
NLK/6xZb/DDp7o0X35M9W98DEhpeRgusuN0ZCVk4kPbNCYHxSsUNmauD/X1RXhD9PTTzIW1AzaSY
SEYKYbN+7kw+jx4CALzRy05F4LTPiTF5a6ry3lXhdzGd3yHcSkdB58ESD4rcSt+JhptA1WoH1sPc
V2xdeeu6hLUE4RRufWKDEXzkECIdxOEHRDscwJqXgNhU74fCzw6pk/akCc/dI2tlflgFLQODjLD7
PAIwYOZhdvKxLK9so+pYzAb2rR9wOVeNFOGmQDO8sZg7b/QQpOkxtVxSY3K4ruzw6W6tO0XXnfZB
hAkkMR/TssvGVT0kzq2Vi3QfR5G5F7YKv4bkQRAaYRnhjTUEaJlpyQFcBLbRrUjotG+nWFmbKWKv
RMqGfZpq1Zwb9q4Pghrx0Q1q9y5kSbmHDSHvPFFE58F2ngncpg8PvAMCgtObqPwRuh0bRT2m60a4
6ICLw68apwsgoaHSK2l0xr7CdvCDKoz/AxmlXrekoF0pkk6+xqTCb6OusUle9H1za1CURXccLNcj
hEO/YRf2RjGIK9n2Yw7nsSaduhXQ1GhunnN4cxc0KvM2nHzg3tJwxN73SrV3INN89q2whwXjxPfA
Hs1DDyDd3djdiHzES3oEwahpv4mMEIiGgsRNJ8fhVUlZXpddFNxCi5EXxCZ4FyDqGNuxEc7Ve+tB
sriHq6f8uzTBsQ4qcbhXE/27MY31DWts9yxGZBvEMjhXWY3aRzROvwYp7j7Wk/Q3GhPiASWH36/Z
AXGAhtyNeJVbob5Xs+mV1LVCuI2l6zobdrIV0KnB/GEnLsHncV7Fjw1I5jdndtuD6JmEMgPcIkMD
kwxZrbt6qtu9rgaiHNs6aTe8VaBxmHZzlQ9EWCNYbGAaoiyIVlEPaoOHJnY3aQBRGuvKfOLbRheL
beFpgjp4hUZ9WudOmBCz5FJhBTKRBkefFcMOaIWL8yQKjk4boMVBswJ9PQJ+FWcJwRIuBec1u37k
VIGpt6ya1fEv9VLc+NMOBoSx9cKOQr5l5gGZ25rrMFYzJUfUOHdlrpqvQ6M101if3eeVjbA6Nae1
Zhb4kiTBvK16zzsQ/tZ/B0E97yzcjVfv2pyhSnIogZj5XtusEl9hJGFsydGI/GgDnFj0PjAJCRNh
1SLlsUrXIREFDQ7uxILKouMtaiuc862Pfrr3s2raMobfA1P9jS2ixQGwHBKPCQo+GoX9upssdggy
XwScGcUSb9TtBo0FP2oraWyTBOHJu2zMaiPrAfUxEgs7rp77pCj2OujKPcqvcJvMAiqisSQrNMhl
zXERlVTdK0g6ffQ91wdH2qXOxg8z8wDNhZz6SfU3AeJmVFExyQhKBAklGiA6wtBRsMKVMR7YP090
AGshj9BfIPsjcSxOtBHQnHiVq7tFiz0fNJtFVIOjOx+CBEmaABj1+d0RlNiLAvAdG+DURIZ7w9Ie
meuOw4LRD0/j7JO/rRBOgd8wLnXiYh02Rm69LwGSVx5yuy6X8du78ihbVFGFcp2rkGwUxDAtdvkm
gijThIa/ZzWqjrI2suchgLRVlg16t8Y1tg4xoGjtUbBF7zrF5WXX0ndaUX8d7wYXVaEUSHSqANl/
jHbxTqrJfhVFk2/LmgEO0iU7zYzoNWZhIilss/ye8g4/4i9qL23mzs8MpOiOelt0q+mPPZYpdgHX
BlKQqLrc+0q6nzULUr3q6EOd86EESvquMLJCY7zTOpvvZ8Psv/dlaDwVXh2iFNSp2FB9/fs+ZXoM
f0wmX3a05bAjMV3coLszLsSpT3egiFCw5xbkb2dMXsqu9e+Dqh93Bny3T7Kb7E+9MuxPqVNPN7yp
iG1rYmMzJYmxQcOGVpVotmsYreqhgk6+tRRwdlKMCSZbrjrtkhjXnu/fWktgZ1lWvPja9Aqdglg1
FaTysgMWVTEQdyMpklceWv1tGaT6WExabmsiZZElmjYPsRdMpw691m3oi+iItQx5//tYpoqJm9Sw
fdYVvn01E6F4A5l5CUXzorUgrAaeLQFst2aTFkcXBfPnIAQQpkMs3ARr8jKEQ8PtnwFj0A5G2dYg
tIyGQBZw3dGOObNY5G9Y67JpvGFSmI5WHZa3nprnTVI5xDXirJqeTTykzopsjHQ7EzaBuJNtdR5M
KSnDXnorsxjKjkRkaXcFWtWB7bfwBvSrqh5vG6/l1e3FsBi9pjKAR8yFl20soUIUBSKmKAWy5xgo
7DBgW1uMFjonO670yurS4XjedUw4rIEwHlxRA9S3DfJU5LVuT3UXoeA0iPrU4FXcIfYxJkKYS+PS
miZKLghYrJhtMq/yHrWpGbU8mnRfU4h0CwPA7xuU5Qhl9ije8mcTSe+2qFFAyiARX99Nd3aBkcoe
BvMrBGOEetTR5MqwF28q7qRtAoUANwW+UvC63skd7Gnr60kRIQSmlo5AjyGzCGi/r3SPY3RVtnK+
N11k9/S2aYyuQ/5ysY0GQGuAgvDcaYOsG370LpUQlEhpbsJDS0DwPjHlTJMypMdIu3k5o1svHq01
Irv4RoCBbtf0Fx6tMVNbPFLldq5jY6+dSquVdCbry1ROPu2XsnmUvcSUnSXGFc6Muw665IpUz3hR
dXz3G6IGhF1+lh2WizydwjOnkW1ys2LmdKJW7XxfDdsKud8+RIaCkjTUxA86ChtyY3pbVogxhgiH
+LAY0Q+at3XWusU3rzS+oS29Ha1W7qxxKJZ1W3OEVGWtvDm5DFU8rxXFrQOz1Z4L0a8FJpNNhF8M
v4X/2SihqxBUQM8maZsQiu8SlSYRtpu+xsvl1CSHezXnCxXNZlVFgZQZGytKHV7XZRytM+KEt26S
QxCoZN8RVZDGX6Kudw4ZqQ7zCs1Fvx39uXqs4a+gIYjMBtOmFV/FqVvfEV1Yf6b4Vq54qxdwqmpM
H73nPnoCO+Ym9+vs2PXTfLKSINsTZ9wdjDhzMKBEjX1n+2q+SyNXPdYgt7c4zTx8JqOiaDO77hbB
E+FtKo73OaHbu77J2JKbeXKCgjnR69DN10DNxZUgFesAstIJ1GagtTFgRehQA1y15VeW9+JldEv/
WgSdNtfKcioa4ylRFVbVDXfhPFVHDQF7nxpxu9OkPW6sAu47GnkDEwAMb0VuZeh8tWO7GdY9iV63
ttDpfenoatfRP3lxFesrmJWxdTP5gX4BnumdgLOXn8KJZu+qIX/u2VzekK4oahRofnwYy7K7ihPf
vo6Llnatlg56t2Y45U7UXw3GlH3TNsqoFVjnipAJHd71Xl28FS3Zab0rUCy0aQXkDUbnSRC0cFYa
2bYLlwZRbV/a7HVb0h4mQ9tPsvSKLT4ygV4awtpNZUzfs97zP1uVV2Iem33o6vm8wxScrtO+mOib
xDOS/bjAGdQZIzklk2ImS/P0kNY9gjDXM7m9vG1PE7sKcAVyJv/C30RtPW+Aml2MHP9DqZtVxCy/
onBDQTbAH5GJ+pOSqdxkLvrhlYmPCrgiK2NY+m5xoUVXnfWcW0elcAqxni/o+sOKy2q/Mw6yHYzi
wHbJNb5POseZOBBhJaBhP2uD8HX2nf6eXcywQusVPqG61WdeivkdS8X0dRSyekqbrPlcd8jp9rUB
U22VhE2SwbtcooCJ70ZIY+jyHsXjUAItRwubKddCfqaG9NRb3fdo8Om/U9450+IoryQr229lTeTv
RCjhxjWym7nqIWW20sj3OsPOh/ugOmd9PdAia2p9Q+MmuklZDC00Z/DWJC80GEtdfNAo/h54/t8I
wgL7xzstWHVQ4HDl6PlE07a7y4D2bOwoj59H1UpeXGSViLII79taVl+lUX+x03b4Yk/jIyXz1t55
6Hs35LiKfdrMzOy1Idc8avkj6TmAc/EhqwfHzNtiHbrYRePO3M098H5sszYMwsrex2TCnK2MNPdV
pjqiQOgiHQgCj74idW7x5iDHdKQB+DUavQtbHd4nOOG/hAUR2XUUfALcPVyZtbD2fIq1acZGP9qJ
/eblvrrtKz1BTwoBrmeDn3DdpvQ6COZh3yuPK0b41h7w7Qg8nsACroT3yetj+5L0FRTXLuGBVQFd
4pI11RS7wc4xnL2WsXXHHuSZCTm7HevZPTVYmVd60O62zsvwFangjABr8IGCy/QGpSCGMQecNsIm
Vrewipt11A/lA/XyiBWucV8UhT5q6Pf3YWK4d15jRtB3XTpbcS9/iIg4tooW41Z1SXQKSQm8LZ0x
PudO5jzaNRZaHPMzQZAvaQmqNc7afcF0u+1rCQ5Tj+Z9GHYu8XbQKyqdVYjZZP6omXFX3QigMQh6
oPV5d4nIdFiNnumeZFRNez2oL3FQeocU0P8aOfx4YiI1QIQH/ZmlnHcabMyBCGgz1r9V+aPTaZ9s
cl1/lUAmXlpfd7jNiKPNvlZmmppXou7CK2Iq0g3VkoHB1lqXzjLGaY26ygluklxFFvrWphlXUlW1
s2vKcWZrFitsXJPKL2URII1ypmAfJws1hhLWBbv993HEzG4SF7NWjVQncx6+eQ67BieH386iik1S
g3NtFtg06BaLJRLyYGCAPPH8O+TQuc8FIqI1IsjowKow31Du+NZaJDRUqOSw0/F+nYbh0I3uq8cW
ZEznM6K2e9ZQLpUzykRG54tvNnKjKxuV0NZtJIWUjFjHKBSHPjDCH7ErnTtil6z7dgx+NKNtPEc8
ek+W5al447RVgw9DjeGm9YW3Ine42pvB2IH+bcoN6UqkuAO/+AMQ59cqKKA4NNH0VALhWx95US6g
17JHwHcYbOp3vUExLiHTuCiaPfvx4g993F8qu/5ytEAAi0Eg7n6EKXmjM7JO8tRhqiLMQPA4VkmB
vCyP6nzz+wrvvx0KrJkX+I7lOL/0rE0a+5QfBScW+9FlTG1eGWkvrk1NQOXvD/WxO+VzVsICDweh
PeCIH+rVInPMKZccqlRld85ynR1c2kjrkMFL6vRY7Amom/7TIjkHtYQUkjqcAyfow0GJbyZXq0ra
A0JMZ2XheV65ipIde1L7D+f3ERe1nB8PNC0MzzZpdX/ovmVM/jNyOXUopliGqzw0UiY3Pz1mFhXN
nPLHXT0JKoj5HF93+Tj+4fhLJf7nSj3Hl5L+DRHB9Gg+VOpR4texmUXtwS8MCvAlJ+g2w9Pvb+LH
Zv5ykigLTH/hpyHWsX7ua6Ao15MOLIX2jdKtN8SsIiJPhje5ZRJiPRH72Xe4BCr6srvfH/rfxo/E
MQHSkebNL4185KajiCypliLJhNfZQXyULoVgxOaolfB0Oqsp1uH294f9t0df2ot4gTsLg5XW1z87
ObIN3IpWsjp4TZqfRNE/IeGcD5HLqA08xu/vD/dvDyRAShhOWEB8IT9c4EihtcR3yuFoGV8aq0HB
FkI7Jjb3D7PML/Cm93uJOttmB85EY35QRgRIh/66l+7cDd/a97E5hd0bCZ3jymhzAZcHXyUpH+Yr
wiWKSYSf/A8GrQx813Nt5Cr+Lw+NJ/UMc0bBf4nsewcg9XUdMcX+5xeVW7i0r9CA48j5+R7asI86
u2DqeZ8F+pS4EBtdBRm7af2H+/dvT6GNQQ1TDlV5fDQ/HyobEZtMUNQPw9AARh+qL65fffn96fzp
GB9OJ3G05fKiVgdh6evZVXvbL/5EVltu/sfZhPEHgZ+h6Hi/DI4g9QdlaeQurF2vo860TlZV0ihD
M/w5NphhsMKaS9AnmHTEn0dAcX+a0X599NCcObRQeP4CShcfZjQbYbo0qqA5RILwWw3afz2IrDnn
RorDtA7KzX96XTme55OcZjkwPz8+ew3bKn+qZXMoypEFijvdQ+f3/rCU+PUBl/TQHQQ+rm8BZPjw
gAeR0LPKcvS2OiI5oa6SNeyas5fSy/j96fzLkTgJH00a5GikOx+GSdAmyTxNfnVgasMda7RXcvIu
tUqff3+cf7lNwsPfAJhtWR3Zy8T9j163WxeZDJRXHWbUtyp/Rbu0TrNyMfaefn+kXyNMfPJS/nGo
D+9YalTuQggCSdUHFO5LG/3p4GkwjASebZu+nJ8mEpX3ZMeEatPYyO5NMjBfXLasW400bosQmwZB
SxmtUJICeIHO5+QgaT5pOQI0GeL5OszZB9pNKbFM0S1iX6W3uaVTffL6fLwZqo4K9gQfck2ZjcQA
koT+cKI2/sIPjx9vcPp6Jg+AgJH0YW7G2WTIoOy4pm2sPwVFad6I3n+YXDd5LebOO3U4ARbj7ouC
qbrzsomayegeXfhTCeKitWjqDGjFUxGyMUJsCk6meKgHn1gqCktFlTUY4gbqjQlZ86FKJfKpAc2m
6okON1KjW492ZR/obQ8brWHBcZx0QwnPO2c2WgaCAMP1/2bvTJbjVpIs+i+9xzMAgXHRm5wzOYkU
RYrcwChKxAwEZgS+vg9YXd1SMo1p7/W2F1VlVfUkJAIxeLhfP3dkv1754bCc3HBcWbyhz2iZMNjp
TdN/oL0uzhxaJ+aaCTcWBQdnFiH/0VwL8r4i+lCMS4J1em/4Ys9XH3dhgisZqDsx7D6fch8DHoGa
07JsSFGQoo8DHtg3fT/IHL80r8V2Ii7zdQWd/NIRst0GXtheRqRe77EPCS8+f/KJ5Us0pzvYFXkw
DY+Xbx2qXos6p4BSp9T33hmM54p6zz0yuOTX54868ZIIPNiNyHXwr+PQkboo903VFbucFs8tsBSK
eFSCoBMkRb13mhQDxoYCOy6rJkn7zx9+4j2JqwTqTHqriaCPprqbhjB4y6LYNQGdONVQ3IczU9RL
VP23wwBr3qTo2JmvV/YxppocUBMCKMx2oK0elSpoafWQbdeZEH97mhJuIJhCGMXt4wOXVGLj04V9
l6Er6IbV5JB4FcnNMNjOhsTTz787gJYueDHTsCD92sfHVhhnEsVqxWvZudiBjSxKaojUdJpMpOfI
yR8XIA8jtCE0sCloHx9fFdqQyOly3kyz7iOhPYJB+5mM4j4cnDMxyLyW/wxBeBTXUodXY89/p37+
dq7k+LKrQkOIAf5uLciV+rQKL9ysn7BugRqVmeei0dNP9AlF8Rhm0R0fL5Z0PcCX6a4y+kPqy5eS
fjNRpxVUCSfDrMk8o2D9OPctncAbdilRB0+cR/u3V7ShekN5dNOd1nUHlfU7y0pvYkc/85iPAeP8
GK6GYgYZm8cJhd7Txzjmr971mjmDR3HOkCMn4ufz8OMuwlMMnWADZLDzAQYLiWksksRId7Ugo0Wm
B3ZB9+YWzm1StRTUvWkpVHlmlzQ/npQ8lY0DjooNAfiYqxvkE6SZiGSCbyuy4PSpcNYhrr0afar0
U0ERu1EYgi0As9FTgjcV/dKN7m5bnCT3GXXkzUBYRHtPdQfwAYotnVsAAAkLqhl2gyzO+ebT176D
PGef+fUnPwyAaWacAZvq+MMgSYgyKhvZjux0sU6Unxy0kTzn5x/m5CxDV0lKyTdB2R+FnLlVcYyE
JYpyLHAxw+13eorg323PRS0nFixibGJb9iFUyEc7ue1mopBVwUY0SoGQJYj2o6OPm8/f5tQO5BAC
gPnlUs7Y/blmJvD4Y9hpKeIhyEm9yzEFaA52S5P9gAvz96No7ow2TQR8aLp8j2+oMFYdbIVYoioN
fs5jR8vObV4Hj5+/1anFMzvzuUhyuRgcT+OxwUF2Klk8GXSEL6kyKLEF9k+KLeWmDm3vdcgguZMt
bM4cVaf2PISkKPM5fD9eekidAmWwepyXccdqCw1ST7iRyYNMpq9s12eedmrCc+0xmezcLD8kyYDu
IiEFkbmToUy3OZCM28GE/vf5YH5o+oCzrzOIrslxJJA5H+2rfmeOnU3KfefBLXiII73caCiOF0Ei
+ozanDt8SwyvXHZl299Uqkiv7cwV28hD0zkBS6OwnMiVUcEyhQOEHqPrknO3W+PkyLvcsFmZeGYc
Bz510Oj2kOecNqNFmaCtXozWxwheeM0+dr3HbiQ7QQseRYxCxA/p0Df7wC+fIxQdkzNT/ga6ucki
+QtHabTmRrzH5wN5Yq1R0yYEded2FOLDP9da5vIbMAMud0Mx/ZST0W50iZgyyNCvqJfPn3ViOIx3
jbE9J2qJuv98lgnlWLegbu6mwPipk3DAd1t/aVRW7Fy/SICBOe2ZCOPEojMMKnZENJxYH0Lsvs4U
jfUlr5fY36M4hPqMaoc6BubFAgrgt6oe6PmDUbn7+++KFwYN5UQ2cF2OdkpL85Ebek254652XTnw
UZw6uyUbH0JQDB+UR9fv50889SUJ2UgDmAa33+PeENYKsEGrKneaHtLtb/SoEgrR3g7AdXe5w0X6
8+edOHN4QWKomU1DsHi0AnP4CFFcMrRjH1K5sOphpVdltRIoYv/Jo3woqx7wHPL8RweCdK24zQuu
aIZfFl9w/YMK6LbOBW2Uxpnt69QcFSyouQ9hzvQfzdEeSVwxkRnYNXl3Dz36l21X91nD94vD6tYD
nvq3L0dsYDRdmBheUD45XoDGSK3NbKZiN5kTGj93uKu7eiXJA5x50ImNmZQ6fheCzDNtHPP3/C0S
lRNUOD3gCpiF9iM8jq03VfdnpoTg7zgK6P94xtGc8LUkTSyLZyDoNxZYiMlDYzf2ndnhgB5kQ8Mo
6iC4hlriapGE30oauRALUavt8BAj+dehhixiKr3WiAIOdM96APK3i0VbHybLim5NP8RYTEECC6Re
bPMGcRa3W1p6+zDYR7ZHkUKHNkIDKlpdbNWMu8nPEVsVBtzmMqd5mp7zwOcCNYY3OIcRHZYzhBRj
yptodKOtAbVjn9lINHsR5Ve9Vvd08Po036XNkhFONzm5onoRIRTcIU7MF+UwyXXQRTZi4XS4LC0B
sCZOus3nw3tqbnKKuwbzBGLV8f4JYrtqlcPcRCb8Uo3tC/ymG0toG/qAgTdil/n5806tcGJugj3S
9xSEjtaCHamiwr692OEdOeecrgcz3Q9tcSZ4/VhWg4ZE1ZDEHzkCxz96DGDrSNSjX+wQkd9KOXMM
Bu+1Sr9RhL5CkLLsbPM5rIszVyZx+rlkaRlRLtfHAZkvsVuQg01OpFTT92jEtt2rLe2WRhc9W6OZ
4Y5T2Tnc27SvVhnuyBS3Czbyyuz3Nip/Oxm0vdA7bWO0VrEMEIYy4eSWeicVbD/5YYNZWAwjUkDQ
5+HKb+F1xNi2rkIj+Gqm8GK9ya4WEPasFHodGLiE3wNiWP6i58P4kry7KY6g3ujo4n/P6aWOmjZZ
wz4yHyphn/sUp744PaAGbmqkGYQxD9lve0SsN3ZepH2xw6hCUV1aqEHfpkZ7rmP41F7023OOA6Ne
9nlWYq+w8+zZuo98wxJv6fXn0/fUgejgCkNdgXob7ld/voxembKssAfYUXTylmpG4+kYnaZYwEaN
OtN0dvJh5Cu5s/h0tx1fIpyazajIWCta5OBmDaAXqvwGBSha6jY+szBPbQQOaX9OC1r2PgS/mVLC
SVBR0a5b32K84Swh6zyWWf2rjdEsRM6ZkTROzYu55s0FFgmBe1ynmRqZMb7EacmYQa2eTOPgTfWw
N8nFr0qhRTtLVpBFpS/uYj2IdvBYmm1YxsWVF3rpxi8t9c2lJYj2jIDG2zPjcfLnsSGSRiJ/S/n6
zy89jEGjpRFhzlDJX8IPHyKz/5oJdCSfz6iTz3E9bopcfz82uje9piKJHm/HTVSSzWlfCqUNq7Kr
zxykp8LW2UKNFMv8b+7ROhQAkewA7eWupWckapC4DsVtXdo4kxo3WVnd55l/JlFxagL/9sjjgDWZ
rAyNnp7vtGHc4hv8y7cyxO3OoS77M3cOcWr+ciOd7dKwdSSX9Of3amd33Wl0c7YZUz23kXzDe8ZZ
glz3lqRvw+XMocWVXi/WcTX3GmjGrMysEf2Bf3q0SKo8BpUH/NmkY4GuNvqMorb+CmgLm7kiAwER
NN5mdAfvwbPZNTFOaBBMac24mtI5tVmab/pg0s4Cd3eU+nNSdtdIceQau9lfsdeDI1QiXne5Mr9K
RNcc9qZ9ZjadGgV/7tQlxcG8PS7AZplsmoL+hN0kpz2QD2PR6tajLe0LcqaPkMWGMw889YnnziyE
Mi7J1uNhl4kRqopgaBdXsG172dVy807BFSEQ90Uza9I/XzDv2omjgBDFjMkLsly4Zh596VADTgTO
JN854B2X0dA5X63I6JeFUPZFVGbZg8RPCf8dlJPv7QJeBPI37yZMEJD0bbUBC5czw3Bi3Ak25hZo
TEi5ThxdeX1HefC2Rbab4WkwRZRzVUSEjSopm8cEk8IdusgfZwbiRBITVQJZn3nXdj/cfWFOTjLo
WdHNFCBlFaG1QZAqNk1QN1u8/cSCmYJy0sZuJ6yjpaImQ+eFdc7yTpzYw+a+cOQYoEQotJl/rj0d
aYSTt3FO33IiKI3MfQ2xALGMtrqwLxgZd98mqJFpscINIyOJbGg5dVS41f2XQQz6RqkArPG7j2k7
6d8Ji4ttNDCl6JhKN4j67C2S/F8whhZs2f3acpJojVbYWtVa0e4ip3LXY9S5Ky+8MMtUfE1FMd6w
bGlCgw00PUZe5x8y3X3SMZ84czE/9f5UwOhBnxEcVKX+fH/SbUnWtIL3z9Lxa4QsbTc6Y/wYG1q0
+fyjn3oUwmu0BnSjc2wcBSAUnfC9nI8lzK6ilay8uZtvlOnBj7Lw8fNnvX+345U2Z38Ft1eOwePr
f6E5WTfkMZeDHrzcoqVgTLPXZBnbQJY9Xl6ZcWGUevClHc3h2jS18NZsNfjYIpNbWYANf/9B/49v
uFfy13/+xwsQ22IVN20dv7Z/0IBJYbHj/A9K4AS+ASTKS/HzxB/6X4Qwuvy5MKxznSQ5wBz9N8HB
/4voA90Rpbk5z8+U+zdB2P+LCi8z27fm0P13goNw/yKW4HpFstVyOQ3/FkF4XiC/TzT8lB3S5Jgr
68hoPmhXC52G/DxKAR+Ehj3hlGkVl9Rz1bfcGGmRCu1zGIR5mRw90MXzjxOLX/4xo4y9UNRq8LB2
40i4q2s9vX3OWbTS8W2Q10KQP2tXbbbGD4djS6UOoGM07qCNxtvBHKvbtKzZG11LrnVtgGXWkOKC
06bdNYM7fvttDnz51+v8Aa3wj0+IOahk4SKF8ky+8fE1uOsUVHXltjs82AE/juhUNmCNaYVGKHE5
mlF9GFHpN1v6IHDLkpgxzWZHMZFSQ5X1K35RBijSwKOXGSs7XBUMWpK8aUg3ykz5Z+n+Aowsshmk
O0qag+kkbmDeIblXb2QW0juReBiG0Y60iyx6oAPXqQ5k8KvvdBOr7ewyCJg1NBQZj4q9bUHCddrp
1Wjco8mT1zVOOfegDuioBAl1GJxGvnh5Huv0efTqLWp4o77I+oesK9S2ScbiMjBAFtCZ5xnLoTSL
yyjQSX/HSj5has0fHMbYv2zAwq+JyIM7mHx5u+obANV7hgoqTWjo/FmQopbYmng8An13G9gVtKfd
AxoGwj6W0Y1NZwZpGR+RGV1kM3A5rm/LrBcAcOcmjaR18V2BkHw1iTEmEQHdEv/n+pB2ZnWLrUNw
QJIzbsGOZvsKmdHaEG3/AD25f6iSyfnK1zHXKGKwSjTxheucsXpVJY7VoUu0Ew+F+oZwtXzqgKNK
WgALfefMeA13gH8vWji+jqHFu6qK1NtAf9w3veaPKL1uHh0aNC5Ball7evaM+w4vq8ekHYrLsYRF
m+cEMys/ASC5sHK6dxZON+lIkDO5biT0raHo4eRVZnonnYhuF9wUwSCU9asV8F/DFIHgMoSLEO7w
qKLZxOqq17FhOXtaq4Dvdtm+9Pi4ypXDauwS6MWNQOC91h38qyVNqWQu8Jlz8bjaakaQ3oVI+PD0
iqprzJltrPPC/leqK8wrabQld6brbBpG+QySsn+g3DFd+VXPXyUitZU5Z5cx8sb+oMnrIJ0Xu1bZ
N1qo90g6eRfHSvxF60dwBWknyhd9VPS/MNFVWxWb1k1o8SUCxGMLq5BqleMyk8PB7xjXFJcKNwP0
OdJ7gafbiNMErVVBcOfAwn2l+DxdFUOkvpkcpFsM2GhCrKt0g2VX+1NPwAzHcPdXOLJjaaIxtk3I
d0ygFOMPxBTNCqxPVM3bT/Q5hXgI8SUs8MNby2D+18hTnrLQDQ5Zkz4NWtPhN1rnN6H3hj8PSNxY
yx0wjkFu7qPGfgY2UH03aVp5CE3mJi1Xabw16YpcWVb2bAVuj8WYK7HstZmUs3PCGPGhaKhuN0Fl
yRuJj+CN3w72TafAABdxA+XZdspnmtaYrS7t8bUZlM+CTpKLBB7D19GbfQK1BHsGD77XS4iDATI/
oTQ6Mvx09f5yXsQigHOt3Y1KFu1qjJPpiixt8yi5ht8pKNBYJ3KlALZl0GWeJfnSGfR415ZQ9Zbg
4eItXdJ4CGeOzmfK086dvS6r70ZMoy/EAOjZjimq69ahsdt8JPlqpM5TXxZD+xrXnfUU05GVhrte
TIWFzHLSipnMOwDrqqAIHoZQdNYdPdl051qj+mYABViWThcVC8MekQ1Wk7NhHto4K5GUx6RwbNma
uuK6K+GU0hnoHywt/dLqjXZb6tmdZnfXVi5z0MiufTvhrQLfC4u42g6xmguu8VXCnZIc3y40p2gP
KvNbQ+Fy3c1eiZ2lfsQexqVW3/1MIzPfa0X4qjor2kcT9aDC6ORlmffDOrP7EQe2sP1p0G8K57S5
GNsq2KA2NujWT/2VoWq4KK4dImII42trwqcT67VeLWvaiJ0EgGgKIDPOqmJaSD+o9uhuUClrI7ZZ
Or0ReZySk8yz7C2UExaX5BCx+GsstfSt4k4Vbrw2c82/SKB3XJGiH+hYY8HS8m1cxAqdegd3EF9u
PqRp9Ppex+lvl7s0FstWeOty0MylFB7LspgRJzpCRVPL9YvBjv1dFxpf4en5G5IrzaVR+CJbm4z9
ayOHwVnaXEtRLk58Qy4ebb+jlRfDZmPA1zXAtqnB0Ksw9Q4Np2+QJfUd+oMDp1qpoHkV5dBtQzvk
zOMA9zZ0ksKLNxF2JoVT3VGeNWhpTZsNqq1opAgHz9X3xmcP5+8FaLjxohjn1qIsTZ/oUirdpTM6
aounKHZUVLS9FVbJqEt6SxAhCmpBhom7WWcLF5eDytRXik0EGEIqzWYhWVdXVtbIC+xX4V6YurlH
M9GsRBSxqpo1/ivVoiDhssB0zj5Ipx6/TZDbl/XMLqAItRuylei1Er84Z3qRmW6TbcunewmUlXb8
xt+Nk+3v8y5QX+JUTKs+6KpDmktrCSKUbi8n7RfZEKbrxhLWrduQYi5h7neLsKYTWpfeptJ6aiyz
s+1gC7WCsph8d52QNnldDRsrUHRl+r22qaCYIJTNbzND4ywHDrWPY4H3HcrJVaiF/gOUHWObxcx4
R5TR3uvHYO0PgXVVkvnDY3HQ7vJ29K6NalIH5dW0uAL9g3NSOXX+ywqra9oP3Et/RPe+tKD7hYsM
3RginSi9ks1k7CXVlmoZR059kU2BeOoSV1kL1x5mwO+QNReRwvxzmRiJ/kvSSZitLHRJ40qHCb+f
qspfylyrt52R2U9D1sX46qZxcmm1YfOai8TBqbaxgEhiS2eE9hO9gDodU2lDC21ZoELRRjDkbmT3
P8rEKJdtNsxxgaxuabnLVoj1i3INnyO+0MZZt0tncuIy/fJoj36+vvSrprRQ2JI4XAylHdOg7AXN
MolL+0aZQbybokL+MCUWOliRQn3l2+APM4dISSI4h2Yz48RuikvfxHPXK3AO8PAahTg7cIXe6MBl
cVllF37jHo0rkdKCO0nVgTWAS/OlG+gyWIX27EoTxTlejtK+mcBP3GmllLxuLKJNl8YpLcZUgpY5
QV60spxR/hhlR3UrQmxB0z+nM7Lo6vCv4KuKTWjthmp+SgBe3sq0I97PyOds0qiUuSYMdb6OaUVY
NgeMgC16K10lkZntSdwXlxnkh52lN1hWl4CB2zqBp5hL3BVXkd1wuPt5qd0VII4fYlOEN2FOpFHY
jrwOp/df4VffhTZjTYKqmjdl/I/fWthheO+6hCd+VRlf2AaLn0I63IK1kGzHuxW4E85gzxwvjNXM
nNiCVuweohjvo4VRaV6x1PNabcPcURd6j9101PXDKpz7QUuCrSd0pvmyUXP4S/fQk9uOGTgSXoHE
DsKrfFRvNBrE23EKStyzYx9ftAGijbIDbB2wPMhoGvOrM2oH49Qd4h0RKVzq8h90YLWJS2QYau0O
m4nqEJDCncNht1hWSVVD5JnDe1F5q54P8wyde6Z4Fgx219rnLjTGcQ57vs+gj0XhjL4d6t9RoqUr
RZljZ9TurJjIH/eYzr5xHYDrYQt7RlkEhBEQb4i1OvjMENl10tiABtryOQwKJmYhqkMjenVRDLL6
3nWWdQMVavw2EHGfydR8yFPOP3buxaLmjzrrQxch2ZvU7TXR7LR4djtuMGtTkoWmG0l0o3XMOo4i
JpjRM+OBBdF1wDk1G+6WL4kkbnaB8Vx9fiV8z8f+efEV1EUB/s61HutDTSmkbdj0AZTu8lxgOopm
Ye6J7arLadD6bV130YqteVorEk2Y83ZEUInk8opDCcsUxdddMljVgZYKEIKBXf6Ucebeek5Is3ML
iC3Q6rJaVK19Tp1FLvXDnZ3mGm/WvUI5movHf2bZ7E5D0qtokhpp/l4qN5bJGjapgq0+sjvFKLP9
SLhvvan6HdCscKMZ5gtNGo+weQTFZsIlzR7CVYcy/6qvTeupl4A14kmkF7qei2cTredIK5ks+gsY
Fh5OfUa60i1I+TE+d9ucrWQX+sDWdANAe41Hzd2YgUclgMTlcBQKLxKi+bpCv13OO4wJvO6uD2vn
q2a76i33Qp2G0sKytIVo2GPpCCXuBUC77zo2MJyKiNm5LHMvCVP+ocmaZ0gNj4oe9zlWH4upui3Q
bbOn0Ga/guVbffex8VtYekwiHMvAtTkG8jpFYnOJOQMxqEHKAaZS/xBOGsR6mvuy51p0qXNos8nt
L6tgCBmkGP9obWzacW2HaQSJXYogg98gkg5kCWA/rbFWvFBhPpQBwLamEqBCXGfKwn1KSLMKpvl/
CAjog5XeUKxZBjGCzx5dnGdeUOFsoAeIUXIaE9PXOrYtWBtHvHFY+OV6ZBOGgTYSyrsj+CtNEeRz
ndbpauQi0nhW86iDHlnCmLCXjY1H/DL3JZrdmoubF1nyh0q6dFPH+Kt0PdGVng7MSIwO21VUON1D
G2fPbs39cRoN+eQNmYhXtZptueex82eUwWGaGHwOHe1fTk4GB8dtKvp4C1ueTc+z22zfYsr8MmJS
/2Ipg9jQzExzwbJNN6L16i/cRLGqqnTgLQOXficrmsci5y4zQrPY6yO7UTvf7YoIsHiEHfeAv0E2
4l+SDd3GmMJ8D4mJW0vhigWxk3ubi7p70I3OXGPdV77YTR1vacBTF9Lg9ryqi4kToC2N5tFMSChV
VSavWzcGxRBY7CZtUHgr4bXcjALLoqG+tCfWSIMTMiYcBv9nq0/V67sZipdPgK65HS7s2Jp21NGr
QyUrsnImBbXF6M9HaJSzXdrKJQGUm9V3pNB4aQ2kWYAF+pehIetDrNzi0gkZOGqOalvoJk4IXtE/
UArlej+oeOvNGSAqlfI6T8kPuTHXZIqS05vHKp3WsTfJp9TJv/SjK39gU8p1W7fDG6OwwNmALQcg
xV9aaHPgPP/q0Zot3z0EZPWypO53qcSQ4ZbBUh3n/V1P02GFybF8xioH5GidJ+A8qNmtuz4mMzJf
XuNR5wIfjVZ1q2MMBgArIRR5P4tlMXseketRFymqMkxK6oG8jgBRQWKVt8tcdTGFAN7Gnuza+zSk
S55AIiygD46dpq6skIyHaFR1+57xKQTTh160bOlAkVqA1Mr2gKPiXYZn1jKjznnZBQ4CjTk9oIUa
w4As212ScGTo50TeFEPRSyUJoSGK3mpvUlcTy61YjiokGBlmfKcXkr3S5ZjeVRIJFB6mqT/jFm2U
rODSqg7CFGwrPnE46Nl+hCq4oG6PVU04sQQRVZCCC2ZrojDV7aXs8Av28RDbArIzhnUBL3JJJz4I
yhSEHgGPXpP4oqhKzYeMIACv6vskLBJldjtUr6ACzDXgKfWtAH2zCMw622tzcoWONrY1bvQYqM6Z
mtlJF8MucI7LYor5m3KTZE81scUJg8e/52/eD8lxxuIXZWTtsRD7hevSHC67Gp8vywmWqgaB1b+m
Js7bG2mRGsJfJrjTjay4lKWZrmhR8S69tqm+lwY5NCyMyKkh3y0uB1pKbiBas2+FesvmroEsp2et
fB5Dgh2sBXBvwtBhg58SQxjZVf2qF4IPkqadQb9cTirHITxvseK8nOdzVc/bMI1LzUXWYD6CbaVL
zJvW/HEOUXURI6e5j+asN3HJfApwQXs2PKaENeG11VX4dUZGEN64nSRtVM/zB3gRNCLykJnD6wRz
9us9vPV8MqTQntK7fOjJIlkckw5ysPv3s8FoSQF3GNjcuGz55J1Iovaabd24oWZzVAz451U+YUil
UvN+qLGl9HM4h05JJGxxHYYxnxj3eDggw+v4kLTgY1Wf6cUlnNni0jYJYvHCK9cR4eFTg+hRbuqp
JDgfMG4BrdA/qIEwWabk5/Qyw0Ilh6YesI99h04nn2ihwc2VAuPyPSXYt7M5FYi3Q1hEA6amhJ8N
u4lccs1J8TYZmSHlSHDSctnJWdhwZQRZ0DJjUSi9L58xmiJBPZAzFnHAVaElcBZAD1YmyeU1hz2T
532bHV1Gg8yRuqhLK3zkVq8kboP5fJ9oRrJQNVZtNUmbb9IlatemgZRF3/QMps72FvWso9QXnFpO
L7njCeaapgd340C+zMzGPN4Xll0dBpmRRJy3Shq2zHWdivQGki/wXye2yXrB9xSVz/kQkTJhTdZk
p2nKUFe0btBpVLndL7cIxm3LT18UBHhiGftcQjCZlT/AxRFyVM2U7RMcFxexjHFcAjDd9zajNrma
2JtexFLBTIauzUznNtQP1XeiksRadCOeiwtoQT5xS2fH19jPsskOeE8/lGVABKl6teo7Prjy6J9J
TVLq7//1fWGqPOGI0YyufsXTRruTHCr7YmrHL5Bp1SaPkhgX7JIFHRNVhq7NJkOtMbyhqQqJxQSR
/ko6EzeywVVAotO3zppKB0NuLrDviWK3gZ4E5fZumKMANVZcyaQ5dVsSCbzxsHezBLaMZz1hLx4B
7SGYbUmorDsbV9ZFinX7oQ3a/9Y5/n+p8mypEhbhb3eSE6XKpnl5jTp85dvmz3rl+5/8N3He/wsl
BRaqdGgJtJS/E+fFXzZABgT/HmU1yxZcFP6NnDffq5IgCGDLW4gJuSP8t+WpZfxlillHxyXWmUEg
zv8JOc8TqPaj+OBc4NcdKR58oYCGSU3uvDh7iwj1t1C3gkXsoUT+bXROFfGObj2g1F0sPSzaPSh4
fRDoZgX96nO4uvNM4JJQ7p5lUY6LIYi6M2Luj9ICdMDO3FiC3B+QyPz//ybUDFsNnyGZSogdaYdj
sn7T9HmCNHV6+NuvRCIBqsasldB51p8P6pEN+GU9yZ1iPadZ+oat3FvCf/6Tx9jYWqAB/lj8pH2d
Nnh7lNxJ8anzPYqLDafJMh3jfzB0zFUEEjQIU0I/7lsIpZ5bgB8l9gB5fTnqHeEHJrKXNZ4vn7+U
83E6YEkzM3t8Qf/VsQDV7XNqaP4gd9GAlbrTqTsVjg8wQx/eDVQ+f9hxuoW556FmcRw6yUlgHLc+
a4ZdsjZLuSPVSJKPo2SXeBXug1r8ontkq2KgxgtDgfT+/MEnpiJtGTML5V3hdby88K7iNkz2Etuc
uPzaAR5b2D4YYBAe4sz6OlYCvL8jKRF2BeRyrOo/J+PUJZ2iP1/STItfQU6ddJ2YeFr9gxf67Slz
buO3tTUrLHqNot5O80fw1PX40OdDcSjqfzZ0vz3paGcacK0tKYgzQbJOrZwxeZkwosGY5ezy+uD6
zK+mTwyXJN/1LbAK81z97aXKILe9vJQ58iCzxICw19KFkpztk5WrtU/ZfWX4tbGBgm7v9HosV0km
fGIZqzigi6AbZeD+AVUfpElNIe71PY38bjs7u3DgAJe+KZA5+3Ay+ivpNgHahAmrTtMnx1RK/hEV
Bfmaa75JeRwcp4sP9a2qffMxdc1ybwdJ8NznBChDPtq7wIXmXypM4IeE+Zy6I2B/3FEpcJN0I4NZ
EVu2LT21XZoVa1RrxVdIttYB3ObwWgXs8kbr8Nthgt6qxCovBq/pk2XkelG5Vlam/0jgCNMpyO/R
0FO95AEvnfat3JR+KLGCnspVC6QCXaoIgmRhdJkPxky0/taBNLypdKphSUVGXaultsx13m7K2bhy
OHhLxAkmAgo2lyiMQcDCfQQxPBob1K5lu+zp8DhY+Opt6UQrLwy9RbiaE+54eFsv3Qyhehj19sUY
Gslz6JXZgzOQUaoaIZ8qJzcfA959dhAmNyJzq5v4TT0utpEr/XYphGKtj47FfVbjLveALaN9QdCd
32Lv1D4HDA2A2UreOF3ypuPjuewALT7mXvw2NkPwtXWmEiu/+dc3GPuqbK4x1ISbIWvbzyJY+s54
B9DG2rOjt0ukIfG2DzOBEZATz3D8rjjEIdyfhYWD0HUopH+TOGHx5mDicW1gdrF1uoxeB1MbyNa/
T/uswdoAlr53GTkMWRozCDTV4MtgRQpTNxnee9PsMR26cfrsQ0Fe4PRWrvAMwIeIemE5gcCunWwb
UyWUVwZ5JX/lREH/PQokbmQULLE6KsrZx9YhY3AJN2569CAM3lPdyd9M3H0PvKNaA1YNFgiGqp2V
GP5DCTXsXuDFkiyBHdqQW5HHpLRjRj2M2pGkYk0/NC0fJp+gDcbUxsxBhniZhqlGs6GDkVZVs+ws
fdKWGL7iRwzemduOnEGgICmjBxpzw37beUXy4qNM3vgF6wgQDpqe2O+zbYPHJXGz33+f6indQk5q
6VzSajPeJFLY03pCvFMt6iYcuoUzpsYP+uCbnyamy3tLo/C3yga7+da7rXwKE8u+cFXGHkoizEYE
qokDYrSYIuAQ43Ke8iXsKEyfKxzRD2MAxJjalbnERfKNC4iPbscRB36IsQGtr1aaariPRMgXroG8
UyQOs5n4yxfqBEcfkCeSZx43cBxzgq9JX4MBjrD7/FVI394VqTP7AUfOdIld9nfZqH5LSxPsbL9j
IkyDV8DYjHFko+mm0sAMN0a2heD9q+1qdxU149eiMpEX9D8wzowPeeGQJgqkc8FR6N5GHYuSYvO4
JoXQX/VtjflXyjqnFxWbZemmj54hpwsgk5t84n4eTqNsl/mQNinM6tm6tc2Y1OyK2ApmiEoKDCNv
BEElZTpWfdphK9n3EkfOBmeXqWZ3y4e23xrzuSst3tvMkxeMgr0bj0bUl2yEDy963LJLxDL3iRWI
w9gxo4ANBc+zo/xSz1S56umEW9vNxDLKvcqnebsD46bVWY2ZIntOhJ3MreHUFQnl7MW22Sjrmv0D
Er57O8UYBZh1rVaBW5EMs0Xn3QL6rsn+AfADkMg07Py62mZ63q0SlbCJmV25cgYeXZOY28WwSynz
G8NrRKuRLLIC3HADIBk2yrqOsxshgTRHg/D4CLm8aao5ri6x+c4MyWTi5tnFi9yw6H9idLCDJ5fg
kGh533URqT21qWf80gd2q36eIza2j9dp0MbXiY27Zq/o1YHsnmBVqrU27jP2pqHQsgRNay5tMbsN
tuW47Cen/IacyL+Z3KBYjbpbLy18SyBStOzcmY4NdchpcN9jE730nKI4BFOX3zYde48WsnsMPos+
7XPG3C+7jUhoywqLPr4W/8XemS3HbWxr+lXOC8CBKTFEdPQFamSVWKIoiqZ0g6BkCfOQQAJI4On7
A2X3kUgd8bgv+qbbO8KbDg4oADms/Nc/xLb5ObQGdQZqoR5thrdB0ZfH3jPHA0Hj4aEKE+Mamuhb
J3PGByPP+7ezTtV1nC9/YqE+QV+BhhbMWN+4iyWOS5gtwMmyeouVZHxTFh99iSU3DdhvTbL61qns
A/P5vhvN5GjjVkKQSiU3ynQQ+81wINgWkwOL+2dDNANpv2x6TzHgRpaW95hh16euZsUxqwDCkmm1
q5Yc0OX7IksqAqR/3sGes9cUFR7ZQuzb9QZPOz0cUTm43QGwO7KBYqdI9WFeg3WXLGY5hzzJEMnD
agM7r7iqJ2mG+J37q3oSO8jtPErST8vWySoaoVKZ0DMmuWZQ2B/6yq5Ok3SqU+MrswVfhq7glP2w
HSxUFiUwmMY54DxPtq4WNp+yY/2rSAW9laDZiIuLHHt5Nxur9ETSoIPFPaEoY3CCVtPUUewNjk9s
N0Zlgxct2JURP5ynhIqMRfW1FRBtrCzxrzQYNmTDOexWpEaYAI6adX0OVsL0RnVK3dSejzN57hIE
QCcjyZEipJ1L53SwRrq+Vv8pIGwWRpEu30+5o+ETWh5AE8U1ZIfWn8dTXebFNmvNz24wHNs8h0Aw
O6C5ApK57TG/WDjGd0LkxrXl1AZkNL/CktG15wPz1HaiJqdbPJSBOtoS6wst48ciFQWhXHZB/Ard
JDI7rAfo+voysEfTG0iI2KpdezBI1HWWC9M1+ZKUPoyPwuoNIGgdUloaxlWmhRns/aRifXM9lm83
oTrhtORO0YR1r9i23PCR0Fr4osEsxsPvC+yXXPWVbBtQwoeCliumRj8Xo/1CiNHQm+URZIr1xp7G
a6zyTB/9JXUCiUXZZUZUBuVtoa4oQiK+mPDiDG0fdooVvnZQe6EI+U7+XZ3n8D164Z7jJ3bCHODz
dJV1P5hgiAVr6uRnj3U53MYz29zvn8CLk2G4Ck5trmRRj6MRePYA3FFUCVDicZQUYTWZOmxQbMd1
nTZnw8Uz//fXeyngWy/oi1X9g/HCCzuCuqPAcb0C45aAKKPVMr+B3F6PBK111aPCg3FX9KiJPRFM
N0/bzkSaiHdICdXdw/czNuTAiUfCIcaDJovnlYPdS1UKnw8BPCyslff+4lDeYruGX+9QHNOqck/D
2FffGgdX8mhSU29WUeJSbJdlyURKcxLdR49a0yr4xK1FoQ2N8pFSpj4FNuyG2ebk2Wct9OByHsTZ
JR3hTd3lHYg+aZ9qlPQLFB3xY7IakjmkdTU7lzD599hUuo+Oh7QlCvnXITAs/x3cSTbgeNaIyLMs
//S0K5KpHQabaSns1+RJ1nqK/bHtH6zPgooSnr1H3OtzfVJCzjmNBBxUFAp5LNP7JlIaUdzkuA8y
w3mc3jpENVg0e9HBZsWs7t/a/IRkMwY2hFdeCcP02fBEZD55qN6yY8h5+yCMpDm37vTaMvACseAq
ABU4w2H4iAb72ZF0yIYx9uomO3ouxbOH4w+2Tp7aSFgsZDkUBJ/MOYcHOmDjw+/ng/3yGVOiwK4I
VoeOl86Zs1W4Y1dO6Fb7KYlp4cGRMuI4/FQNlMZ9M4n5bWiI8L525/sinOU3oxXTTs0jIXeqqdNs
XW87FclyCBwoLS3lpEsKNvU3zWAoY3/J2IrVlRFj+fEdcfn/ePVreLVlrSyi30hrsi94uDzWP0HV
33/pb6g6sP9A3MGai3QGVR2ePP9bWhOaf7hoBUJ8IAUyPeJ1/xOqDv7A4wRxBiHTWMlgfvUjVE1I
G85rK3TJpMEO+F+koz53DALZwsjchfuGiMvF6+TZnJDagPBb9ta5pvFJqu+YVJk+dgKgAPJFjbS8
SWciPPKCQHZKXnzeILukLU3csBWPJOXVtgUTFRck0hVzb8Fi8XvYdWJLMo6hwjG3ZN2jI/nhSf8C
+14/2Q+rls3+CA696lhZOATLxs9bWtAPU4lkuTtDAtG3VlobG7EGQhNXbNKImjkZ//6CbMwvLonb
47png+t7vM1n2LSRleSNDU1y9rzwTaN8gozKkb3lgAdJIhFBSEMerc6E34gJjtSbwR199xh6LDx7
kRD9chX76GeiZcSjMiJYExzFViSQBXUGB72pBw58a3+3tC21HNy4bs55v3pngumwR1hF3HmR7GS1
bAS+0PQ0p5pgccMb9W25sBXZ1iIeVd02fZTLgEuFwBHJrvPj9dAh8K6PSGUDlfB4IxTXqh+GPWr2
+Xr2ULB0yEwkCz9bb+dQCs34CmHcqQgf6wJwjI2fZOQ2Q/aYkh2gjr4xU5f8armGhVvQGZYo83vu
jeAT+dFIiT1MvImPoe0s0CRq2u1He5xI6vAaW6ZvdVrxicJZOFcUPan+0CGJwsxCGtDe7Dy1egSb
dCQu2Jz4xt7zZ699sGkepyfV9Yy/pCd02rAJnbhdupoGsVPa+s82sLTxybEVTy7rsbOF9Nzo5qpr
kQdtRsySF8JRYIBxdhj5bjsQCrsjJpAdXC8S0pFBcEa6knVAFBvC0eCmPsV540IsHnOW8Pth5swz
Dh2/DgeCA5XExQ1jCf602UseUja7vAXPpdX1kKKKaY/uYlbVjufoDBuROTyWzCjBMbSAHfd+Xhpe
67gaSZ8RlpfpaVlfib8+nJBIG94fiTDnUBpgK1mpDH9Drst0nSakcxmBCckcgEwfV0ZoAM0ns3Cw
62YmYYmcgQMGhk3+thntcoeWI9mWQlorl1nPd7Ak1YXdh7NZlZNRRm91QIyRK3E9z4l3b4y+dZnG
trwheC55tAFHjgDHbrDJ7Np/rJNi/LN1zFxDUGLIphMMy3EaVbBJ87Wmrwg2nU+29gT8scYP7w28
ZdQ7O1sMbytGn2Ezdj7Da8oqr3trKi1QKovEqFHWD9KxCK5yg3RxQA1cw/4CYsu7yxyKhG9zPg/t
R76s8m+tJi89qwgmzz3UvZsmYYz09OuHDSdn6w5dGq+nLAzpRUY88W4hgZXAqITUfuTJMLl8UlOX
Q9E2U7zvTaPtH/pY6NuAJb7bGYvPA85sPBkOBX3vs0B90Uax7jnvjzmYZR7b+obmhTwOJEvpNw4Z
rAnxiQNXASTLFzz4eqBBpIU8F6Kr4eEMxOqd67Swu7tiWQzjnpjfRb5Rdmd0N7OG174vOZ5MH5aK
Y+SHzDWr4jYec8iOUMwlYKjjXC3jWkQuT0HpnCl5ltqcKDvDMOFB0IPqjnEZoPNzWVVIL5NIEzdP
A7nQBi+O9EfmsTeuk0J1EB0iPUHxYzFv7LtsMFBt0RBKvQddBoP9No8ho0Aesormi+9M1iX1AorH
oKy4plEkuSZiMOnyT53VQSCMyNpTfzlxoIo/O1YIi7DgeBHd26aqay+gtjHicOeXBBLu7AJHhgim
Z37qpc87V2VnXXK1OPrPYIhl8VX4tW2DQc0yIS3QHG37bcX+s0hYCHAAr+LaDgjpbBrPNK9S2wEj
wMIXfN/ADQoZ2AIfJUuCS41o+0GMQ7wmGb73sRWbNlbVDB8Q8hk7WLfploHRb5whSa+cMozR6BE/
FFUZfg2WY80kTvuVOIL8eKsLUy6NDBido+beBQCoc/oQc1yzyDRXbRuY971o7Y1TmZ8MoJ5I1ZBJ
irkm+y+ddHAk9iv5XPax/1UnxH3UVle/JebmzTB1ct4VZaffERyRfBLOWO8qNqktZZ9zS9Ot/mS5
abW3axO4iexoIl6U392ECVmLfltwOiGruLzO2qT8YOe9H4Vmr/aLoYAARo29FeGExLVN7duxXKo3
AoRjN8A8e8ey3n7KwyF9P7rlzeSbOj90khAqOZMVZFJ3Hsasyd4nvVd+wDuwT/adqhENsIFty0Iu
p9IIiz0a1CwaMWJeiWmgN+TrNndsOu1DLao23eZLX++DzGz+TD1vfbRkBZGgLoZ64/mDvrSedqIE
JIaoPL//lnV+ty3hZx/t1VqSdGb7Qm6f725TU9Sknc2UA9u+s0cA2ao5BKWc1y6X01ytgYL7RFjv
8rhpDyauAFuyj9oHCFagT2javKua89e4myt/uEjlxu/DNvUORr8Ue2FgGoKT+RJgSeB5FyNV8syC
PR/x4pmvJsMK8dUopt3cd+T4QYfdyGHO4c/13t2Yjctfplnm5zAIl3NXd+Fr0TvPYAVKIkwV+d/T
GR8zzGfHKNlUTkDONeQj1QKn1CusOzlsQq4BJIwwpTnHzPLj7+uiZ03Sp6uuhgNIswnjwfLz50LM
jZfUTycRniSUoo8oFlkYWmVTY/z+Os/6vk/XgeCPQSvV3sp6+Pk6Y9p4Qx8m8ckFJ2dNNTvW7Fq3
H4WOWTD+/cXWli+P04IZ8tzdwGIOGwlF4CkoQa2blT34xA8wsiHc/f5SLwtZMBKIrdTiJlYdzxvp
Mgn9lhBc0r+82brUKytN4McDEqiac78axvzr61mcQyyGCaFCInjW1LaChmlbVuK06DS+/74F1eT8
ZBtRr12VPiPT5JXH+ezozbvj5lZvIfTuvLznxfpcJa4KO+We4HxSXZGvQ/HDgsoOXGtQVWBBfmtj
VCNfm2Da+l8PUhqBgudsYrFoC/PZTTe1K01dwmofhmxNUoHYpq3pNevol1OBq2DzEeJVLHAPeDYB
y9ie6jjrvVMCdfI4Z5AV/eBVW51fXYUDZYDdPHDGC7zGU44thcG9PDEvvIwOEgTU/4NhIrDUxQGB
085qh/DzdCsk3WGSTcXJjqHTYsbCoBhnjAh2UDqsi2r1uLxypHu5frGms4ZxW5hhctmfL1lnYzxP
peeejCb2Hiyop7RnR0qRAfO2XQ3j1468fmGI/H5GvFxZ8EyBMoOvPp60L2YEVtyZubQE3RYDsztu
WCeVNwbbJYdj/ftL/eIWGRxQm6jB8Sd6vlj6KGu5VGXDD10ZiZXVnJeeDmnprgD4eoLT66j5/UV/
dX/YpQUQ2wQQn/NshR5hrTtp6Fmn0oPGUlewJkozSA8cdF6d6U8o2s/n8hB0ApMp1w/94OVMW9uu
JusJ3doeSmluVQIDTt8sb9tx6S4Ngn6aJzNlsp6o6+j9zf1llCg494CQLoeLhoYlGoO/MCJzqDqX
mv5/UHjta87RLxdeZCWOv/KlYDBZz6lmdSamDNkiI7wCwt5kMSTkXBvsl5h+M9TykLL+92/Cejl3
V9dv6kqgSHhuz2kxSQleErPHnYzAoNbVgcP5gXQs1JWdxZaZtvE63vPMusihlB8h4i7W1slCfSt7
W5YkZw6L3FMlwVRFX5L+682B5gDMSXhqDu/uCcf8gbZjSjwzxoBZXy0BRbcp8k9WQrOe4Ic6g9lr
vgbjvBibkArX2QCUwxBFHP7znJdZvxb9JAqPbkwILhqePJplzTDVK57++8f/q4uBGxGfQZjAy3wy
2BwhXsUEkmv8aG/yGvU/WiROOcJsOSX9/mIvXjV3FmAbbpm447CcPZt1VWFYbR+bM3nygoNlkilG
FhORU+LvL2Q/E79BhWW5XIsH+Ixs6c8ro5JYC+21/kQF0aX9jckZbtgYQa+wNMUZsj+3+QgS4ibI
GNIppfFXtr7TgSWv22Aj9W2aFeAExsRhiX4j0prFp4VtGh5QFqiXszcJ/uB4LgsOxxPdqxtVI7Wu
/u1C/GSLT1+GfQ3y5/NSKCO/u/Wrvj/ZCy3siabRGS1PdkjM+V9XXVyKMeDSCgDSe9GgQgRqq1Ej
cOigEyMayLl/3KTDHZkTzdmt9av44bp7/bAwumxrUCVXH7DAgoD8/C3VS0UYeCfckye1+xWH9PHU
uXF4/wSIeD5peVu5lOJDo7X9ygZgPx8i7krShKzpcOW16SWcn6eZW8JxgGqTnyw8L6oFmXrgYYI8
o5J17A2GlsFn5IyFux0b+s2XMIGNQRh5kh1tNUPmILJ1vjWHChRxKVa8RhLPxcFi6Pj6SSfQVV6f
o3e3shtfzUbNX5oycQyhJNGpLgKneSfyHprBOrxKg83gMKuOaPuxm9s+Ql+hb8Skgcb6mP7xuQA4
gsIhx2T1baMLfU2Ea9FtTauo3k2gDZfOU8ZBu5l3Q6iKsRwIv6a/PCqcKEwfgwSSonOTzGdfDGGU
ul37RhUuPhJ+iTf1tsGakAP0kp1Q9lkbZD9iQJRnpRJ/jkESiQf2bY6YkjhLvrKqS3J+FoSPVmn9
NXVBAShu5MyXULcrGIodQHozzpqvfUNCZ/PIpcdqryP1/kjgA6eiWi58d5H+38XnWMQgL2G51jWy
Za6ldSmwRqp7LCAKK1mprXOnw+IqCQx92+qlSm8gKpWkTydyVO96+D/VFkYRs7uxqra4bRYYLdtu
UJbc0xHWtwWpQm8Sz2uKW3gI/V+aNvgCwpuL5avj1YN73UlrhaImQpQjBG78IrcuHgVCbfIaIDbT
qrVz9824WhuAaOBAQeSQKvTea1FhbsFBQK7UkgKEB9XsOTv4i/zFASYcpLDJqa+kzgfjvW4yLi2L
hV0rNGEOyCgtnd5+W0+jULdWRmL7tmC4pDecV9HpWbOP4QAMQvdqHLveL7YId4zN0tYI5TybJVws
CSOorkcOErY/Zf4bd4yt6SpF2hazr1owapquBNMKCJ9aDrrkDBvRngVlhACguzurFl2J2lAwwHBl
JP3ZyDr2hqc6AMye0YdsD6gh9ejCnZCgI+QlOlMTKUnWvP4WqiW+QZQLs/UJghPlwIdxUm3dubkt
HrM4TeNdP/Twsr9PK29l7ZmrtmbyccB6rEkIIOlekAxkaSulC8quKDe2glux6TzBKJLBqkFKS8Fz
tfsVM3fyfvgMOXka9xpu5M331gxZeo+xcNZCInGp7YLGh2hq5SsS2wHPRy0pAUcEtCDwT9uf7w2A
jCnYlf9G+PQjosLMdL5HuW/2Z6hGTNOqNeg0lLPLg3WxX3P2eWgn2bu+lnwQywQ72bel3ZOsbUn9
adC+Y2AF4ouiuA0a4kCuhS6tOy/Pa3czYL41fw0MOhk7+OK2+262WlDgdKY2Jh7PmvyK/Zg2QNpE
KXAFY8WlmwMz1FWO/yeFeUFMq+gUpgZRmY0tvipxDG9jwxIu8lPZ9aD1cwkoifqtXgIgCQhvp8o0
NVAbCLkKAMiWYcyn7zv+/7U+6XqhL0CCXZakqv+f/+PvC68ymZ/+AzpopuZ3w9duvv3aD6X6pwO4
/uR/95v/8fXpr7zWAvW9tc31X7dAb9Pmr6//cdW/cBj8/ot/t0F96w8LyxlImh7WrLQ2qcX/cRi0
/gBfcYnj/Lud+YNeh9+gMMQogaLGs6nm/lOvY7nCpHfqrJaE/9z+311DnhwPMvna/KKLiCvTs22Z
Eg1swnX4DHwujgM/74yyS4auCkNiLLCewk49bRB72yrbJVCjd5ktHqZqHK/ZsbIoH9oH0gyMK3Py
LzagfrGplnQVm7nVu3Cs6hus3O+x3IA11JaSaeROHCNhu151Fsd0dzb8fc4esSpXL20JAxMRMIvN
1D3SCrj2pvIaoP8QK8xTVCfCzTAxVstxwOCqy74N5pBdKp7jRvotu1QN1d00ArB6YU8Rh9hzE5o3
ntXDDe6mx4Z2SCSKDvo50QSdgtG60sQqPPZXI+KL7+gDa2a7aSFKh0V9PVnjbazRdrrZsHdZEYd5
uXHz+Wwm/FSXG5FOs0do/M22kcsXoYoTDdAv0Oge5NzvmxLEEa9GB7NkbLK6wIsmEwJM08dLRO7a
xVLOQzGWjz6bFF7l063ZFdfrE1AVtHa3KL/lLX3cPlH53lkJqQ6kWJyA0KrTTrpLnOk2qLW3odhJ
rroy/DLFBbz71CVqCOH1APV4Wfs+xtTzYExz44rsZKeDvdGFvvPS+XZq3YfUKU6JLh87mUMwEhc/
dajPISruXG5oJf4SSX3jlryr2VEoFFrooG5BHAS0Ka3SKqptTil2w4PCh4+gCVajiLBHQgsK2PCD
sQII8FF3TzpZkPnHwQIFMmdaEGrVga7XamE/7ygUbuAb3Sh7OtAwOj8ReHHiObd+A3G7SL85JT8m
rOy6wDHK5uUcWVJRprNDRJic3y8xnOJSeeU2Cx1jW/RcaMyCfJtCKHrTsSASNnDfufDLU6HvKlNs
9VxPeOB3agsb6RE9Z0gWqf4SNAtgdsI6mnbZpZD+A3r3z4F03oYTBZLHejrb6khrsCNfaLxbpDgS
uKEYqM4xqXhHhklOa6FGFQ3DcsaHLt1NE+8T6MU5hT4jQS8kq0rO21Hbm/d1Yn0JnUlFle7qSCWE
YfvjneyGO1eX3yqTKGyTKmo7VPrOia0UcjQsarQB0Nk9I91Qa2abp+du1d4FUOmhkXWOb4a4tOBM
e7X+HveJCa7PUHS8h8zv5qNH6wnZKW0F26C7EWNK6+fpjHgbiiQgbLMtNX2UWbpiM4fYgsmVYSkb
MV71lRdc6dEw3hbpXO4kUM7bmnzEvZmW46lKZY/7WOl8UXA257Hz3lhBAQU4ovSRuBHDH8u3YYV3
G3YC02PsN50RJa1drhQCWd8D2d9X2vCG7eL2IUxmmzZeGl/cuvjUOeirC13iZOwRmow7Ravmboff
XErBh04rjzKih05Bo9Dl+fJSGulN3bjNjozt+8awkLMMQuzGQTzqeu6+1LRFmZWrVbIno8Cf86hd
Qm9fZbCz7bmJbywlFKxkhv+S218axF74emCynI4mZmW2tXd8iLB8CnqYC8MQBpK51RjMvHVNfzho
bJWiufAffMO7DLacruKx+2ZM3Rlm4CsMsmdYDkojcujW8xxT3xcvuF1Z7rkDKe7NESlVETkD4QBx
oC+ZkMTTWt6/O6c+XQ3ACGYOxzhkcM9Ai9CdhtrDwwLbI/iktVWcbA7hkeewoP+wmf5if3p+aOS+
sA4PfC4GHYiOxM+70+Tj+pdjqMwxrHgMY1bDdTnOrWneOMQQNld8Zb6CJzx3pn26ZoBkC0OncP3/
n6+ZOHWYBn1c40wrUuQA412jmdgYWx6nlZO+3i9xwmcIGK9xEZ31HPrjIfnp2gT+AdPDz3wRKtUW
kBnyOVjjkDq6/U0V3My4S6zLxTlv8gL7K/1lgkG9J7xsPOVjz7wNyVXu0vlLSuhPUi9nglLZdRFF
hKu4KR/oKQfTefJYvinw203hMlab/Lr2un0Fc0RXyb0p0mrrafcyBJBPV6vTgxD0szBawCEuYHn4
/Yt9BkWtQwjUC2MTC+LlS298u8ywGrPd+pjadIsb8wYd2U21QAN+5Tq/eqJPkXU+6BBD6RmoDjcl
0NDIGKthSROLQ9NsZe7OLFmEoe3nODwVsKFRrZXjzNHdrOj6soe6S/JNjqzLa6mSFxQQlq3P+A3E
8F2GO1qhF6cbCbhjuRct9hNJQp9Uals/JAJaeUVbdaezOTsPuMre1oW+16t+Z7Az96Twp9xNHg0u
t86+xZmgD1TAsO100BzgI3yLm+U+SIb9olABoXU6prM4pmmdbZJqQffS6nPhI+Cwh+XGn9cGt83f
DgPjUyeKeeNbr1KGf7HCwNuE54HBLymAz/shYByNdA2H9IQJT1HKCc3KRj8fJsnkvAITP4MOnwYH
MnaacySC0e5cv/8DCtvZM00dl3AXUYy3bo/CqHltwXxqpjybaUTVwAhf/03z8dk1slQW+DmY9bEJ
x3bfZ9re0Mr9sq70mF7NB4VRcGHDXjPsyxSH6c6vy5Oh4z/7PP8ceGONGoLIt6DMnSNHKTbZkNWp
natry0q+oQBxdj5kiWPpeAtSDrQfeBH3b8rM241B+yFA8kczB29Pd87mDbgHfX/YZxuIc+3e7qA5
O6G0DwPSqMi0s2809olHyorrURenQiQzupqcAtWibS+sdgOVPduMprptajvduc7ySl6J+4sZy7ug
FQyCB/XwOZ5b26hXcbSuj1bJQWFMOXFmCsUi1lvcc8oTyCi3tuUcXCrhtZu478xosaq3Kmcsx0W9
M8Bb9lOMVF95VrMdUvNhQku3pWnJuXv0LvHgext44pc0tPMtwISxgYjUbP18vjft6cvSm/Drsvfa
oToMJTfcYYKMOcv9TCGGRXfaHpxyOoTtdJsIb4jyjvHptix8eO5MUWi4+Ra3xPBgi+U+bFG8/H61
+cUkYc9Y/3nKmHsSYvwwcKdE+qWayHNCQrelxNGoqfg4rjlEcZu88kZI/3u5WxDmAn9VEHsI+v1s
d5SuMzuwLMglsvt6Z3k9otY4P8XsVKHF+8FLpgCl4YA02ixTeU4FmJTXXkEBONBjjJo6bDcZEfC7
0FuInCCpIQKE/twX1htjDN6WYdVv0pBqX9eNs3VazDvzBV+3+YxSiM2YYZY4xWM8rVUqyt58Ma/l
UOM906BezNRuxB1yr3ilT8fLxdXOlr6TvQm74uQZit9ogXDaeFBRuagUuRDg03oIivEM206qaE6I
8O4yxUEyINh8s6BOwndyuuvAsKHF4dbkjHeQpm5gH50ch2rN8odtVhfzdv3CwDQU/+t1QLbDuLdc
dEjrNOq1uDT+dOcl6wFCoBsNPCR+paRaMuP8Wku8Of2Wn+4M8SBzwRRTsXwTCv2lU2o7DSvkUmbX
mYPoMCQOeuOW7kOejrcIB7yN04gjfMqTMeanJ5lyBxspUqo8cSg+kOZYk803MjCZHd6krktLfEp7
dO+FJS4Y5Wwdu5sh0Ux4WtKAntCzngmauZTKfbA7xH6vjNxfTG9qnTXxWdCPgq3w85oLwy4HjRIE
pvjzl7ofb3uTfW/kmBUjm9qu9dfTUbtRIaLqkErvac7XqdrPUz/hWMyvycrZFopo0RDv5GDsHB+d
MOmYSB4IG9fDfCxXadQIBo/ez812chVNQZQOr9suxIEmYV8ESkU+wlqOAY9zsQ3WmFzN96NDuWV2
TrvxTEwqdKIwAQqorBMOhuyHqdPwQhLKbD8f7tTICtrZ6rYLOJKGQ3k9DsOtKwY8dUpP7zKchLZy
Ws5VOt3lMZk4FRh6JJr5Cy12fJhadetzOjgWmXcZ2UQ4ZA53DkjjWs0r/5/99f9p8MwCTf5hGL70
u8nqr32jHn/WDzz90j/6AfI3gtXSFJXA6unxA3AW+k+mNabH+WP1mlmlBf9Y3YR/EFyB3IRdamU0
+Azmf6Azh0CP0BEs0DR6Q/7yv4HPWGaf1Zcrbkf+i09NxAcEsHu2BjuoZSrl1ua5No0mlQPGe56x
xTgwxijd0u2ucB0clGZnbLu9JmETr/VWOV+1LrEIrJashn4999d4Sblhg98BMla9lK57b4U0HbdT
b31OAjv5UGnM7bLEE3+O+BRe4y6ubhZSgOJ91uSk2zaIkK+TiW9uRk+H7YGjbXHsVF6f/RzTL1we
3pWdcj4bE1bTZ0jaGjN4z1Zvxhwv8g9Owfb7pl/kgr1l6bG+YRXvDH/lT5oGu9dQxhszwkJ2v8w4
CC9gLVunMx08HpzhIzrrCQr2QGjFdeFk2LWhsvXbfcG7fY85fcWSaOMFsGvLOPtgpTMLALTwZdNl
OaxDQlawEsQf9T0nWfuq91V6sHX+V0m7eseev4ZuyIx0ctiuh9zO7macwG68HGL/kR9xrjGAjisy
BvAzU8TwdlGH9nCnLONRF66OAjOvJqwjffon+KDvJIwYhMyYe23h70mxW2Bf3FpmKa5HlnjI/YNv
XQ1hKMGyljC+X6rAf9/6Imbjme3gCncS8Ka8b0WJU51Lw8Lv4vxhxGprZzi2vymQ3vEM2jGSg65P
XtiUoGI++hB2ymxt+MVIJuZ5OqtBJcHGSFqKzMxbbmXN0mge4gTScmF57Bod1aGtJiKzpqXewqka
U6pVANZgjuOj21T2Q0vRWkVLbyx3YUn1DJ40+dnRXUGpe7DIof6QUG375m6g9aSN3YShe98foAzP
Zn+VJqKusNIoRWY9Jj1+YLy50oqEKMNd1bsbW7buZUFfvNNmjMEGfglXUDpvgzT2dliLg3wVzZRv
MoGZuNvIapN6ocLqQPUBW7vhZFEPSrvDTXzEmDtowV78u0JjOi7sK0DoazEHebRMS+RnzcWVi9zg
A3zAlDE++UW9r2nYfjCM9J1GVxp1XGafLBrwbJw/Wua07GHWxvt4nN9DMu2vJCa1wGQyfyMrw7wC
ECuoQ6R9CsnEigq6vLveQO5euTo7uTCs9lPQYCdezsuVKZmatlfaH8LZ/lSrADN/K/GjPFUGevF8
3De1r9SJXKD8imbl544m26nL3OQsIexul6Uyd9iKH2CVb3rqz727cOyGd7/NKqPeJNIIDUTMebpJ
0vSrWOQDViX440PKxVPKxOrQ7XBXx8YL395hTt7UQhOnSU7LAbPO9yoz+shqMou6TsQbt8utGz59
fs7FbHTw8VV7he5p+Ip53rwNUoeHw2Q7ynbE2YW+UZ0s5N5IiaRcvJdOeVsE2ZvFimnXDiZxJctd
5qlDA3h98oGpweIwpqtsKnVA3Zynn3jpJhjdD72Uh2DW17ltaMxzB83GWVL1xQtZZrF77+EZEE11
1W+tqvxaurhf2vXkYXaTDu8zg7hKaVmbUOEGiC8yi2AWXLstThR5pSFYB6EVEQHqvjPJktitMCma
gXFibLWk5/E+vAPtwH5jpOFwDLryy+KTwiVtMzx5LJenoYNIrmMn50Sh8iPSwXTLrLDeJal8N+b9
zgi4qaWpLzpw88dyXc2KIfZb5J69cW5b273NbOmdmlalG14YnT5CN3EQSB9Mo6fLZ+tvqaqsY+L3
dO4zWUa4+hKODJ//hJjT2fUs6++UM2EQunjhVZH7t7HXvUMdYu5ZJoJzkxuTv+kLT/3JugL0OPrx
GLWOyi+5PYwbqQp1MHlRe7ORA0Rvkd46WofXnTYR/Rhq6+bVR1xpqaXDAS+Eal+TaxORde9HS93f
9l7N6oK6G9uyfI+7vcPHa9zH1AXmdlJ2BxlzorfCQ5aruxJ3kL0NyPB+Kqbr1pDdRlsq/4Da64PA
3zkqjfGxX8IHLyFiYQC5aMnTIGamJOTBnvb91F01Xn7gBAfcRE7O/2LvzJrjRrIs/Vfa5h1pcKyO
h+mHWBlkMLhTpF5glChhcayOHb++PwSzaiRVlcayux96zMaqLC0XkbEAcL9+7znfOVkiqveDpOPq
Tu7W1XNzYbbWYxX6ihtYIfDN6R5fufVgnmJh33dBdcya+NlTFmBdeNsmjf4VK+0WmM1nJxhwJNCa
VstaWhnyVjb2vknS8X7k0gE/6Ck4WUblZxVG4iVzpbehEOVRM+h7WX5/TTt729fqEtFIu3P72rrS
JHms6r5KcJMEZbxWUyb38BnmQ1y2F22VXvZJqPY0DGjABEaFgt/YsZll6zkMsNHj4kct4XTOV8fg
esFpZdozzaZzF+cLo9TX9TUhCMZ6GvpyS4BM/KUaPWc9WN1xTGr2hCF7Ek5/URBjEfQzG2saANDR
7UOPPBAXcv61H4uLQE4vqa+ybc/nwU9TKkY8fnLVT/YBD5bYOaDIrTVNu/k0QowFLx3W1aZDnHDl
Jm60mwx7WjVdZL+GZVfdI6pSxcrAs1BtpWJl6nO7uKWrC6mg1DFcUfa1ijili6nkEMAJtdoVXdUd
LXC/mJ8sZvqdSRqAbTzFxrBszzDESy9YGdI9DfDtnvEwFTdmVPXjxpkyh8ngNKfdfZEa8hA0ar4c
e/vJGc3qC7nfRnQR5liGdq4/0N+1M0EQvOOUAJnZZy1Ok8HX3OhvRezDjnCG9r5xi1tmLAa6CuMu
n+LuBoTdp0bbeteNXnlJ8swn2RCtOiZ0qQ08Yej5+o0FJvwzyystXSgSb+ks9BZ7oD7Yo2Ft07KP
9x6E0ZWUFTNOGqaAq/rXICJfuDClcR1h4nsG/URPoW/kd68jIaajG7ZyYzt7K5kmPPiDgb+qk6+2
4uxIbJT/DAk12RihZ65BH6WPMJNNbEZoCgOfwEfb5sQ7OstDxAVLVyR+wGvFFsJzzduLGOxv8/S9
0urLZBr+fRAU/Se76bcmBpUTsCgXIAhbtp9WAo5Eop0YrYh2VpWpsysgECUM286hRiiia2FlF60K
1dpwfXifXVDe4xmqIanLuLsjXkdezL5XfzLm4IJx4PjYQ4vaiSAJGDkR5XEkXOqdI/JXVueMGaEX
bJA2dE9JKq68wg72VQAJx8X7uAUMxAaB5mTTWqB/Y9dClWSUqYUBieD20nLrYyqamRNWMx1zaE0X
QylGgjPqr1mUi3U3ZgmxElUvHlggG3yUnZ3JldcOcbZ3iogGcu4oNq/GKF5rFP1XkTe5u4xa8Hlh
3UzATzK54D4m+4HxrPiCzsj74iQF8TFzGwWrMGbEiZp0ixxM7SxAU1gAYdVADLv0u9mA3wvrw7Zu
OAuT7kLIlyZwDUT5JqfyALWU9FG8zkOBXO9KYx3aqbyPHgKDQlRcU2itc+jeOpgPwDfe6bx4+0bU
X9AWgS9DSg49KVp8W6W1mkc3WLFR7rlyl27qMFlF5LHJypImjNN97lsHRtBcMbsikm7jZiCAdMjg
zWD6EzsFFN5w6YVJkV3YeHBWsU7ho5jDNtT2KY1TGwedp/dZ5cmrJM5x2DLSBRgU4MCMd1lf63uS
R529Kb50WUzRhFVom+bhE4KsfJXV1iY0HBvOV1VtGpcOaJ+Gl9qbiq1fk/RbcO/lwKtWTKzEujQK
GkxOv8F6V7OkwOxF8NAzR4OoMKv48xC0R48if2dKvmaQ9U9gJcotgFFMc0nO1IJWRyok/tKR8hDb
JxkbTOPZF7PyUJbOfYDvak+8yNes6J5Ql5Bd5s13bc5ZxWpdwLhYhMl4aTeVM9FUrVx9bWgGKHo2
rGf06M2qzfL8aWwbtEWglaGDGw66bUaTdoltKsZrsLLSEtFZPj+BRcMsiIVxnZRh8q602IjRn6E/
caePmbeaTIdMuFGGT77IjgCZnJN2lql4XXynAIZ6HDdbkc7lOjaUxSXtcQE3McHAXf6knTTZZCDc
dnAAg61DmjqFt3RXk5Fm1+SpLQnxKt/RxKlPngy/mI2ONoEavX08qPGunnAJB40n1lPmU/kI8C5m
lZ6KcepOllmu87Ie1nOjFzmROZ1gC10aQpoQi0p77fc93pTAH44YIt5LzhwEEL1acn6LKm/vi6Y7
ctSd+DIUprP5EErVbzFs7rP4uyHrbkUH0jyKJq0uaqVv68Qm4ylmiYxrucbXY+6qiiMuPlN7T5zf
HgWBQMiVXpEUwiaamsDg5BPoYcJ5k/lt9LuvYRd9KUvF/VPad1177ZfhU9nPTNjHIvpsGGQfdEC1
oTvP68j2j3MgX2QFTgtFy16xQa5INCPXDmb2yihMcXSc6i4dqNCMJjXXbTeTOKRInoCCVQ6UaMYt
cTu9XKl8nNkW0pCPy25QozOp4t0kZXPQ3MGfJx1/sxVoFzscplVsW41eDQ5QPGQG+WtWpnlJPK/I
T2xb5K+PpZ1R5JXg05BMFHdDi5SgN8Z6odWpfZoYkV5XFrkP6xJU2isYGEbf6AI56FT108BUDg1g
3B+orNUh8ONi7wSFs6umOboazM7b6aJ7nPQMbKAMbgLZpbdFYojvbtJ0V3OceJekhOkLK5vUJa3f
aecOjn50Cqb9UltvnOPTa1U4HPIj8wZeUA+su4yONmK2dYcI6Ro1JfFR8zjubcahm7TnxNQTQkgv
0AeDRj5GaBfYIQvb2USMsGAF0jYm0DXa0N8wUH6bZAV2OO+r1N5acRbeeDjoiQWevhDWFjDs9/Gz
Z3xjFLbXRZfR1k6ng6v7eaWH/oQzldKiifFoq+AzhKFkU0ufIWke41ev3IJSSM+bQfHrmwAWGc9O
hNaB2zUnXcsiUIMoXiBSyPtiQuYO1I4HPy+AGGR5v2O5cres6BOX3i22GfTHFNwNByp536WGs+c4
TNfFHtPXXgXBkh5hqmu2a3aigRPDaWqCK1LP5apSKVkgoe+uOpWvDdSgq1JYNQBAxhces8WLRjli
rXWVrjDZmletqtvLprS/1zOJejgUV8v5wpqTk2B1RzQS5bep5jKWCuUL6qytyLIBlY8hVl6ZtBsF
6uBqcNLbxML3q8r8OvL851IGzZ4au2aAyO3P6HNXCHMfDfQ8Mkbb68qNpyWEil8lO/zkSfttLitM
tu31hLR1paeQjqyNXb7mrGXZxToHQL8a2piPB+IesP0a2z2rsmuGF3GZgUpQlUvhMl0OPKmMclCh
ml3LGukKTYRe/6X30y8k+xykU9+OQAkOSTNZG46RVyzRz0R2FzunG7cct7iTEcCu257mMk+DeZpF
Z+3lONBKmdl4kUMCNBD3cPQOMu22c++pdV0DHuSwMxefmFbSOhmGQe4s5JesnffWFE18or7dKm/g
9CUHYD4cCVuDSdVMpgFdgY0Ik+Eylkg7Xaf4UrRlcJdGBhdSuvt6qGOm5Pb8hNno1p8D0hgrYZFa
Ye7axvVXjtYpceMlET8ekReMpPz0MQ/jb1LUp2a2rpT03hD1IRh9a0W+71r5XfdTxVEXnVMh5nTd
5MGmTou1SBHLwH/6XrVarTNDfY5rI0bwgiq2YVKhrLKkscJwx5/TINoUBf2AWMyULkANEQvc6pgF
GtWL9kYc8I5/k3e9dWlQ11c4zjNQGD0H876e9CKN4TAFuQ1rdFVvi2Ys9CZufSwv3lVFFiEYzrWX
jsiaR5V1Ozo5mNOyzl2pWfg1O/RUd/A9Z713QOYFK+gh+pBkNdpgVrV2haxeuznlcQ0ibqQqbx8N
WGjNLpcYoXfaUINe26jPyyuPc8LE8mF1oDadQNTkx/AduWFF34GgEPPYQYdhRjX6qoWMGTR0LT5k
A//d3fj9t/L0ln9rzlLVv0tXP8Sqf//H/yFKVjrLv23Gn/D1/dv1tzH5Wv7Uj//4uT/78Zh5/jDN
JfEaFDrS2B/68cIM/jBdeD307z9YP3/vx9s+P0QXHzUNGHWfzOe/9+Nt8YdtBYSB2bi2aZ8zp/9F
vvo7Oau7TO1/mOqTkM3Lu1g2XYQloIV+6caTCJLhMSjSo+bumd6ccgmDKRy/RfER0/kLVvagh3S6
SPCF58ahtGIKwoXFhxAAG+QeOMz0ru2o44E3K6Jr06mfr0YQhd9qnfmbBHOjnuuLoo3oR3LAy4bJ
eTCwjckOg2jHkbh5z4hlQeI+0XB1tzAt0pgyLDFa/64vu54JQOW1tAcfyPWFce0tvaBXBNtIHQmE
MRbVOxsUs8NEGsMagKKxsnoyY5FPRkT/jvER+UFdyYeYPOil52qi8GVTYEkE9ZAWVd48NtL2xFam
jp2Zn5Lab0l9KKpeWgAVzZxxBbgxxaJp1l9jo9E7v66mW8KvCqgq05Dyo95kzJ8JTvaTjyH5X3q2
rpOvumzK7+2vT86PEvB/fyxz/v/bP/Ivf9Hydv6nPYIWjvnfzcNO377ot+brz/Owjx/68/kL3D/g
N6K++AGa9aeQXJgOzx8SOZ6lj8HW38dhyzOLB096qGnwpP6I0zL/yuNGq/WX542Js+kK1OM+7CyX
N/bL1NjuDJMQlP5o53PQx9ez0pbFtmuT2z4VR9A2zlTlDArYAuOOQwIaVjU8ulJ7hwbN5EOWy0Uc
zdu/1iL1bizdeMcRgwUDDDTnuD0yyjvL1vTb5qR7cZo8h8Xk1+mmt4JuF7QyOVn4SNeKiQDn3p6w
8Arr7Jpmo31qo9wFC27WO7OX+a1SZnHbDkN3H8AspjzFtfTMcGW4XBAR3WrEn/9ikof73JmxgSsJ
sfF9Fsv8nlHys0eIy6GBrcRZyI9uPYK/lpQkfb/wSnZ2wNtHjjxuEUS1l6oKZip4WzGNE+PWiR1m
Comqs8eOXuWb7+c1vN8yZFgyM1WGS9ncsrbEn2rymRH+lmm1saPe2gWxD5zFreN7d/TSbW86PVl0
ZjEedTRYR1k3T3mW4AlheElH1OkxtMGunR8L1DlrU4xf1EiM/QpxJo1Xo0+OdVKkivaB23wGqzXQ
BOEaPmUqzU9y6OOd0cbzpc5Z51fxZENK6qW/2GVoiKAWTm6toEkvjCy6odZOdwwXSbmMXSoXjO0X
5lAOxzEuuiMJVsAEBZLhVQu552Fq626nsHOtW1q7N5ImwcVk1cW1X5vD0WmK6QInhP3GmlVe0vJq
HzxJEhDlvqG2i/wIDX/M5I3I3e4aq425q4VvbMB8FHdAqu2HdnLaV+bB2ffJasxHq++SjafG4iZv
XONkk20cuWb7wndVTet6LIJbeNX5i60TdCGyKjZFa5nboVB4PE3XYIynx/d6aJob0VbY3cZ2RMvd
A8VOuXEi5ERB8HWJANTrWgta7sZsQ2wa6ZpsHa+I75BRmARRBHULNCCfSSgpOWiwV9Accd7Q5Mir
M++CUXZ1cjQS5a4w2XisGWBTE407EtLAaPdGkB6rGRNWFlXywgTG+S0tovTWrPDqJSqab5SbVhUy
s9BAx77EQYdRIwhNGzza8uxC3VXBzoUZJo4vE8XmBHgp3SyOoRcOqeYnPabj0QuUuY2dprvGFOGO
eN3q/o48rvmVzDzLXRkZMovKTaJHEpTcG1k7Ky2raN/3fnGbgNS5t/rY2irXbmHp9jPVpBCFj6ii
xlgVQ7XaeE3rqxUyFwO/hvTCA8f/8ECBoA/ulBJmyzyI43I4EkK38nSYP7OMVLdTkRG3F9Um8u3c
3SZGZV77sShwDfRVtfYJoN5qRso3eZRHNzp2LCKCPftzlmQBKiX6PZ+aMIYyPMpuevA8ZUdreL0G
EHcRX7hemF92c1+QomYAQF73Ru32O+LsTUBPcBNoksKrPxk0Cp59wdZLeVuGZDXWdchKklTzZs7L
9wzEqFx1Xj5e27OfT1waNyF+d+qN56hv0P+nsDNCavloxNMuUkjRKST13UhBzOBCVuOdlZnik0Z9
3K05seiq3mVe6ZrjNVWPHBMuXJR3MHw0aO08II148mTESBa870PIUWryniI/R7zS2kToMuMDY1Fc
zpXFYHjdSsZq1cbpLTU86HSM5FeiNMO4YISfmYP7lKNkrP2trOh57Yyua9P3ya8qochJEFqzceGU
+kuFwH9li/9xh//3/4dKcVTIC4L5X5vKPr01cVJEcE1/rMT//LG/VeLC+wMRywK0QEpN2xnUxt8q
Acv5w8cRb3FIReb1f0QxaOgdB5OX61FBLNFQfxPFuH9QMSNZ5OTpw0jm3f2VIvynmoBsJLCcYF45
GyzM5aWi/0m9OwMt7oym8+7yPoPoVyRjd6dRFnrMOurm8w9fzP/VIHB+McSWlB+kYCHk/VWVGrmj
Q9Zjy6ANnNbrmdY2tX3wjPZQY2oil+I1gkjxFiy8uP/ES2OoM4l5wSzwD259Qwk6GMK5m7FAvxaB
hmv3QYjxO0882nJkA21MvTAFwhnz6e9f/met6fLJSYdCbyThZXHhfn15y05IhgXqdZflhN8S8bfw
S006mtVlUi4vN+bEBv7+NX/x0f/5otwqjsBjAjdgqQd/ELgWFezsqAqsOxeq4GNB4MjByj2IHMij
gueqJdvTSRayYyc6fLsx0pZ3r2qSfWZ4fA817ap95S94PGIVoNeRKOu8sc0zZgzd3hRXpDoseMcl
oGTVMMeKN2PGmOjDqcqC8M9tjz9jaD4+BhhkvAsYEBDQ/nJMlIO0u9GPrTvRGdwrHc6AMeuwdMtm
hD6aTOUVoSLN+++/vZ+NJX++KhJqD8UYL7ywdX/88jzDpFZyNfA10YvHwljiFPwi/g44ssYGPI/3
rgNp1PWJpVwxyvxrHJzz6xNsvFBXUK2hfvvl4vUMDFWtRnHnGTjjk+WBmQKQq1Ffi9PvP6pgMfnh
IP7nawU8WRKCEtaLXxaBcAmsN81O3DkLu4XeORbqPhE4v0PbxoavHAog01ueTqCga+gdPCxGSuTq
OSbo9+/mZ23rx5vB48pqSfYdSLNfPrjlwFsnPshkglDzkDh+CELAakEnrtAJB/+Jh8Rn2eO55H/+
P9gXRJVy2Ld76043LYnvE5nhRFaD1eh8mJk5SQcHm+76FYxS7vIgI4Mj74MxWk8plOHVMhz6QNpG
Nakc2zPCoFV98EGcJQQHL3xB2zNZudhBh8sgNrts9/uv7BeO0fk7I1vPh/jLVsGp8ZdHJM0iAs6n
QNyRxcTxCQmDvjjfN2ObV6/n2JNMDqx7E19gLjFRRkRsItObgvoCGwTu+0Q5EHtQdGHvF6HZwPgB
Vfz79/lPVsGlnyQxovFm/wG3ZIxIZDwSt+9cHCrJ6vw1E7FcIQkLxWO9oDN//4LLDvrTne1xyD47
VKDGm5KS7uenOG8jKzXV1NwNC472zIoICS57CwMbDF9nLrmntkdrKExCTP5mnwJ8GiCXPiT02quV
XUygQMueO91kBTAXyExig6Zxlnvi/BU17Boe8RnooJveJw9K2PJ45kBwwhOneQIM8/tPxSf49WPx
SbjO0BMdCznzr36YWaqAMnqK7spFeR0wWNKbFNHPDfKwqb0oGD4N69Tv03ZjuUbmrcFRhjGn0whV
JkYa2yRgtArWVmqhSMhbf9fPkdHCjWg6IllFNNkwZ90Q9oo9BwBO48F4qow8ajemT/jNaoim2F07
zLaaDWAmnoy0GTq6Wku7WqVZyeS4Ku66oo2vZJOnRyuX5YnhM+1naBlYLDCSGi/MDNSNKKfsq6ka
IJzUAdiUJ9r7vL8+fp+QeBPuPkHITFr2bwLMXKxg6G6r29qMSwjIsMIg8pWNuWEWScui932jeu4K
wlIhoPr+A6rQ2ETxHjGP0VbPLDt3I41qzwvopXutJb+gaddkX+VAiC5mbL/0EtBe6INVT4nB5FQ4
aGg64FdVH16aHJwfkAaJbu1zutd3dBAEM2i3Ldx13VgKbUEcVdUtGSIZA+oAmc9GpkPwTJAI267i
HvGnhbSL6TjY1mjao+05T86Ho827K133reHQlqwLyWpDCchC3KPLuP+gHU4+bZYNAzxcEE2IeBQ1
YuYfpfJVx84sYo7H6GY7068u4Y2n07Vnl/XRGAMpdtFU5jHWp2SUB/Q98Yn5WPtVoiMrV5EVm3sz
SfUGf3900pajdxoRWVnjLRwIo36B+oVHvZfjBhCC9QVQdQkcumZyRbrXzprt8nMeNO5LaRtE9XpV
/M6NMn6LujBtV3McFRuz4/Ks47At9jqq0JPiogalGOWmzVCyGJE5T4YxAQNp38EgeuuRI2z1aLgy
UVd9IZnGgVDB6vLo92FpBtwAeO/9Te6TJ4mWa3J8YEErh6Pb0toS1mAh6CFT2sCSDUFt8nKsKSKo
XgxijW3erkqZnkz1lMudYS7FzwxCuVSKC1Qs5ngTQbfNam84b7UEgrJtiCRj5IFM+mkEtUo618IY
zKcJHFDvB6wrQcla8YHUZjbFZupwcAS+I3wQVbrhynpi5qImKdYo04R3OgQDtxfqGC696lmykafe
MTmZWzq83sJJGRh4JyZEwxZ1zC1TUpzR4Rw8Dxb0uWaG+el1HguPwzrkOzk6YB3XCDV5QuU6J/ob
rUnt8uY4cZBY4S9U8IUbqCDmX5GqbT3W2Er5QySCH1vQNUiAETdit0EuF6Ema/k3aHgBKfUJhY9l
LljM2UfWtpMuX4622KnpAy4MVx2L9NRx9g7o1vOuopoYuMAvx3vL9djUE0i+t+c1khpOHkOXTRRl
I9jnUhIOgUScyB3tiMem6fjb87vNu44ZtY2H/JaROAUIIc7TbX2uRRQgRn1T5GRMRFEvTji8BUYQ
KsOJ4fxjL2b0eQsVqks4bthZSmp4CNWPNgd0nmmpHulCuW8in/hQPJK8kor75h2mJFF+y9/1Z/JT
lFJ9mqp3386sVfzQzXuVsdvWQVS/pgo433pkSnp/LhRmVRfw29LMe6PrKY/0TLi0NW9mtGT6Trvf
57vwIWKXtWGezCUXgF6FeWp0BrKJ24hrZy3vFngGGw+ShIsz4Ru6EUV4uSDAXKGq17BbSBKTssD0
hRbtqg/yZF8CCDjUjYZZ9ScRqRwAfdcGlPj1ucDpllJFzWn7/nH4sZfSZ0oDWEnYHBGKO4aqyRmr
vM65BvsDlC13kaOCZMv2bDu8wQrpP00yoxjSLdPH8AtmfmhYxfkREqELNqof9VIGsfO0Gz3cSWdg
7hI0XKOKREOr5R+DaIkOIEactY2mmH1QMUx/MQkKg4V65nGlTyCk/QMfp7yye8O7T6ZumlZGnPFu
6R8urFR23Ha5Pd0iEyczWkhpChQG/J6ectWRANivQWAZ8UUeA1PAh0dLcgXOgqCShb5ytEKXG7h1
FN9ZS/DF89gnPpn2ss62bW2SiGMF3CMZfKO3OB+oSscKm93HIoAteLwHpcq3giYhOKJssw815umr
yltenuA7uU6Xpz5rBQBHUcLIX/BllPv1RR3aXNXEIqkuYyPnexgoQWlZhc/ndIIRvP2blhiRFY7o
fPuBpEdiTMSibngn5zvRGdHnXQGnX+4NavSt0BmLD6EPUXMbjGBfD7JcLhByX5Ymqwzri1yL4Dlp
5zFADTsT087Il6IIAR81kDVE+QN4MveN/p94tIwllyBIOYY4oxSPA+1+Ol3WJPoV63yQraYkqF69
qOJBr8UwgvbmE56TL6JmSe3RSMv25wPvPBjg+4TNIxpxRKXJqMzVwJH2cQHpP0Lf57LQLYZXJQeu
07liPG+b6HW5o6oFCmjLmM8+uxVGNEsagG+sHKpYx0lmyXTQVT8Gm3QQ2bzRy9uJPT6FSiA4EhPJ
81rEUXDMCE69N+fJDje+Pdu7rsmEXLlNxHKUKB4uC189NIlGu/Yq5pZH0qcInYyTEIjY0Ps1CF0X
cL6Lfc29HzWqw3UxOLCrDMbxbw5CtWTFnyY1ZzQ5toIEP6i6NMot8M0hu8xpFOfbrIut+kHgn+UW
CRVfNEMKcUrS89o3Qv7bl5FgkacUiZYjudNyXolz7onzF/CxFi0H9z61WBeWhVVHS1rB+d4NoyVf
AscBXC0/mb7AtwvvzvcnQoVwn9IIQBRUO+ra7yS3iDThpzgYuy/jaNLyzxsiH3L5vfJ79Aq57vWF
kSJ/yyYiViJYw/BQuCvQO/NQKCsUJw/b/F7UBYhOd+k2qMZIyjU5g5gCWrdgJWJYSq5rbdGEwJUM
pC9ZPpAx5Nx9+JTh9DgD/22iEII9JixCUh0+AreceHRhnQ0bkUU8WT4xefeWb8GABLg13nZpyWpP
8/bG9a35jpM6N7VpCIa27cCifV4BHfBw+aYMfb7sNjSW7btN+ZZsf+CxWTYgMv4iexrWFfm3zaqM
NAkptSHJWCDrknebdlgMt3Y98bpMK8b7fHI4ElQc1Z6DcaLwIx2CLsvUS+5uy2mxIjl6FCtNLTQ/
9EIS1NB2fRHfoMczywNDYTJMzsBbVyKXY+dHCghNkFzzx9btKEIiQwXoZauEQfG4fF4/GG4xY/kP
nRzzG7iKjIpDhCdB2ly4GYEvvmZlH0g7+B7ZpGb5C/DEJkuWmRd6N3RAbI9pUrEjTQky2ZaWZ0CF
MnnPKoX25iYVF7R0h3ncG10KZRPGcb+K6hI3fT8yNqyq9Np2Gjrw7Jr5gZP9eFGIqsAwX1XFdVja
5fdgzKgXzjg8PITcYbqxWknCRNOalzBsCBJJsVLNa1S91FSdA1GHOXd2MEqLLgxdNjD1WTgYD1Fq
cXl0XvHXOhB8SeRCjrd0AAFWoRu4sEFAgcnsqXHypaRDywJhMGqp8MbaQOI58MwsB+VzOMZgBzyq
iB8BC5pLlmk4+zSbrJL6wAkH3ul43kzCmHV7dpNSfSupMdldgopRwbKHCyMNn0M83RFRfZydIxMc
DfCRtGLJa1nTSvIkwyv6afqCMN3gmATENA9VIE4ROuJnYbRLJC0wUc9WzoEzGNd1mXzi01lIeF0e
sVqdc1b6JQX1vG4GqWJxDNgwt2cSLeopFvUqDOQx1zLJNyFK7MdhdKpXleGDLVvWPV3zCLUZN08S
GgqCtbvzomVlRnbODsTZLr6w3Dj55vQeZD236nji0F2hslI1WWAfFQbqn85gZ85VIZ0DcnnTP3Bg
G9vFldytZNfpfUlmzy4jc1tyVmndN1h+4lFKQcvODViV6PPwlfgpgR6A8SxOErnHxuL1k/cY07FG
UwWAkvkWz8McLcvBuWR2zfw7lhZcTEGRm7tI5b7celNr7Xjl+DHW3fgEemg+xgAbnqouUpuGJ4TV
mdPOTFiz1fmMhXLTWk9OZdxqwyMplXK6kFtb2+OFBTjta1fZ7js2nflbRlX5vSSZlnJ7yLBvepN1
BTEXAS1F2T6jufICQMXTmy4MM2a0oJ3qbV2ONbazMTkxopObKPWST0x7ogePGp/ApZxkXNW45n6S
7nQK7CrEl+Grr2U98ZvcwkwaKuUiiG7nwuDEmkEhgwjamhq5X9B7r+e2wv+f8DAp/fa//9fbe57Q
JmhanXxtfxzVWAwF6Tn/6wkPYqu3f7v8pptv0z/5uT9HPL79ByFong+aDwjS2av8txGPz8SGf4Pr
2ER58dOYB0EVnXm8Sy5IqJ+1VvKPgF9nmvwXuqEmPb+/MOZBv/VTywgJiukCKV4gSZAD4ED90gmz
akp+G+HgRcDRjqJH28y5KczUFaFb7tVo6rp/iNwmvCzNJO4OfVK0d3Fl9PleIRhUSGCZEK1wUBOs
FXZkPnbchnj5I2A6RLuCFGxMFKzgjaKgJpd8NAbyrkVsbzDthI+jVbgvXtG/ZWJaR/yqx74O3QeY
EfNdo4PHsooQ9xaVcni6srBZ0R7mIInD+rqjIgTtk0px3yB9X7VVa74EJO+AszES674oBnXZaJSi
IJg4W1f84OD5xha71Xgi+hKdqCHEfThbBvZYI/jeWBrHQVXarIg9IKND1Kf4GJ1RVW92j+9oHpqA
aPUmRc3IF3WG3Ws//sL1h9hH6iQbueiZgys9yz2jvaBcp3l3mJETr3FY84ONOzQW3qVFnOvlQR58
6tO5jtZFJs0XP2/na6/qg7VrBdi9TTzfnIL0oTcItJ2F5LiP62qCddMGJE2VdsdMPtA4MpLEQinb
2DOKa9ktRN3IeO06232QbZpjZ+hscdSyCcz94IrseVIZmu8+6sSLpkdC/TWa/LYsj8cbSQH9fY4H
2ih2DUInHuN3I2ugzTEk2J/fX7O8K+5sjauPvx4s1MjFqsjnfu17fjHsTN0V+47iBuNONeNv50tu
5NRuCYHr4pXfJtYxkgLC7qprlRqOIGXZX8JMqPkCiYG2d7FLhbqn7EYkmzJ9o/ECQ2h2ykOvHbpx
mHi7XZtEGKdxSHs7UU0Sz41y5ouOwcBLgPHrMu2aZsOrY3lqGjfZOouXnZSy7FkTtPZADOD0Uldx
c5Q4nh5TyPE7nADa2zB1ty8LQp+uIEHGn9KpgtVKzNuVUXGxAffQOFQtwfY91jagKYhN3BmGy95l
zLlSbo2xDPc0E9O0ml/nYpj2EiIeu4Jlfx883KTrUOd5SVQQKSYbOtKJ2gWp2cYnlZX8Lk4M1c4r
cRuBNbJ7rjAAzdInWjlSzX2YB9N1Mg8KSolKNnNrhte5R/Ih+YeD3IsF8aGz2H4mbFPtcwkMmOTq
GLvT2Ca53CthNg9t6by4bYYnxDU/FXKcCHVmMhFTu84GcUoELtHQotvUCM/bJXLGqOxDH+tMVVxG
oXRQnHdSYzbIytsG/MxdY9jebpim/NZNHHHZMd+k21ZH2xw18WJHa7eUCfNl7NSKKska7PWQufbT
KDySr/MJixf5gDyo49CtHEJy1oVVJNxUYDJ3BbjzrVW22IfAuwCyHhpjX1d2c92h3LpBQaauUKW4
t60bYTSM+3aBFDe0lem5EmoujcA5ZqCJu80wmv5Lz4j1OoT19HXSaQpslni9iUs/V4HaFIBgBzxE
JTa+KbW9Ym3yM28zcCe5MVLSgS+iMq8fatTWKUc9EW+7uMcib6hifhrdyUSZUtNJtSt9OZtVSWKc
O+2tGgnt1p4MCmRanaaxLYgNrFY9UBh8JQUJ212Bp2ZgofgP9s5sR3IjzdKv0ph7CjSSZiQv5sZJ
X2PfMjPyhsiV+74an74/RkpVSlW3BE0Bgx5g6qJQqlSke7iTxn855ztiNxazGU5K6asZgt5DQu7X
e5/f34ZivC7ZuSlrtw/VGncXmuwkYJC58Y9nL8dUv0GZdyYz6wA8Qk2JUDVdQJGTPCs3NlG2FYjS
ra7MriZaGx2AZ4XOkll4Jm0WvgHFxHJMKFeDWZdgRs1236XaOjMacG9rPRrPeY7vYjdayXrw5yXD
flQVA1Nmb+3uwYtjz62os8E/rQ+WQvYT9gDsXt9OFtBdEXV/CYev5g4l9FFgktzuooY9/dOyckZ1
dJShMkyO1Wlz8Owo4wCs1ao6LjHHM/Ify+F2mK1HIbcXGpJuCSur550Apl1vZnOe6M5nw69uedxr
Jmh5rcO6XskVHKv1pvOE/LGG+Vv10n+raP1J7vLv6Gb+J0pjHfApf1Yw3eXFJ5YvKIy4laA/n7/+
7/+F/GH7oV+rJd/5xdnKLpAvgiEppLJ/CmLeVOvkztCTv2nM+aNfVTFv0nSAR2/ZtKz6flXE2PYv
RBgRLqR4ke3n/p4sXf68DkdjQPUGUcQXvANmT39ch3dTvoF7RXuhU0f7hWV24IQ52OXgPciEFPKz
9Il73JG5tyIZ78CSvySDhH/iKovh4WJ0zYr/pvTTiF4ZZeLzqNviysORn90Pquo+cge6r3JV1SUR
MaiRObNCf0sMYMKYlqRPcggqop3DYcqq66xpjfq1Spr6ZiJAEsq5FliDeATHa2Lh5wdk4r9OqcYI
TLbm1m7SQoA3WUaQlCB3iAZMk+tsO1H3Nnr0KvDjxks/TYORfBjR+5Snuqvz+ND0Y66uB2kmQ3ww
itIEgk7aVrLswKDQVt8WiQOg8cA0dG1uuZ/5dRMSJV0OBA25/MTYECHmHuuiaZQ8VR3p0YRbEYat
MB+JEb/1rDUa511U8Hm2rGTKcd70JL45hyPiRBEIUPzml3ku+nnd5wkEMtArVS+Ry1dZjQu6HLGD
agqditFM5VkGa8DBd2jGE29tHRGir3TWIFcMFSFBI81L0DFiO6rX7Osaad1LZK1lTCTiFNepwyzE
meKjlS9Rd0tltiGzq+6e2Ilot2ILxnrjINXvk+qcGMZ0jPGOP+WQbzk+e/gfE9rGB1EAfVCsYj+5
TZbv52IsGMjrhJKkbw/omfPrjsL7WIPfxgo7jMe8mloAw1UNrmoqxrNHT+iOmHjLsoImrZL4juIQ
m39SLKFC+xc6g7R3mYrrE0yH6KFjEPc+qoyBlWuEs201puauyNQLprL4wY7b/h77mPtQNPn0mlAZ
hLEvsP82yfLA9VAf9FSn7yj3ons4xfo9xF+DfI0RjkXkWhGTttSFVJxH7xJmTCcaauMOqCIYlx75
1GFyO/s6UlEBvIgw3VC4Xa7fNZsDlk2QemmVqJ56Daxix/I5XgKZ4ciDYNe5SwDoeT1XnaUU4za8
8iOr4vMMPe04F3n8zqY2v/JXl5GraOT8jLOoZynYQO0JRySx38XsKIZWLpOdXVxXFbEPNUN4mq97
Uj7cczfL56x1wz4bHXvnYI28FrpBB8zAriDTqRunuzGO6eKXBRCv449UmZrveiz67iEpVPWuw1d1
nHALfp6t5D1xKFPA7s278E2Xe4pEJ9B9492sulgeItUnFxyZ3XNMlfdhtNcS4++8WF8ytt1Xxlq5
GVMB273MxeIfnKz5NvltdBKSZ22y5DzKMZ8Bc/fGD6bKivc6X9P39jykMpCtl79vmQNgl+QOU8bQ
HU1XWHvMv8MhbdTVXONjo/UpjhkG+rvKr+RlXvBVwgfMMzJOK9+4E5SdTMnxt+yI+E7vK/I8LovR
LB3Rs7nNVczSK5Hewl5yMPoQOIbe1/PYBHNEocjnMuxct9jQHCZuxH6mUfSr0NbSeucQEHE3GN1L
unZPWWO4XxdZY5g2/U1TLWfUXYHVrNmzi57mqkTBfm0ODvicrGfensZn3+ndGz13LbfG2D+tpL+G
sjPrL2pEpdvMa31vR/76maEd1FlhIJT2y7lhmBY7L6SY4ndrKRF2c9liGkSycIMab3wdsPYBp4sD
Run4pnMhiJJYKKHSJv7UE0X0rYDqEfRTe838e95LNS9hMo32ByuJ0pNtuBYGOPQg12+hdQ5ORLZC
AyhutkqJeUuEhHHoamEkWPG8+iHPeuZnzSCYh4/MrKY+ZZ4IQ4sFBcsilHQWK8fHenbYEIEPtp+m
gTQb4mMYVY7pyCzzba8YReDfHYPdWD2R4Uzbzh5IUS+TDb2pAd6EKzHYMmyQXgL+aHbQWPuMw7Uw
+ls3hkO0i0ebwbgtsaj2aXKmNybHtdGCJbGw6ts+7WlDZlkHg7l8gQ5RPYpZ6TPptn3AX0pfn0U9
HW7jHwe2rtcAIOmtvAYdct3J77XhfE2b1rpmg98PEMjRUBd+tm+Zu3KTG/nNvCTejW/n+XViQpnZ
ZeuXxCRIpTU3fciyvNRm94Sa2gw80SVBFTFlTekTD6kQEiHC6j+0oqtBkVoJCyw6URjWwDPyKcZ3
mkZhV3UCv5R0jhlmgQP3+5dsrbzH1urnIIE58By7VNwi6ZrLzHJ233WRLG5kjXhf9tV0UxNCezJI
lU5p0YEoOUKQ/FOzD6hM5ulIC7uv7dLjOLWI0qHscbx3MQqmC+9Qh9bcVEEtG9nsilyW92VkALKA
Rn4WmBMCszeXEBtxeo160t2x8KiPw7iMIZ7Z4dXquiQsPJjk5Kt/HHrxOWvBl6w8Hq+BJsUo6vs5
YWPZgvDv6zxcyoRppb303wXukP0o9PiUmQpIOsuRfR17yAw8+Dys46KnlDDwW2W6w3H27ZZ3kXZ3
U5zZYp+t/sb8Qo/DYioxzvN4hdggCWQFGct0io8tDRlR7V7+FYia2LNo43v1vI+JV3zr8rQ/2waP
e9PN87CV/K8ICeROo948Telgnk025CHiQetALoW4Xok8+eJnnuTsTIwjswODbi8qHjKUAhcK+PTQ
DFkLvC2GbNIW/slGzHNwFyovg3S9Y24l01VKjhD30dK0IZA4IzQ1rerS1NPeJgjjyyBnRslOQfZz
DIFEJ+o0TzarVHmzOnNzqpwy35koYQ+1kF9as3kYR4/SAWtN4GSEMXWmAfQPPRIOqF2SqJTQoJUK
ozAVir76FrTog7uhX/oWiVw57swyZx+TVI+eQQxDVq/xoeoasETMCHcsVaydg3mjX4v4EDnkZJSG
8ej3y3ws1OifHJ3FML/LBzrIexJWEuj/gHlWAByBKjSjtFGEeK+KY4+XJRxW7C5OXLOPTEZxrCYb
foLh2ndkImO39UGzEb+TnrAS1+gtxLeWvPg9Fg0gsSVkQCttJA+yHLpDZY8PsyX8L2mp2z2Y6Aqz
r0HKwFQhNAWlwHic/AqJCgyox3heys4/YV+B/J+u3qUk6aVI5Ucy2V/+7w6f/ye2STb9yJ+1SeGn
HJ7mf3yt/+O27oZvP3VLP372t25J/UIMGlpGHFXoGfl+ftctYSSk5Oa6grz/I6zm9x4C1Gj8MRI8
pr+oCP/pIUCFbtLmmJZHPjH2gr8xXCYs86fhMupZYiJR1bNaxdmCdPcPml2Hp0LPcsu6Xk3pxOsx
7WM9RGFtmbsSXKYxkMvVlDAZdpNHFbiDB7q+GkRJiMBKxaknGOk64r2zwzJKNGptHbiIX27qGOZ8
Z48Xr53d0Cl8dVWPlfFE6lgT1FyWV0PqiV3jlOoJUPfykgGQJWsGTNtRNG29K/usDVRP7cjfJw4W
Kt4KClRkH7MWcw/vGxCajAHHJqjkyu7CzIo5Qhs9zGt7t8BodvkcQQs14tT2DAbRvRFTXqiLcKIw
GiHnJnH7dZSC7iVjlFJOXRZ0yEZvoi6O4TYSMjGZ7GKZtbRFb+wjNBQHba7rEacVErPYOhqVrN77
esr2fbNN+ApnXyzdHdW0syeRbkBaNdiHwuXI5lnDZrNUvH4poPZpkjqGyvNPuh/TR7iBNYo6sZ6a
3GJsXOtoNzfNdCKj5q7Tvok+MV/3uIwYOFkkszhmY+/JIbfDOEWxx8m27Ka66C956t4kwo+YWZaP
vlnO+yFyj345nhoHlHRUWCzFfWLPHHQdACbMo5FmIoBR8U4OExOmYfslmpzAlRFJRaHHOOikofaF
N34uez8EildemkqkVw2jJmijy75e3YORMgqVa1tR5StITnLDcvJo8SH0DbqmUsgtloBrZLzTdlrv
bHOU+77m5MUjsBwsBz4UKwt9tpjmPQPXwgMqvCl03bk9YBeQB7xVOuwX0wkrpGmIsuPjMioHTSnI
FF9kH5ulca5Y75+JEgQyJHl8jn03wzeLj4nN3hDmexsW+NHyrH2ue/XOW1Z669ndxZNyDkaVmnth
rsnRbcpPK6GkWTtQodRRF8zZXO1NPzMureV/c1Yjo8H3ZbjpaujDdmrmkvC6+MEn9/rA2lIHFjpD
SsUhmDyKV6cvzJ0Y5Lm1MvFRO6sI8q6/Woz886qdhbwVr9lnbO1PsoJ0vVIN4QTkWuBR14Zu3JAN
tzojDle9BKA32zAX3QejH0pYk0sUKlyQkG90exQe32BNEtVBsRo5gGV8oVuLbyozKQ+29zn2e5No
UuQCslHGM1l1oB0p3pzQLdL0sWSIEhAlb+6wCOhjk/rdMzZYjy7Rzx9XmBBh3683jP+Lg5cRQ89S
QB3WnNEhyDF3Xy0i3lFom/cpFv69iT9xj/o0CcCMWsAu7GzHhFydhdWBe4u96WRZ8XmQk3VFuQZJ
HFbAC+l/fIoe5C2LzLhAxf4M5QyatSnBT/cyM18A+Zq7wRD0T1O7MuhpXADUK9qMNa9o8m19D4rc
vIihnyWaYQXHfjbyZK8acJ/I62HgQ2Fkzks1zVsdr12DFZivDKjYNGRQYG7JY/qcTkA4s8qDDNRi
bRy9yQjdlc+zWXuJHKDA32yb35coIVWZuueyeaPp9YcnYCPnsZrUxVtdNPOdfFQRy+XZtGsQOAt5
N3OhQsehLbda/8s4FI8psqdIjAR8QU81yec9omP+VjqrPhQdWSiDe53OWxvvVkdKfg10oaoOLtm2
CHr6JtTRxFiHINKdcNJPbR2jPfXWp75G0YHsJ6bcBXMwe+MQYF3RCNFqi2K85ZKKVXejLfcwltYn
v7Vhc6bMaCdMvU+RlcRB6fr7jTBkcqsdF6f9NiGnBYqiI1BCmX00CyEukVfkh6xAm55vcZt6yJtw
9kvvlMAlqgvro1L9NZ0fPFe5vPPmnmV+qoYALro6gzisnn1/el9EHQqxxv2mknkOpigdgjkunukL
r1xn6G4bz8J8BSZNoqK/YXaHs727L5KoQlydeEHUtt+7DpZcymwJiv1YHx3ajjCistq3EHmvNUQy
mLcIoyTd6anIwL7ayUdfe/6zdvSpLipxtapsPEyWbg+DV0zh4vGK1bo+tyx67numbZngIbQY0cI4
3+d+ZiB46Eg/osiUT02OqwrJbHql2/4cd9hZp8mmHBuAABUJj5ekbNVrkS8f5mgcT64GBjZatJtx
kRxGpJXHpaJJBQEpAxfnyt1QTPdEpCFSwKnBG4cb2vZRMEjWPWX0WGNoIe0kPSxtynJUOcVZJMb7
0QeA1BrLVzuFa2YX4zavWpFVpimRbVGkTpy/6QUW3XyMDU652TMkWCfczR57sCMxHfIQA4qE79Og
kcU7dYzd7P08pfK8Gt6zHvqrPoeu2Rjxd9to3Auyn+hguMVKKIQSB1mj8RBOaV68hiK7hggIPKeO
Dp3qCB/wNH7uz4Xqq+HFSYcIKCZBpOSjnha4hk7DiBBAwPxuiCbiv4KsJQGWySRXX+lBCux8oK+Y
zPLtJgMIJnv71Fo1fVSA9tWKXuxxrmwU5VqjeY33skcniTGfVK2ZuQpB2fLRdth9da+4Raq1unTY
hlw/yGpyUySTy4LI0GLHZmbtuv8DSMe/s2P4aVnx/5A3l+WBYnj/F8qNV0QMP9fWbz/1m26DSEdJ
IAdPnH+EOv6W9uj/gvvOcpSFxQbT7sYD+a22lr/gKNoS45WLn0dtSYy/1dbmvwOt/9nAJLF2bfsO
yYoEIYin/pjeJSbVTqYZswnH3pAGeRXLO7ubm9u1IGTjd5/Nf2HP/dme9eO1sIYTGeT5TDr+uPdA
v2GsLX4FpHszxqVJo9hk3/ruzdHUbrL1P3+9n11Mb6+HE8yyXMxgLIf+KElhLW+hizJ5vVLwUJnN
hgEQ9Hu0aYtjn0nwQFprv2mMVWo9//mL/1EPwwdLS6RoTfj2vH8xPqO37xGGdNV5JSDka1mUSEML
MXnXb97ON2tFZJl/9Sv/Fx8x1m2PTBGS5CG4/6FRGvoh62bPLc/wf5f7nAP8K7kjiBf9Lcg3Nv9u
dDh0Q0bIdIC84uYl/6PxODMNeHLoa06oQfFYML0LNUKSfenZxkebqJXXP/9YN+XU7xx3fKmuNG3M
P9L3+XD/JapJ95S+cbRMpxH1G3mYKiI0eV1bJqCQlzex75iKW6+okAzqXDy2k6zeVTymmdipfK12
sdu7j1D7rXHXMYhA1b6JNsTiLx9Abv/FVUC/8K/vF9YK977Dt7lZ7vnz35ukS9+Ls3IYT9K1Y+fZ
KIG0X/VxgY0yrhEAQEYU8wVxgEb3h4QR6XgV60cEiwiQzYROLO1xK5Rv8me7Z0SbqIJrqY8s7KOr
J26XNCmTy2Ra6LthoyFrtUw+hzaXpF+PVs/Y3ehSAG/aWr1DIxdxy4QNJ8ebPLkxEBSLAepMlG56
07WbavnZQ2ygQyrjZYIFTTNw1dlyuVecEipMPUxdJwKwjfeg2/3ose1Y/hOCwP6l2hHebsSgNsFM
i29cpQs0SLIps+WGLn1yHshbnK+p8tG8K5lRAqB4oxLdDoLuzSm6TD3mnXlA2M/z2gsWqNWv4yY3
XzsTowaZx1AMJ1xMXmlTa7AkxC/QwiEOFjPbuBod9plNIfsj7bqcoubV3ubiRmuIZzkQr5quqfwk
SRurzpX2l1cwh8zplSPYN745YLDn8ZsiAZp3JZuJNnizSQA7ZYc6epij3ubvb1HX0WYkYr6oH1ev
xTDVrvKTejNVx1A+WnsmI1xDZvQIBjJYOPUTuv4f12qSxdiPEjudx5s0XzCtID+lCKdWerX01PTH
fp4Q4BudzhNSQ6O0RNRvtOUAzQCu5565XPIeM6b/zms4T8OBHSjb0Td9+FRh7Kp7r3nFLsjN/+aR
0h0WwaJEi4tqnisDRRopBpspp2NrwsarqdG1jxpZ8qQsPlLu7uYVTCbq9bhGp3aYxo7D1E+EfR4T
BN1MADYD+ewgsfU2J8bb50+7IAN79Jx9krtuSBgdFKa28s3bt39niCIW2Jg+ODfW5GTwuz4k7jCF
c+z7h7HtuYCT7fZQQ86Ate+zKLoSEHSaYOrnEcjl4vmPNmuqDr2eR5uOM4xYj9uBugvqJOtQa3lq
FBU3tr96iaZDkTFojhguk3gAQto8z2JwJ7Z7hDAwSu3JUThqk+DMsI3J2H5EUy7Z+OKWxDiXjEN0
ba2+flU+0OZJG+1Et92v6f2sDWt+3/PxJ8ee9PVjj/hm3q0mvFmDNiyoWXDvDDnhZ43758aOki0K
EGZo5euDbxdBm7TLecZ5dmi8zL6VXo3Rb5pPka+XqyGul2dVjiCCm4g1gmXoWxwTKuhh3nzo2XeE
TaIVzsRFADtOhscZXx69LarLj9iMfIfrq0cdhThguZpcYzoxxo8R25hWjaqnXm+9boy/tj3HJrIv
91KlibptzIrpzLg6+prtc8kXjhexpiCON0fAOnz10wTLQG+McRpycfsXB9pVRT751CPUct3onV31
Q4Uy0nmB38nKpms/VcIlyKBgiHdqZ5sjG6oEF90PK8KbTS4R/MM2IF4eecxxLVsRWXYsJTFwzyu+
Hs3I+lWiSnu3Ad5xjpESJXdympZH1G/ROxjD4rZxUNHTMbNrnPL501LD6smk4sCsrfw5M8zsfdat
3FjI8OwzbnSU6pvE3mt8k1WbT4vGY7R+VrLcrymw2J5fIz4wrPLkRRar6b9fAVJ8LDvDWM+YI0fv
zHRvtecA1fZysDuxRZphFPkMYVSqfVchT/Kb6BpDUnzf9Vlyjmni3CRp3xVD90mXy3b6p+IdxM8x
zEY+pwVrBQOkRqQXv26sj6OBriEoktm8afzZfbIYFcIgnOazhLxGRtjckp6RCPfKierOO/gI3u6W
ESvRYXWsdyWjm7BeeohKE57g0AG35TK8cSSeYDuqbivXcD4Xwubfb3hidS8Yv6zoM+6htGO33ET1
YSUVpdhZcT46Qd7nxjWwsZGPrmRRuKKV+6Bdrz6lTuXdAW42ScTBDsGKDHmYtqL+FVgwtUgzQAax
ZxIQ8o19Mbc+Vhfi5hwOC6eIO5BuvT6TQebdGpu9pStpmEJs5v1XRkr+taSdQjKpVs4hRGnLYx+b
yN9pcbmUEAqigUxqcfvDSNe+SWYyn79nYmN0VMNmpMd6g7KLdWK8K988Nq4H4TptHP6PJK+4BBcb
15bCw1CiqMw57zucSDqZOAcnGZOV82Y89RG4BplX88oZD5MysF3cs7AAuJfkDPDA1TzHmc4jP42g
m6wIAMfg7Qh0k8026DKAjXd6NovkfpgrtkZjMzvXiCQQOxcS92/HsvxrZSOeYFjacUVYays/Mete
7vtUck6XqPM2h3GNow/xrEvFoGlsjj/elqiITjy2SUYlERmbBMjdjDrAEHAFaoAfw0TtW27MBoFy
QV9QiTKlw01EGM6NwAVhB2bn16+zhbr1zpIT7zotG37XeVp5yYr5qvvotE3R87RQg1MDhmdojSpz
9kzs8kG8OOoy5tuonGWqfoowhLyqRHCw6s7IruemW5ANF2NGmMco4ucZkiWcfrNQ185qez3noiue
itowL82YGN+HrvWPyTj7y473TJWTGphprGXmsvCKbvPw+IN4truWx1OMwDI/dO5mlYuXdPtE25qr
EPspj/Wx8Qh4Yio1VE/RZiXOMpuvaSw3g2rP12iIlq5hsFazAwEAazdlxkyqPXYaDZmRz4nS8knZ
qTE+EbVVkC2YzkmceI9F7vmkV2/sv21OFWP2P+gcuLdgjUC1zGB4HtCyCMxDhVlDMjMd1EekY6Xh
MLOPZHRmHUukpgywsM5fcqdLblE1Tbg2EvLSYZyFC070S5GtzQ1ff/tYe5ws+ZQYHxbDTy/GQN72
1G8oBe2Vp9hSYqcXsPDFOEt+j1axiI7Qarr+laOZ0rSl/RB7HOk2dN2DMGPitFdR7rplQToxARaM
h0I8Vg5HDD5mkrUypGY7kVORDKrMvzMKkQdvqqOTv9ZluhtaQqERrc2A/6vvVdd+Nwp95y/OfOa6
pjAYW/POHxrzDs3uFE4Q71Svy9MyypZFQhw9LWrUh4yHaIgIlsApx7lzEHfcAPuoHvi2eS5XS3Hh
yVce2cMaO7QiQ+CVak/I782YO9AO+ajuTN3EMCbU+NrVlo0nowS5xnaBAnJpj4VfVKGa7u1SPFL5
VXvLmM3vUkXyYv+QTJcWmmqWui6JaR6exPWbbBVfiDNyCx8kg64kLMdNekBFMDWBwROY2SKoe06Q
xOSEeKP4uEOGr6m1jLOyddvc9Jg/mx2OcPxaquOKXKcNlB0BDuzvdT5n6MIpu/+iFd+6jt+hcUGW
0Ee5YKrYqDGC+GPbv05W5vPEa07Nm8lsnRZGXogX/orI8i/dDy9EUi2zDNp+h8bt5+7Hj4A+ZfXQ
nIpKbRZF1xXP+MVRozgLJi3lbK3L23H4523iv7T+2y+It0UpOlOHTvHn16UlL+ysXprTmzl+MAhP
K/ulWA6zm3B+1WWlH5m1cxa38O/SvyBK/byupEflP5urhrWp4k284XR+1/PpPmN6IlR9IkUGkMDq
ddazt526mYsQnTA2or3RC3S0JVvl/cP6+/YB/H/xsP4LtxWDCIur7L+f2b0Mn5Lfj+t+/YFfx3U/
wNVQ3KByCdTDW7/+G0lPsArnZkHhYDLWgZH+z3GdxbgOCho31T/mdG9iYhPUjUSGzATI+lvhkm/I
nd/dsdw96Jg3OhkXNKvTP95JMFJQVGpP3/gVjoo8ALek9aFUtH5lyTQLrisPOEzbzVUvnf6r0BoT
fEpf/+bbhI/AhbY1dxn5PvsyFXjLtZb3bJ57095hPkyJ8ICIbQLrPJWlwpX6aLh6qXhI+hMTvZck
WvyywScKLFfF8wTk1Cwi484vnam81F3WYWqykDh53+2G7LXxNDMjW6Zz7I4ijc4RqpuMLtbDCYZr
1ASVXdWutW+IOXL2cTazO+KzdOw7D+t7YPKyyS5uTEWPZsVbRuyqh8eudGBLwMe+jcoyObY4r7F+
VCp6rkocCetQ2yd+qTos1tH4PCdl+gz5ukM2VybZw1JLpn/oAPHYxkQ/ROMnJpYpPmEYqECqOqYS
Jhslv55ITaFjX12rumQxawTWamuO5HI/Q2Vor8Btl5XYdm7LbRLnk3FmrzbjuMyNWD8ZWoyrGZpx
nm0SnUZa7tFKlwT/e2TWQ3vi2RoJiukyJ31seUQKlHY3DYqAim+BFESrnM5//0j4d6b4/wMlMNwR
3FZ/crM/fyNUtk9/ut9//Myv97snflEM7ZjPojDhr/r1XvdN0NoSzQnYTPaQ/Pc/7nVb/QLSErA2
A73NN7mNPH8zCji/AIyAzwQ3Qnq2z038t2Qv+Bd+fkpjElCCRHBhQ+ljkvzzU8zVHZXLLKuzAa5Z
NEd4OXE27SNjnjGtlQDJdoIn/Hw9WFoHZY82VfSLfQS+457a0iGLTUaIn1Hoi9u+ddTzkpv5XqVm
Fcax6mUwd/a+jNXygYTFFh2fLe1Pfkyap9WYBfe9nJlOxA7p9e7XsWqG82T38VHCKw3pPttAoPpC
BYDaXLNGIC8IdR2a9qU/EO5Q4rf0aAMyXX9w0G1/qrjLziOOm4OZKhAYDIbMYTKDKUvjO9FRVlU6
ZYOawFWmbHUoN21L1R8SMbZHazLWSz8VJENTx6rPkec2BBuWTUFsFlqYm7rTw0ueDR7I8NV8HOfO
AgnjPiB282+4pyGDlXH8kbqKFt/OJ0xkIxGYKZwCqHbdsXMjstpTOltEzg91U6PypoU+KCMHxQ+q
/65y/Utc5SEm9Pze8CJqzQizpNCzty9ixiNj3sonhpSsJ1vHDMzVca79bOnPY78ap8hYxcXJE+NS
9GTs5VYLWoNCEhG5Wd+0KnFJ9PAM4nKAkj8LutE9eij3Oo5KeWShWR6s1pb8rf360ExWf+OmRkSq
nPWslnL5ovNR7fsZ/TVhiv3DmnOgQQQuDopReYgQG8lvmrmfR85WqAkfzTLtj6KxicKcUAnRLkfv
Ji+tD1CY1VcvVbm+GbWV3cQSeWOBlCkJFhQJe69kz5wmnnfqVdcd6LDTUJsIxllyWWxFMcvhfvM/
e101f4+B3R3WTZoRtMT57blvnAdHzz3r7ax5QXCYvXhLrT8ZCkEZm2tp3uDOnK68jQdQlyZfcuon
zb6JvZ7xV+SFyZp7l8hU1Z0tpvqGUuslQWg+7AzbaU/eWOcc861xwYg53VkoDK+clgch+BqHRK9U
GKV7Gg0iIQ6wsugH/dHJUcaOW5pMuh6yypr83bpsxlGnAZAk2phtdm2VJz16WVCtPgnLljOSXIfR
v2TwQj1NdxJjBxD0PIu1ltCn5MmXbCgSOFU3nbI+1UXrRteAd5bkCrXve5V27iM0tmNkeMIgOnZ0
IutYID3JXabic+V/YfzWpvs40usdJXp/34+WV37xK2YJ104FIsYbxheJeQKT3AiVgKQi99mJejLX
u1Hs46LyLzOPWJJcoh4aQAM+77FZjDKjH9NTjNrKzbsXqwAks4QSMyZxPsRb1EwBe+n1BsMFXLl3
HJR87uWE/zZSWaU2PXBk4r9DphCYbNRvW+2W7ntTehjB973U4qFa/DH6mm1pdBKp9Y4TjkQaxyB8
Y6yfuHIlnhkUX/NuI3HlTPS3Rsgc/Oyza0TaOHnVBKtE1sVs7GpoDzkMpm30HPEUhRUF8ZoRIFCY
nMKMK8XUIkZKMDC7qVowPNXgOl+1Yw/50WJf1CBdALAaTkYKBRyVe+TvK7kxGBHRMjcoN2qOHdO0
MtkqmIy/wU84+7aCPYe6sIN0j1aiBHGImSH1q/qOoZFVk/Aztok9XJH+IU0sgRPqCXdx4z36XXW3
MBQ4SAcGn2kWE2AFyWccKBHpZzas1lVHyEhHTFPXYiAo/fmYOba6qXynPUN44r5fZBRKlOEE/Y22
exyFlRwrd/KOddLl95VVXK/YbojhFbKGtS+Tq4ht16GeByg+CMpdbiqIaqjMqlFgQlHWxXO7ozSq
bLtX0RiIWKX7LgaqdyDgw3xyC3yoyuoRf7G8MHbKqKpbxlWkQk4uefesjF8lfDPS0Gz/SjOnJQmQ
7Lt8ceLj0A1rD+hjREhW9qv+0ur2M8+o7nbbIdJ/AY1JiX8D9mO25lNM0PCBtQ1Rb0zHHxxMCTwc
ALIU7Onu6sFjVkHKz2ViTvFltZS815EIe1fFZ47O6FTyV33IXZGGDE691wnHRM3smyzSTLbLlbu6
6w3rFA+QDMkEzayzjwlr/4ts6+mWvcdhMCoIh4NJ2NJgJ6j5s8l29pmO1nvlZxnrC//Yww14Wd16
OGvMp0fRVagrCWGB/S+Q/qy9wTKgqJM7l6SOLOygr12lNke8b9kybJBr7mZe/2nxHbmzQHmCQoyS
+0bH6IbWLSAg8+Pjf7J3ZsuRG2mWfpW2uUcaHHBsF3MTezBIJvckeQOjMlPYN8eOd+qnmBebzyNL
NSKlTpWmzdqszfqqVDKRwUAgHP9yzncw8bOeA92Rr3AfxRyNi3y27Yb5yuAE9dvgW92V8Bbxfeit
aud0i73NRCgwuTf2F2Pi9cAEkLAm2mjHYqZm6tzl15k5Nk8938OrXnXqxnFEcMk4rcTLSzQOlvxk
39jxcJ1VzgItIHcP+TK8Nr5MLmdE5l/IhjXJzBMBv6R1qQSwvKMvQytZFTYouQk61Drhm3/jQAPb
B5ar3nyvRArqZsgwl+5WoaLS+fG+e4TeGNziHqfQT7Pql7GlrK8nArIzxJdHLMJfQlW6awF1heIB
cSasRnsLkQANlCmYapUhoQxshq5IbJhPttHqElpFDMIMG5i9iCU7LdE9EpwDbreHr9WuJGuEALE/
m7fJDdYNe/s12YCYMlDHdsy8IFrAbcpcEfHbzNFn5siXGuAD2Cb2hNYEt41wN/hEnpnqIbPKiPhF
MzfH3j0cIJ+hGD1KEsUPrTvXye1/beH+31Z+Iy0bjMh/3Mp/jpP38VQ/fuC30t785Ai4JIjTPW7q
M+P+H+W9Lz9R1+Py8XS5Lmiq/1neS/EpwDbsol+n+ic2iqL8t/Le/wQU1xS0CgxK6fb/lg9Y0F28
q+49HMDoGKi9baYDNCDvq3sgU9EQl45zZPhWhxsrXbK7OK/DC6J1hjW+Nxz6drrsEDAvO8By4YWP
J/4FXez06JSsdSX2ti8Um+2XiPHd9ndX8ubHZOHfyr64qQCttP/7f32coPHXWSZvnz/QssGqfVCS
BNAYQjEG8pgOsnpzYkksDQ80HT7PIK9J8nkf1CZi3roCqfLz17atP3Q+CJIQzWhTAjxVaX/ofMIY
FR/+1+YYRuFzAbiQjr9PgqsswLS/cWuqYsv0OSns2fVOkwySR/LYk9dpKZdvXt82w6YGtncRUZZv
M7fP912u+mzL6N+9heNL5svUkzwIeau7pAaud0jVSUNWvVYIFcgk2WMWn2NrZuPssaUiVqtpZqAs
9Cx9v+BFo+AympWNcmI18FB9ifySnGw2e2Qq+0hhWLRtVZX3d6AYyl01y5Jkys7GRhWx8IrXzEbT
tZ1I84uhlIHKwnvo8adCxFwaag7PrctrJUF+G7ExsrSo7OEwG0W4zkiWwevWYcFbPKYwqyhE+1tj
HF8X1jQ/l6neiBptIC6dMUVzTV/0Bbwh1JrEBAPBQRpPw4oPwD0Auph3JCe7+ynAfWdICwMivPrm
LuiN9JbFaCI2adQQSVZBy6pKz1QbP56C7dgTlbMbkE8RbcJX6W4K/QjmRtPgm11k3D2Ivoq3VGFj
f4SNnhNKaJXd3ZTgKFwLe2wx41Hy79Bmhf6qDLuMLYnj1gKuTrTotFgFai2KEmuElYp/lo0t2cE1
oNwDMmzLoLhxIUU7zrOXzv42dtzyJivVtOOhYinwrYDzpeoQzUbmJHZmmoIb7oB6zLll7BfLZ+kd
W8MuMxOSo4YBwLMIyGT2irsF8QW6gqpPL5bUTze+03kwSZljL4W5bIO87sAxqgpBt9VFPBZSslYY
JaN6WA+YR/bUVeJEXT9dBL5gFZ5a/cEfYzSguefE3yUTJLjUYnJgznvFd4hKOp12aWBP01xTrouo
IRx9WDBkux6J9NoMds8aHX0A4PCe1VkaMvy7J+g9mWowvGWFq9oOAQClU1gKvMxd9q1MsZmSuKTS
vWVW47csGwrBSjwumKzVRMCZV20TKIz6SZ4T314O0vrctiq8WPrFPuamnQ7PWsETXGLDrd4WViv9
Ogx6TL2eaIzuKxEQab5RQddQ1EKBSbYdWavGtgoZVaJIgc7XYhMU2572Pbmf7WqeD6Bh2NEZYclm
rSoV+F/Vo1F5lcFIGhHR8xCA2MxDuIzGzDws9F88CrryUsVjUm8apOlv8NZ0zP2cc6tP9Akz++g7
pof6MIx5//iby8/p0nvXVg/HlhylgFdT+r3NMWAoFS5i3DYAqZCiD7L90iVuSoZRMvDX4ztYDuDV
lkNSjfULiiD2nwMNwCpwhnrYxCNf5G1r9pOBjmLqfzFT1ZvkmivHvA7CUTOFGba+qTbHfVEbOVgT
fZRjwuE6SQii244dIEtPoxsQcFkLNnnYldU6G+0la/dgVEN4ojwJxPzmQLoz6wvstSb/k6GQwUOU
0+5Q61RiGYfnMprypKVYcsq3fu7oQUn/bU+VWtzrhskRizUCH43d2HcA2olAqvcNcVqf5xK0oo6N
tZA9iXS67YEgfZZVxReLcXD+GTgmY5wyInZoA45xOE6V1+G7Hrq4uCyQkTFi4C/g3iWI61gi+qSq
bgiQWqHHDvtNCbrh1RhgFmGMp2pa5xGh4JuKQEETKu7sK8xQ3viCxbm6jt05gJ7tptUqZPx+BMBH
gNTYVr+0VHSwtNwjHNvU0Uyi8bZ3czvfGFjWh70PmV2u4FwWxMNVGK8k/clOgJa4YpYUkuduEEAX
I6d/sLJ+clFi985XB4VUuhoIGqVbyrbgK4hFylnHXkp0WCeS7GLSRWEQs8XEWDE1fu1s/UkJ6s68
OwaWtZBn1Ybga3jOLLzlYN6Q4s4KkKWxZ6Fva1syoCrQ0JgMIFjsy9GeOf0GFwg65zg24ciRO2gc
qD8Ku/3yP4XjGfjyVzsgkkeppv7jwvEpUdH/+fcyeXs3GP7xU7/ptp1PKLP5V5be5zEApgD6rXqE
B+N5kmbOAwqjyXv/rB7t4BNpo4yFWfy45B2ZrAZ/qx4xWdouKmSwZb5lMaL8O8NhisQP5SMLIc+G
6ecyt3ZM9kPvy0d/cKuqmiNx8H0S0dBRVv5akV8Amn9u8N/YW5ql17n0UbH1fhQ/mn0drdnRVqck
jvpru8IyGKjB3jleKMKtgu53E8/sj8g9zB+qEn8a/hz/2ITdQ4hmUfdEzZtp1yxJNoor/Mgit3yy
tHa0LjQ+eYAP/s0Jy+pU6X22nEnCKE1QLuvJgn5u18A8Vhay3qfOrYzvZPZOj5ldFdN3JuqBlyJ1
leN1XHlbhdmLciI9mWlWQ4obwhIQtMRnuIqMXl73HXsmKFeVQXKww+iPZnbYIp+jcGoItG+LBOei
Z9nTtVATD6gs9l/zLGfg0naDz2XhS3kQ0xgBvyFpATeg3mZZeJ5Cf4S0IhpTrjB5/CKLpTxFPHaw
8i0SaITMnlXaMsgUodwYnusAUrbHpzP+nWkeQyiJV3Jf1UV9A1LC9DjMoeezBzNeujZPaEpBE8Rm
GzN7xsyOxWNovKe6TYZu7bnoNraLWlD7TGmISDgMIpSyHiBm63OT2AgwDccVD4oG/a1nc7bgIucR
JSNCQ2h1xAMxk/oqgy9EylQF4iHIHCapZ1B9lHQIXPNag/g7O2dUpirwz61t8zz2uhYzlA0LixGv
MzBT8+MAmY+hGgQ0Y0nOyA/U9/kfc0IhlnVYu8zOmv5MWY4Lfsax58y7rMsJBWuwoJZyuiJ8SqXP
lt3pEdh0g+TBh0II3U4EpfXJrzKel6jxQdT2KFZWCv0IU1ktq2X+fZZoDcmeEPF+2U9dYB8R8zpv
9ZSDc5Wdz3xETe0CyBw8y2ou0BVYEfC/dSoX3tAZW8FUUqanLkOwdGH4GpU9MimKtqRPcXXPCmGM
OhQIUUju9cZh80LVN3mwBnyvcq3rcMjHcNd2oYkLsB7QD0UVUPszax0vP///HwTuqkFulacpSg7s
9kM7MD7TSQbS19XO5Oo3T+wCs4TFyriCatT91NJQzUi3IHpqOtPGtcrRJeAaPn7Nmwh7y7zxMfmh
T6qA+Hs6n2rQdNwxZ1Gw+qFiSEdSF0aVITW2pcM4Wo7WsOyVEvLNBEvk/1D6uibKAxC9jL7JFCLS
IEkdeRul7IUzuwE/ldiJareh2yOSa6yE3x/ZOW+LDAv4/LB3vkgNs3la9F/ps2eNDvmMX4rMboc/
FsMmd5nBmO06UJgXsfO1jMBaV9dFmfZB3nejznWocv2RWqa+PpDzzfa6w/QLiYTsmxmCZnsdzFqk
7AcRujcCxZN9Vp0J2liM996Yc0KdYx1wbYl5l6BB+3VZHO7I1DX0PSUsnsWRA1F+X/UDG3BPFBOC
6zqb1jowfNx0gbVAO3LHO+Y+080AnfHF5k5D9Fb1ENrzuKRiDmRQX3Z+v65qh37HsZD/rloLeXdf
lBHpHar1NA4jPJ2FhnyYbryBoSrIdpg7tGYKEXUn+zbc0SpMUFkCHOKjX+wWeK5rc4gcSq+u/Zoa
tmCaykPnCUXSdO+7RrH2LMWNbalR8Wa4AJeuKQ3eXZEBK10qp2w1bjy3N05QgofhkrHBnwLHO4yE
5X1tavDRW1FWMJxZ6qO9sUg5OUaRjp46i8BnLZxVnscJ0jMX5QWL8fMoHLmFW2XRgXb2iPmTGSCz
NlkfQQ4Dmsr9OCacmpQgTeG+y0mDADaSUTqtvCy2HomXwHA9qvm79Ar7IkQEeUhxGX/LHW958iNC
13ZIo9PLRrnJdxsuyAOuxBkUYQn/KM3DdZUYj9Be1BP6gHZTQvqrQMD4iIBhYa+sycjxbaC1zoOp
3Jl+MW9LcITfdZAv3wAAXyffGSlRh9Sb5apYQvsFXlF76miGUfRbnjj2i8quWLc7GHdHrRWfOos4
o3DxLp2oucb7V3wHvhvLLSoeJrMTSS4XZTf516wl7kRhYCxHAWKrdeYPrYDzz2l+u0g7Pg4mYBs9
/V8Ge9i0TVZfjX0JPNPow5tyUJwmswckxKj7O1GWz3Y0wo3pgnYhRbVP7MsaIar1GKImfaJFV/ds
aW5iZ2juZot6cSTU9Q7mpHdfeh2T/n7q/M8NEWyHhAH+1kRz9hxZ44Qa2H9YWJl+6YkE3VeQk5j+
j2UV8P2o6foGRTuf2eNhqgOUFbV107YYONyijtEImrF5CXYR2FjYdOZtG1fVdrI8c5unSqwAJCoI
B7QD9ZbRQoldNIzH15CZbr4WsnfSnUmwCpuzhkSCtSFkvoWcUq39yeweLGKEXxIrMFsehVhv+1T2
5OIa9ZHoHO7q0U5fETjWJ2hn/XVnma+j8purmrVCx4x8ql2wcGF3CTCUBGjcQvdzYMjTTELFbSbc
7lcacvU6kw/RvDHiz4dbJHZhdOowXx8jIhnWdaOeyYMKb8HBh5vMzcIVpeB0OXQCfTARtCw8wDnR
m31WqmO9atnRvGLX9T3vRoJOEIdv8etat2nSDS/sTMNNREbVDdB2B+31GHmg5XDQ4gj36mv2WtmV
GTZWuYl707il6Xc2nuxRNRY5Oz/pThd1W5SvSd/JtVPVj2Ffo/s01VPHI3Ebp9ynLItfBF70FPvB
pTE78nkcI7vgO0fclAhbgT4gjrEYyeizjZXgqvcUS9GxW2WeBUvfFMy4vKqeUBnHneQd+lAyYsJi
NpDs+o6Hn0GmArcKnObLAhn8wcrFlzCVAAhyFy2oVUmiJ7psg9w139Bdch9YLKtjpus8KQJivSLZ
YHd2eYTvAmmb08qyavvWj6R7Q65Bd18p2fOgLxGHMjHr1tkyYcXtICapzFkBVH90zUacSpB2IKam
eh2Vs8OUpijuIbQPJYuXNN9Z8B02EwE27bY2dSveuexk5jaObwq9vs1sc34wAUuf5tbWczZ+cABv
d8UJNBySCUTVpiuCW5ul4b4ue8LGOkvWJ/LLm7vYYc29nst23PYVngjonxUcWpr32yRxzY0K3SNj
HhBaWTQ/mm0eItYv+qe4j5+ZzYRrNi0A/qJpiB6HOmgwRk0dT9zWvnDrYjpMZgTFJ4h99vOopvWQ
ZmQNWZhEhfte7yrEwjHDYbfosnU9Oc1OJj1PRxxXyN69It8jFPefaowZpHdN6j5MKw8GRROmWx6H
48FP22QD8Yg1KzFLJn3rXRxqabdKoSgsc8SAQLIgJX1t7k+TktVutKzJ3vEz05VXwHpYe5w339Km
d3/1MR5sk8x1lkMcdPnX2iOSJFBBuM11aVUXrVrlwwwuAFJDtcZi5BLN3ECLYPu49nu/vxprYW3C
OQfmNTCgxRdkncgZH64ZmNb2I8+37Korc5ZR6wKg603aARJvM6e667FHuHc5rERWVEagVnBmKQvI
P/klE5YZ7QLoV3yBTGpB1jjZZ0YH99GQT5dl1rZb0tCCaZ22fnjbUgZcMVyuOXlnO3rGsg4McbFT
aiwZvES9qO6WcARqV0Txrsn6+dJpHee6KWO840HTGJu+cvoLu8q70yQaWMxk2t4Ip2sf4rG4aMbm
VPvLtGkCqyFrvGq/MlE09+SxqgsxOCGxZP4Thdq481q1GTwlb1OkZvnKGQg02jF8jvILwJ+j2CXB
AiRqlKpO11j9q3RVWO5y19tm/cuUFfgFOfJyDIxlgXELOQCCB4QBWa+M4uus9QJGgHLAiPHNbKM6
cfpf/K5+qPu5RGGgfugNCoPD7RhOLh4B27urECbUZ4lCeZYr2KX51o1BfTWRer1KfO6FYzYmjFSW
dM6YWqexdxdY0jG/JAX/BMhEZWV4U9VQKTU2GK0vBI/xCyaZCpqL8iPvJrLq5oan37EreIKOh9+1
8n+yudCa4t8pJdn4MLq2A8iq+PUkItz3jTEQDlQrkQ7BUIr8C+3jcJLYelhmjxgoJf4ySfXjIgcC
ki18x0JBZrJLdj6sSvKYNAnHbKtDidbksospioHAIEwwOgQDVtV/jXNTyuto8Hv7qJRrh0xFgfoV
V6mTIko2+GJv3aYkY4zAG3FdGC7BvQpO09MQY6YdsooCUC5lSNlWaBtMZNoBDb3slnsLb5Tast1W
h6TvKTNrkpQqZxi7+5atWLtbOiHGdl1qqfTrQj+Bx8CfaOyiEPNTYkc6SIcT46FAEP4y5nP7jVum
/BVzY3lvw03T8y9tyDsHKJvYQiaA67gI9Nlp0mAJI7wl1KlvoY7TOOzPeu6Z/1AxSqxxohDX5k7b
VvjVy7kXPmdw/PxD19OO9x+65xBkjW7XkSbDmQ8fekaFDCPTrA7OrPtlB9MW9jVBpMUPFSU70j9P
C9a/6A8vhKCcMkCCtvp4d/mKDq7BrnE4J3QxnCAoqysbPp+zwadNdIwTnj2aEBQD9cvP3+YfX90n
QhdVIGL6wMZi9P7exqwrPHOGKKrS2npwRzz6CUGd1I/aZgQYmJjrzqMJ+BFu9PMXF4geP7x3xq7s
1QJLeDaL/A8XeUwdbCuhAg8raprCYYwQ4njYgx/KtKVtlsLlzZ9z8f6hcVdlT+NXRl5+iFD8P5z/
oL8lcv/PKFr/uy7GGUqaXPt/Yb75b5+/Jt++l91b/m7S+ePnf5t0ep88ppF6431WvOtx5m+TTgt1
LEZiiQpVb8ktjr7fCBXmJxdfB+tZDzX6O0IFyndiQHA+eBoOh1g9+DuTTlAYH247dvQs26WW6bLP
51h/f9NHs6TTT6P42BZef6r8kqVYadXtycajtkEZxbQhI5XijjOV+U+EhiOZkk2ui6AsxmG2DcPe
Y/cXqHvWcQbqzzx4StAp7uPAQGN6rqtojJpdf662Jl14tfSAatenfahrDklthuiXbZPMHHczBDMy
UF3GNdA6Ubn2jNLmSKEC8aNHUbaYZwcHdFTgps/BOD6Jc32ING9+XLoB0Bbn7C4ZDHPT6Yoy0rVl
dy4zJ11xEhRG8bkYYXPnIAFkaAbaf6NMjzq1Mm6TsE7bTTyl40HRTV0t41yuJl3jAn8ZTqmue8N6
xneu2viGvZXbrIJFv3PGMe2WlPZkk+gK2vVYglDZzsV9FDvQy3Stjcwn2Xi6/ib36rGiSVkhFBuu
fDlj7aJ8Mxqz2kR0JGwtEtndZ0wYbsJK2LfhudhnfUThD9gfAlzuGwsurzBY+d6AoFV3Cy7d4Ia/
GX1QS6MjK9Q0loHaJ5zsL32W1Qc0UqSM0oOIPv4MGwopDqt4mW+8AUqpdEaJiTta5CVQ4CHkhHE7
0HlLtwqL7oB0EkZPO1Mi1skitsZgAZJLZ5ok1ZISA5S2vwSEeuhopRLdU/W6u8rC7iks0ZqxhXwE
rS1xB5vlqxrT+ULA7QI16MdI8eZtJDpnk6dRdNdKGOFUcQCe/LRorvNzsxcQfuKtiFRwP0d9695k
thFujNgbXkIVWrdYNdOtE7nT5bzU37tzS0l2g7sNm4QsJvq6iymgckpde410ZLrMdV+aC5pL4ITh
rbC7Z9TGJaNVLzvG55YWECDt7XRudRFDt6+ovvpfk3QQtzTyzokdvn2fuTLdsCPsqWnbxl13ZNN0
+PcLdcV88XWcZH9t1OSrWKP5HZbGqzeOFcxBp2yOg+7Nc92l44sQ7aZQs//CWqF/WAzM6SmuNUqY
kCZ/OTf85rn5D92qzFFyjeMrA9/K3ECVTeptazTQ6DI9QUDiam0dD1kxsZaDeTvoWUOmpw51wwJk
PZHuczswlBgd8bK0wYupAHdQ/rCwMHGjBG5CCqz0KM/3gx5w0Fa5XxxmHlFYfzfBLrN61AMRpUcj
Tj4M/uc4Z4FaMkhap7FrHSLOnDt+A7sDu40Ryicn3w3G44QMjTw+TGqEaUV4hq/a83DGDycVwZ6q
X4rz8EbpOY4y212qJzuDnvEoPe1BQ8DcR0+AekZBdFpYM8/jIQvxQXHoQ1EEdEZzeqJRhemetMze
VyyznasW4NfWs6v4GBeh2DZ1RwaMB5lW1K7/RapidlbdcipNzwC+2Mb7zKcdCF3L2DkhsXmBOY+7
UqZE6k559jwxld8UaTOe/MQjLbgrVjUZt3QMrcxWmUqdW/IWsm3tZsyr8cysQXxIIFZFc5Fm9rKp
qCz3bMkxI4oiuhoHZ+QKpBozhpv/6DCFv2KiYzyNEaON/MTmNdoAzqiBfQOW3aLOK3ZpfXLn6Rk1
LkoS1VrHaQmXrcN/dcodFPAitxE9ONKY8JtXjYXfFsKedwS0T5PsqebWDpT9gPUCrQF8vE3siHhc
zyh90FCHFXadPMtelhSxiJy88cSiTrNPBjY/Puxx4oKmFTRhtSMlWKymZbjOl2j+lXRWeGaD5xEU
FBEJ4yV1z9Km/SpDt9m4XkwLHbt6bW2Z/TEs5pxo3FBdJnn/yoMFUSvMs0O5NCPf0pAlMglS4wjx
r0i6r1bJ02brSa+9lEUI1T4S9xE8qINtFOYpMT0SBEo/3eeeQfrVQgAvyKKV4AG7LT1c0IKQ6IOl
SsjHM+EFYZDFR3cExciW0Ty5HXoentj+rgVaxrZaBKep9BJGdPld6C7z2msjbz/WAYvoUCW/onrv
KwZYPvPQmrN3FEO+CWyrIUZWFGRNRlmzMbWgXFRro5qsee3wFb2K64iYOZMlYJZDDCFRM9g4sFUv
5q4J0RU0p6koGjiKQEwYME7rqKhHYsdz5uY20dtLL+OjWjAFMMQ5Rg7c6yDqt302/oJ9rd+aJPFu
+57HDajuo6/a6IDHy94UoX89iPCua0sb7zNYUL8fnNtRJsVOgSKP5vSuN1vjdozTm4nrehFOmBCU
mV9HXrHsJlIueDQmkWOu3KF1gX/SdoPFiEo6bgCDir3No8yAFI491/WuQQLhovrp5v5qbiFjIapd
hAJyPKFP6kx7xgwgQZ+aW5f8dHMbh0G93BeJGRjPJHJN8yZhkr5sEqfVk/2s9BYoKyIHd+nRic2H
RkT3WQZdcrOc9T04gCUx6ezWgH0z/bdSdjyItJg8z2eJkNnDirXIvYpRP6nli13305eiMqcLzMQC
MzGCo2aGmLMeCm9CPTsTqGq62cjRn5dcA5rIw6yFS6LgxPQzw32btayJzXUKOCjobVYayJ78pU8u
CrNo2V04W4/Iz918lklZvbFvtXSqnf1mN/qN2NlnZVVRcrxmjc0FymZWUih4oyc5h/XGAyGxUnXW
UnQUtjwkZ/WWuTj9amSzQiCSay/kRcraPqm6L+JtZymkyytr7gOfHMbB3Dn4SwiJnWNcF61HHMYC
0eoCBBT2o8Vvh/54Hl3lcWYcjbPwjLzHHhS3LYPPAhxst666pUl2mUOSdeUHi9rg+XU3mVa0weeM
xWZKzfTWj1VzRyg14rfAnZN1ReO8b5OQZEx8ooflLJjDpjcgnpuVR8+rNXV5EASbUOvsirPkLtfq
uwVJ3w5r1d7uwp78kbNOj0kVyi4ygWGfIuMDhouiz4BivLUxY1zLWYdjUgE1+brAknaUWhYIpD9d
Y38MiUTotW6wPmsI26wzgal03TOH97K1uUgn1ry/4OSAHgg9q1jxiTKgyTM6RdaowERHXNjzSvWO
te46Zgtr6cbF57JpGf26WdxvOye+qp2x3gVaEDlqaaR7VkmWtu/ctmftZEvm9V5q8wf6I/vCP6ss
4WzN35D+QaWk5n5EBuedQonxQftLvMvWpDTbhJGIgqvCdOy1NXvPnVa6zFrz4mr1S651MNbkmEfF
KF6t2zR1X+xaDuOauSBTDdvjHAAye5Wn8/zdMkK2JCCG3zhPk4tkNIDIN9J9HjDJzZi3Cg+sY4M/
aYOqHz9SB152Ljv7jtmevSWCASb57GXbTCbBnjljv3WgSZHVOozXcxuNdy2emFVajowMgcGuqqyO
3+ZmBIVqVZXciaQijK0WNVMXa+jWRQW9wg67hiABGLPWYHrfrNKaLlnpA9eB4Hhfoxt11pzn6a/s
29uHoDTz50iYiCKBfQYX6DjCC9Y25gVK4Gbncb+ezCZyb+2lG9eA66ojAApegFgrmDmy3s6lJ6j9
4cc76KzWqLLijKO5KHcj6th9mhvlcTIZvNdBPj4AwrJ3hqm2Xd2kn5NIEcymB6+pHsFySAwbvoB8
WTx8TC1UkCtbG2HRt+JS04Pc+TzTzfR4t9KD3uw88k2oUYjwaSigGAjH59kwAR6MifXAeOgQHLrn
KXKtB8pINpktj3rM/D9TgH9J5eQyBfrZFOBL0n6tSiJA3vf+55/6TSPvfuIAsxwa/3/i3f/R+wfW
J9gNLhZU5NcSHQtt92+9v/fJZPYlfZTr8pwr+k+Vk7SgUzIHZTR1nhTxF/4NC6zu7P/fsA3uO0tq
B78ulicJqOKj6R19VZyh43V/hNifmYaOKNVhmcmvWXcKUdHvLtDNj1/9e9X7n70gwxCCFcEa+q74
IKrKeNcINwvnZOMZ2ohhTPYLatcbF1bKIeLJc/3z13s/2vjxBj1JDCuPChuZ2YfU1CB1aWlQ/568
Knbf0oAXsDWsu3VQvPz8pd6PDs8vxUfNZ+1oUT3z5vdTFKSzqL4yIU9ZAb4u8VJ1wELEGM9FLXPd
EWrz5JHEev0vUED+5F1yJzk+DmYTxcHHAc7YcHKYhpKn1kJzgHWBaSltqHYURsyVf/4+P0wpz2+U
O1CQ+OUKcPn6O/J74uIEX54yKJHEFmFrWJGtYQ6rMTUZCw+dx4O2tNM6vsDxjCBmVvHQPsP9g2SE
htZYmxTslz//i/749pmFabYqnhPXY3L8/g9KCRzrczJsTz+gf4EWr5jQVvf/n6/Fzh+zC7cwN86H
G4oIFkhS8yxPdgsHrZewo+itp7szP/Hnb0tfx/dfTtdkBo7e0TMd3/y49ki6Wsda9/I0hDGJt1oM
YxXGX3yaf3btOIQEI28IG+xY3l87k7EDguNcnlBFw0/xBwbMvksHIpYM1dDP35HQV+fjWwIKKyxW
IVzCj4Z7SO6CKE9hn1IrYZ5tD7ymCA3ER2cFjw9T8026M1/SJJjuAJ3aJPuG9l+sGP7kDkbBw7Fn
6q+qtD7eMKHFMiN0M3ma/M66sLOSyV2jI9dro+UObQJ2DllmMeyfl15TH/WXF+VVsucEUYefX5Q/
+wTInEbipD9pz/xwR2WEYhCuSWbBmVuJ8HVcnQWAslZ/Ra/9s5diCwUvGc2B/YdF2lT7qlJeY58S
h8sbnJWPRHFx1PtaEvbz9/X+qOf4lqxQAFtJniy0yh9v3zruMGQ3tXERgqFcUIgzzyntHMroWQhW
arncz19RvD+C9UviN/O0Mpi7WUJfen8z19kitbEsuDBpxfcoAtFitcTA3bmjAUKzBWhCPb9MNzQ8
1kMS8ZUqpg7VmlHCeUNd0uCF4PF3PkFgO7KZmxcL7WEIRRMKmqj+6iKhUH73lXB48ANtQGGs8b7s
HT6SoqCbpHKigbtoc7PYETux7KrEBfgu2qxfVWYxk9CdIwaq0Gul9exuBb/sVrH3Pau4+BsRQ3D2
hk7UfSOUqPs2Yedkmh4vGmbXGJy8pkrFsHLESE9AqyDfmtgHiuY26mCm/JiCigPOl59DLmIherTS
5qVj7ErmpbQvVMoFXCHtmm9wcEK2JUoGjfGCQ3gNn7YRB0EkI8NqLwbZXwSAgNe5SkKixNFZufu8
bHgNnyvttvF80zQ+LAs5wFYlNK1GHxtDrV/9gEpSaS97I1wC92JEmYWcOCqg7ykBRPTMW87SvHnx
ahYUF4XQqzkmuDeG1RnDaoH7lLyKOeAj8xZo7wRtY8x6wjHAvddl7luG1ZXlADPpt1kE7bcfizZ3
GJy3Ys6sr/USWgfkws2dcuGdoW5r1uTbSWwPbTCQsBI4PFCZpYgHg8XASWrrKlQ5Y21PkisaJuHT
LK1kH9p2+w3qHQnElSUeOsSoMD7Rxd0h/lqerMFpv9WB5HM6I4bEpNpvWRFZpE/ZbKSXNkQg5UN5
eOprko5XOPbtI9xMfkuRzuJh6bhuIBJYRZ6fciVP6h0hPrnNhiZWqV4HYpqdPY87W8YuuVgwuRbv
ItaFiYGT+AewlhTh6Y6oXfbHuWmA5KUJFddN0nDXMDUFhOhmXE1m/TXjjwop/HowQxiItT4vjcFD
I9zKARIjZhL+GPKPdE6bZiq6Vcz3rzKjmVBpDVKOjUKDFB1yWNdh5YM3RTaoldJn+78obe7lITWC
pxYNF2vuDpAwg03U70J7eTqm8dNuJqkEOEvpwE2s4QlcLSQMRGuRFM7bUEFudOM+sNhYKBK04SSo
+8herMOyoBXbWJErX8thKB/8JZmv8obhHJPySqxSIxc+raepLpK8AqmE/4ffkk8T7KOl6jdmG7oP
eb4kI/49bUX0nHS+9k2GhIWMK/QsWUBMi9MyUmedhbBpmR+ywHRQN8U1tiJT+6G5J/Ev0rTfdnUL
jDIN++J75ajuV18uwBgsr78OXKcv14js4Ij0GSfTesk5uOhSUd90xlw/u3mm2h0UCPcr/CTs+l1Z
XlYtLN4d220P4kNfo+tKK/Ivq766DlhTjHA12vg1sskJwmnP9Jxmet+UM9xfvDPN3m9H9wUcZ/d/
2TuT7qaxLQr/l5rLS30zqDdwk0ACCaEpIBOtQIIkW30v//r6rqUUjhIoggZP6613a2gqtq7uPc0+
++xDMp/urxGgSs6YiAAdr230/TV0lR25sLqHWVHzGm3XqFeMg4+vt1SnynVcw+6CSWedimAUBKfN
CoaK5JG0yYgBlzXBywmd4KUwTC6Yquy+rUCvXsa7LH25zf3ipDOq7s71kmbjS4F0BVU5+hTsap25
IMxBSeNgt9wiowsTL7+xSp37EeyltatG/qqqc+UkIo3f5rZ0ocPxxvxrLvPodzmqA4DMoZZAgxMl
D2OZg+16iXjzafOKSNd+AZeaabLML2+WuuvyRcyqctdw6MBKodqsQmoA633SUbqJkupDSjsDSslx
cVJRr1rFvvw1tIrkkxOiAx44Cj2SElNrqpDf4bhldIVX2jO9E/P+ytSzZpl6Mm/UYpb8q8Ry4jdy
WaVv0MHmUEsmEdlN59I3IKlbrkQhBLM3SVqiEm62rkCyNIZhCIHi8tbLZQxSsqcPgaFUHFm5rB24
xhXke7sC9NmI6b/MOmagb70EuoESrxpMI3YVOo7DNpNWBwnVktKLTbHEQAOZQZx0mOSh+GtKi0j2
LigxQVhjAjMhcSa15FFoRhPCmRRO39epztWvfCN7obc6UzINZZd+TtHB5qdZtSgfMwzks8rALOI5
H0kSRUuEOrLiF2l0DU5op9+6tNZRELBKQA9aJTbxVm/u0E2l49LYScZH5mc6L3PfKV6EwDn+Mm69
gIqZsvW/FHV5s00NwCc98BgWCpW2+BRSN5PeBfsUvTJb9YG5c7QezTDYbfymyV5sIQGddLZQnnC8
yFoyI635QE05emt66Tc13H9qVV253NGBig5PaIUrFdGXjQ6B99ZDcfl2HwTNO6+yeHPceEbKMFnH
Weqe1aAA7AeIGjEwzDozjYAxZG0TptGqgEsEhIZsQvOidFr5XM+S7nVWAJ6Z+zaQlnm0q6jf8haY
bMiYh79ocWjjDYoL4esWutUlnRDhZQbz920U2NmK2aWUUWop3ADEal8Sx6zPSzMFljNcNUDF3tYY
OuGDRzXVvoFenoWYC8dlZFVk62ddU39xU6l515Te7kqp6LHMgfKvd425Y+AXVEh8JSTQZQaX78LR
u+B1Tq3rTHIaB6H82itu1KBJz2E2ofYCAe5cMWXJXeqMBM5PFUweBPUYFahWUVX6kZk7CIYdxtp7
c5fCjI61/bs08Jkm21X7q9KXE4a7ec3nKiwzahZFoQdnbdC2xgo9DAnxWZe5lhdmi3bMqeNXxQuy
XOnVFjnbD8i7MSZLYgBVLJBeeYeOnt1cNHj4b0qdFa+rNK1P6Q/pziHTROE6dXyX6qNCeuFj3E5p
dFQQ2CWykFZebdVXnlqDKsdbl2ZgdLHyz7u2ZKg9HbGv6CjFjMICcJC3SGm/XKsRre0UYhP1dWl1
e4Ppaplib+zQ0jGISnOXqGblnjgSQ6q81NNf6nqmbrTQpDuisoK3RaRkHyqlK/6yafXY1C0ShPut
kO1lBgZz3uBPU1DbWmstbawAHvLev5WjEj9Uyh2dyRIdxmudrXpT78lT4hByBQxnN7hEvaH9IOeN
9NoISipFgZZpJ7ak5TA0kWA/yQoLFbJEDZzitOLsfnNDv/2Y2lr5FXlN67YxS6YJycgFFKuC7s2Q
kTihldNCqiXf9gL+X+f+vmN0UZl+M/zWe1NsIw0vFxTlmda0frJMkjiDTRHQ4K9DGkQAKM4vpbDZ
blTZdMu14wnhr33XtnBlE0YbGRV9R+e7CkV5SbfqT3SuotluefvtJU0glrx0qeRexk7IREKQYOnK
lzTeGtQ6RUeckBnNFULlWesOygn/Z0T9W8enCUp2lI2tbxh8Ce8pKLuLm+juzz8+dqgNx95DJPTw
/wxIKHKTCwoQKL2Ahwoxz+/9noqi8BGafpqQ9CMZ+g6EGuh+0hWIRAUoHow8Mr6h3VOXF2B6Fp2g
TB+AJUX/6DOA0IdYC1CkbIC1QPhDKAQ9W01kzkeKsgi/K4HhZs1FFd16Rbj2wy9Hu/EE8MlmHSEf
j79glJrmrRZGacsX2FsMJ1O1KucmqC8CZ+VHtz//qkNm/R1l4bsAVkBXkFhHDglm8AhR6JRCCQ3C
ZNivIbk3oSm9YrLZQbBSEdC7LratZ39Fm9Mu5VM5ZaLiHv6z0QXxGXKrmRfdooZqWx7kGoZkO9Yp
ozDlU1xldRcQ8AbRqyrXCxpBZDzNy7Bwtm6OBqjcoTcsJe77LitPAHiMM6blKG+2sHHol0cgKUZi
K1YZkKjlBsPualOiHtjUmkNPRBhl/u4dpG6vzlcmWh4W8VliU+MMzI7u+bhSz3JYkR+6NqzOQzer
0BiC192coFAVatG5VaIMZbQmFSFlZzTXUoKuKVKhEa1vVD4ZeCyET3XJSvfn29LxpXcNbXF6vNFq
z3WkdFUibdi6pxaJa9FDw/8zVmN4EHGpEQzhTl9Vd3n39q7Azxb3t0p8ehCzeZ/83j/6+R8arMm/
2CHqwpBmHxAzD7/p8IN/9ifCG56rusVSaWgTofUp0yuJAWFhU0JmzQ4fS9RlMASAKGCuh4Ut4AuP
9uhHu/DzB+y38+f/5mdP0Fvbl7d//qHqXNeJu4D5pARjYCFAHMWi/f14F2x1QdEEor+Ahg/rv7QL
X5MqLsVh9ILkQaENQ/1rezD6C0cnwVkY9DJYoq/gqT1wHLwP5FiBzR5W/4UzOgmKIotZzZPug2ov
GMSE49PQUhgdAaFeSD0FBysWR2ReF4GR1fjRSU+v2YQR6KYK3v1hYV6ON0GRjQUgrTgFc3t6Qp/+
N/W9Ff/Y5+fYQm65SemX0Kp/+rEVoHytg0urqLL3a3abQNVk6hHQFyoMPNFw0j8jsduDI0B4yiYZ
4G7UGVm9B5qRGaBBmrs77R5YC4RYKJwow0kY3wPFWQBSUbvTB4cwt5MAXQ5PPmkT0CaED4EuOdM6
79/08UmwuC4HsXJ1djEBwuGPJHmeHRlZCDqqtkM7SH8RRpGRZS9MMZcBTnz/+ex2wba1yeEhTp8J
qswOG8LDkVe0jAUtj0gmKkSRYs1uE2jIlX8xNLq5JWlfA8TkwdcSq/c9SKYxSUeVSWc4w1M3wdYW
5Mka/IchSJ6fd9QPkk7T7IG+oBlQtsB5+3c9uhC0S9G/RfkW+GBu5hDmyKMetucaBJIE8BAFXoLg
T7FGz287C77GJEv4flfY8Bl5RtRnH+FWz94FVSBNlOZ/kDDSo7cgftYF0nLYpd4Xz2gXeEn21DQB
5TViA3TChmcUEcexb7TNBREUDDhn8J2zS5ao4Ylpx9MsAjdCYwuA13q7yLYe74KFQbBoVYeG16/Z
7QJBrj15FxjHBB5L5qz3uzBKGxyNxFpmwJM8fN5naTO6EU91+D7XLpA6kjoJ+OAHPpIOXgXuvAOE
fVjz85HwMyfHS/YCjqKlOoK6JtYocXAQ9YaVCt42+Ij+8M3oLMBktftXMyGRphrB0CL4v/cX/6Fd
cBRAR9TIVXswn/OzC8R7U0FFGtNhqEBcF8oFx2bRRuzT5oCgFjJTs0jGp051kToVLqTt+W9kD8kb
IYZDSkQ25bDmFy1SeJv69nVjwYQRgJKjm358CExnQY8BMgcIux7W7O4AA8cm+0YBKIpLYIziI8sE
UFcAmu7B5Nl5A+Ijc6o3oD2FJ6SfBMjwsMY3wVhQ/WVu6D3WNrvIAFK4PtUbsAtAZWTH1oCcj3yi
BaBIwVmDize3tFED38N4TwuSdSpovGHY7P1F5ymPDQF+ckEFC2xhgKxmFAyodH5PrSngB2zePYM2
n4YN8IYcDCG5PHw+v0vAKZjsDU3cAao2cDp6UzC6BI4uVGw0Clj9N83oEGj0hvQuekJEaFA6Ec19
5oATjkMisT0iVILXcm8p54WdoP0sTz0EGog5WkqkxL0leIQaUFUw8Ag04fS7MMOrACY+0SASE4Cp
wyc4CNfzoPzBY4MoKAcHpXla+A5rhrsA2XTiLuh0tVJZoUHxadRAjIYmejw0h83NLZK4obI10S1S
XaJ+xkyB4caPT4HD0CzAZkFOOazZZQk4bcGMmxQcgCPSmAVYigc8rJFdVBTm/0JMwWb029CHpDPy
DuyCMxlBY8SFTRQMw6Z/1+M4WVQiKUIBNfaf9yZoVrtAB+HUs0CgqHIhlCMfeGwXmQK9UOB3OlAa
Z2cRiHD7HzUpRjA00f13fxdGgbJFfQUmJ63Ng8WYn18ASO3T+N/fBfwCuJDGOx7QkVHmLNIFcCPi
xO/Y2rwiJWAPtX81v78Lwi6SMnLnB4sw8g6CJE1poR9sI0zwnGwBge7UnFmDZ8VoaqoKvcF7hCOD
LfZU7yGp7N3xrHYBgz7RIuoa+AmtmhDbeu84vgsqQzeZ3KgMPIc5PT5x/NRDQMHZdiAhDQHQo2KC
ZS1sZDxEreGf4GFmV0Hw6aYeAm66aqvOfTYwLrsDHyFtT6kVTtph9ds+o7MAI0CffBVwC5xzQwjg
HtbIOUJz4SqIqsWQVc0uRBBY2lRQXcMgyGDG4FJPBoq2uDGwcHAP/S7NLkTQ2IbJSYNCBIAWEo/Z
7wLv+jhQhKmtATljFwaeag9hzulGPCEm9dyCM7giXHS4B9B1+/VwF6DjUHyDy+08n7D9C1tFJ4j4
V1/Du5v8P38DAAD//w==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D3EB1-0409-4235-B12E-21EBA32B6B6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D5E6-3886-4616-86BE-2487B3697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37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D5E6-3886-4616-86BE-2487B3697AF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9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1">
          <a:extLst>
            <a:ext uri="{FF2B5EF4-FFF2-40B4-BE49-F238E27FC236}">
              <a16:creationId xmlns:a16="http://schemas.microsoft.com/office/drawing/2014/main" id="{2CD24E82-A2EB-EC30-E9BA-5718B593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2" name="Google Shape;5062;g9751968634_0_1946:notes">
            <a:extLst>
              <a:ext uri="{FF2B5EF4-FFF2-40B4-BE49-F238E27FC236}">
                <a16:creationId xmlns:a16="http://schemas.microsoft.com/office/drawing/2014/main" id="{EB09DD14-ABA8-F0AA-BF5B-2B83964E7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3" name="Google Shape;5063;g9751968634_0_1946:notes">
            <a:extLst>
              <a:ext uri="{FF2B5EF4-FFF2-40B4-BE49-F238E27FC236}">
                <a16:creationId xmlns:a16="http://schemas.microsoft.com/office/drawing/2014/main" id="{062A6392-2FCC-AC3F-DE3D-CAA4AA5ED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61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DD5E6-3886-4616-86BE-2487B3697AF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8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2" name="Google Shape;5062;g9751968634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3" name="Google Shape;5063;g9751968634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D6082-7CE6-15E6-42D6-571993116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21BEC-46CD-2EEE-5AFA-F9369394F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C3D42-7693-369F-F50E-5320C870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DEC84-BEE6-19C7-7AE8-936DAA6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96D8F5-CAC3-3FD9-BDDE-1D9D3218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F3F82-AA66-E1A1-5AF8-58965769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B3ACDC-CAF0-2049-EFF1-216F2F66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E9610-4671-7A54-AFB2-94AAC0B5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55C70-80CD-5C4A-C3F1-50C6D9C1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92792A-6150-EC48-EE1E-C19366F9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03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05F585-167A-4A41-8EF7-439C50067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A8B88F-E9A8-C784-8E59-EEFA06395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DD7DC-CF37-6CD8-E818-E4182790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ACA408-F938-1231-5C51-39038855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D5C542-9394-D39B-1338-50DEEE6A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06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874EF-CB61-9045-96F4-E0D8B994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7DA1B-0399-5368-C4C3-250113C6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49C02-8359-A192-277B-D6D022E6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7F081-B5EE-FEB5-53A1-3F68AA4A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A0485-DBF9-3F69-015C-1C05843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88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B1A7E-E1BE-2AC2-6313-B6A54BEE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1C3FD-2F60-9007-679C-862FBF62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351BA-8F8C-8153-0862-92732099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1D7DA-5BF5-0F1C-E1B5-656DA2E7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79322E-50E8-B00A-5D5F-48968B8E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6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99BB4-6B8B-CABD-9F10-2965761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08F5A-BA41-FA24-1C15-4D447EB0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756BE-E774-6119-2634-BBB97DBF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D36E6-45D3-3033-B7E5-54AEC286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5BB158-9F37-0EB8-D2E8-7C1FAD4C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BD1524-65D2-4609-07D1-9DBCD4A6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36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84422-E9D5-D83B-E331-D672B4A0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BF905-5179-AD7B-23C3-DF176096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76EA04-BD74-BA47-855F-8C2566DA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147A10-B5FB-70D5-F4AA-57E72568D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A239E-EA26-55E9-3942-98DB8441B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A5731F-5265-1890-DA1E-C3E4CD8D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4C425C-71DD-0649-19B2-50BC00C2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9A2641-B5A1-BB1D-E826-247D173F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7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44330-C4B8-EACC-11D6-39530582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BBB08-A2CD-B5FB-F239-95F89E1F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A4639B-9CE3-EE3E-4093-353B35B3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1527D0-913D-F322-1B4E-31589411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79A8CA-4A02-F941-D666-395957D4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71523-EC6C-06D8-82AF-79208606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615934-693E-A8F4-9D3F-4459BC82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66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E39D-4854-C066-B2A0-9EF99066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3CF3B-23E3-BCBA-7835-0F0C825D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4EF092-ED72-BE10-BC2A-630DE3E8A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7D0BCF-74C6-F862-B112-9CD70F61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195064-4D62-7FA7-99C6-E0332DEB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A6A5EC-E5FB-8FEE-AB55-3875A21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5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98842-0E7A-1D15-9B49-9567000D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6D2032-37A8-345F-1B3C-D979B714C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DBB498-2DA4-7E61-38F9-474730919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CA4AF6-B066-783E-5DE3-80408809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5B7B2C-0F30-9986-CA3E-CEC75BF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F4B387-B470-3747-31B3-1E3A8583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8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BFC380-D462-DA6C-378B-DB5BBF4A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0B9B3-50A0-0413-28E3-75A6D5E7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F9D8C-807E-B80F-B6E0-B45AC24DF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2DF86-ACFF-49E2-A597-43C2479E6995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C8E57-F3AF-D866-0299-F7BC77FB5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52FCA-6563-F683-172A-99FB77DC2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4933E-432D-49F6-A853-51F3C6669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78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48BAC-7902-A980-EBEA-B3492B08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383A7F-E2FB-D8AC-3E8F-A3B0EE7B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17E83-1FEF-BC78-424C-4B148FC6391E}"/>
              </a:ext>
            </a:extLst>
          </p:cNvPr>
          <p:cNvSpPr/>
          <p:nvPr/>
        </p:nvSpPr>
        <p:spPr>
          <a:xfrm>
            <a:off x="0" y="-3177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AB30E9EB-8473-90E5-F2AC-9F781541DE20}"/>
              </a:ext>
            </a:extLst>
          </p:cNvPr>
          <p:cNvSpPr>
            <a:spLocks/>
          </p:cNvSpPr>
          <p:nvPr/>
        </p:nvSpPr>
        <p:spPr>
          <a:xfrm rot="21346023">
            <a:off x="3642243" y="2260965"/>
            <a:ext cx="5535478" cy="1698159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AA62AF-3FAA-FC3C-2AD8-E4FC8C6E9F3C}"/>
              </a:ext>
            </a:extLst>
          </p:cNvPr>
          <p:cNvSpPr txBox="1"/>
          <p:nvPr/>
        </p:nvSpPr>
        <p:spPr>
          <a:xfrm>
            <a:off x="4277651" y="2817656"/>
            <a:ext cx="36366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Analise de vendas - </a:t>
            </a:r>
            <a:r>
              <a:rPr lang="pt-BR" sz="3200" dirty="0" err="1">
                <a:solidFill>
                  <a:schemeClr val="bg1"/>
                </a:solidFill>
                <a:latin typeface="Bebas neue" panose="020B0606020202050201" pitchFamily="34" charset="0"/>
              </a:rPr>
              <a:t>nike</a:t>
            </a:r>
            <a:endParaRPr lang="pt-BR" sz="32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4BA2855-EA7A-3713-1F6B-2722618C989A}"/>
              </a:ext>
            </a:extLst>
          </p:cNvPr>
          <p:cNvCxnSpPr/>
          <p:nvPr/>
        </p:nvCxnSpPr>
        <p:spPr>
          <a:xfrm>
            <a:off x="4468041" y="3317947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B45CB38-F573-467D-B3D8-2D67290E1F6B}"/>
              </a:ext>
            </a:extLst>
          </p:cNvPr>
          <p:cNvCxnSpPr>
            <a:cxnSpLocks/>
          </p:cNvCxnSpPr>
          <p:nvPr/>
        </p:nvCxnSpPr>
        <p:spPr>
          <a:xfrm>
            <a:off x="0" y="28346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F31A405-D3D6-A7A1-BEC8-6ACE15D71C27}"/>
              </a:ext>
            </a:extLst>
          </p:cNvPr>
          <p:cNvCxnSpPr>
            <a:cxnSpLocks/>
          </p:cNvCxnSpPr>
          <p:nvPr/>
        </p:nvCxnSpPr>
        <p:spPr>
          <a:xfrm>
            <a:off x="0" y="6571359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3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45C8638-0D31-0AE9-C760-5407E10F6F1B}"/>
              </a:ext>
            </a:extLst>
          </p:cNvPr>
          <p:cNvSpPr txBox="1"/>
          <p:nvPr/>
        </p:nvSpPr>
        <p:spPr>
          <a:xfrm>
            <a:off x="4388218" y="1180135"/>
            <a:ext cx="76108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Expandir centros de distribuição para reduzir tempo de entrega e criar parcerias com transportadoras locais para otimizar custos.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Logística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Ampliar a disponibilidade dos produtos nos varejistas da região.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Produto &amp; Comercial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Ações promocionais específicas para o Centro-Oeste e investir em eventos esportivos locais para fortalecer a marca.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 parcerias com academias, clubes esportivos e influenciadores da região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Parcerias</a:t>
            </a:r>
          </a:p>
          <a:p>
            <a:pPr lvl="1"/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pt-B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3313D2A1-35D8-9054-005E-41CE064C98AE}"/>
              </a:ext>
            </a:extLst>
          </p:cNvPr>
          <p:cNvCxnSpPr>
            <a:cxnSpLocks/>
          </p:cNvCxnSpPr>
          <p:nvPr/>
        </p:nvCxnSpPr>
        <p:spPr>
          <a:xfrm flipV="1">
            <a:off x="11772160" y="4283405"/>
            <a:ext cx="0" cy="1449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Mapa&#10;&#10;O conteúdo gerado por IA pode estar incorreto.">
            <a:extLst>
              <a:ext uri="{FF2B5EF4-FFF2-40B4-BE49-F238E27FC236}">
                <a16:creationId xmlns:a16="http://schemas.microsoft.com/office/drawing/2014/main" id="{3AB0A17E-5770-5087-0EEA-F94253D1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3503081"/>
            <a:ext cx="3229193" cy="335491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6E54320-436E-8142-CDF4-4920616939E3}"/>
              </a:ext>
            </a:extLst>
          </p:cNvPr>
          <p:cNvCxnSpPr/>
          <p:nvPr/>
        </p:nvCxnSpPr>
        <p:spPr>
          <a:xfrm>
            <a:off x="439536" y="793618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9D440B-A1B5-999F-7BC5-FF3D84A03B4A}"/>
              </a:ext>
            </a:extLst>
          </p:cNvPr>
          <p:cNvSpPr txBox="1"/>
          <p:nvPr/>
        </p:nvSpPr>
        <p:spPr>
          <a:xfrm>
            <a:off x="4876846" y="102917"/>
            <a:ext cx="61233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a implementação dessas ações estratégicas, projeta-se um crescimento significativo na receita do centro-oeste, fortalecendo sua competitividade no mercado e ampliando suas oportunidades de expansão.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282B47E-D3B1-DE94-544C-75F72B9CD76F}"/>
              </a:ext>
            </a:extLst>
          </p:cNvPr>
          <p:cNvSpPr/>
          <p:nvPr/>
        </p:nvSpPr>
        <p:spPr>
          <a:xfrm>
            <a:off x="-31780" y="0"/>
            <a:ext cx="463600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Graphic 5">
            <a:extLst>
              <a:ext uri="{FF2B5EF4-FFF2-40B4-BE49-F238E27FC236}">
                <a16:creationId xmlns:a16="http://schemas.microsoft.com/office/drawing/2014/main" id="{7C018BF2-5E69-97D8-4E5B-A458BD3DAAE9}"/>
              </a:ext>
            </a:extLst>
          </p:cNvPr>
          <p:cNvSpPr>
            <a:spLocks/>
          </p:cNvSpPr>
          <p:nvPr/>
        </p:nvSpPr>
        <p:spPr>
          <a:xfrm rot="21346023">
            <a:off x="361593" y="2519996"/>
            <a:ext cx="3979924" cy="1412474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E75423-7D54-9165-6292-3CFE31A19D2E}"/>
              </a:ext>
            </a:extLst>
          </p:cNvPr>
          <p:cNvSpPr txBox="1"/>
          <p:nvPr/>
        </p:nvSpPr>
        <p:spPr>
          <a:xfrm>
            <a:off x="769546" y="2995400"/>
            <a:ext cx="300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bas neue" panose="020B0606020202050201" pitchFamily="34" charset="0"/>
              </a:rPr>
              <a:t>Ações para o Centro – oeste </a:t>
            </a: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B86BB123-DAAB-7219-2F84-2AD9F60C5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1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96C7BC19-1A22-43F9-DC1F-DFF01F68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31" y="2170816"/>
            <a:ext cx="8442169" cy="42693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9C4A4E-95D4-2330-F741-A18C1FA16651}"/>
              </a:ext>
            </a:extLst>
          </p:cNvPr>
          <p:cNvSpPr txBox="1"/>
          <p:nvPr/>
        </p:nvSpPr>
        <p:spPr>
          <a:xfrm>
            <a:off x="4020976" y="417821"/>
            <a:ext cx="7430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2021, a receita total atingiu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$ 9.186.402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milhões Dólares, um crescimento grande em relação a 2020, que registrou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$ 2.432.744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milhões Dólares.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receita de 2021 cresceu cerca de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227%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em relação a 2020, refletindo melhorias no desempenho de vendas, aumento no ticket médio, novos mercados etc.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A9994B-4446-ABA1-0CA4-DD41F8C40C2E}"/>
              </a:ext>
            </a:extLst>
          </p:cNvPr>
          <p:cNvSpPr txBox="1"/>
          <p:nvPr/>
        </p:nvSpPr>
        <p:spPr>
          <a:xfrm>
            <a:off x="4020976" y="1540540"/>
            <a:ext cx="7430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Além disso, o volume de vendas cresceu consideravelmente, saindo em 2020 de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46.405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unidades para 2021 com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195.579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unidades vendidas.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BB89C1-213D-CCA4-DC1E-13C500966062}"/>
              </a:ext>
            </a:extLst>
          </p:cNvPr>
          <p:cNvSpPr txBox="1"/>
          <p:nvPr/>
        </p:nvSpPr>
        <p:spPr>
          <a:xfrm>
            <a:off x="3940770" y="2366392"/>
            <a:ext cx="3585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Bebas neue" panose="020B0606020202050201" pitchFamily="34" charset="0"/>
              </a:rPr>
              <a:t>Faturamento ao longo dos meses em 2020 e 2021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4FCA848-B24C-8EB6-3DA0-EEF872514196}"/>
              </a:ext>
            </a:extLst>
          </p:cNvPr>
          <p:cNvSpPr/>
          <p:nvPr/>
        </p:nvSpPr>
        <p:spPr>
          <a:xfrm>
            <a:off x="0" y="-3177"/>
            <a:ext cx="38629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raphic 5">
            <a:extLst>
              <a:ext uri="{FF2B5EF4-FFF2-40B4-BE49-F238E27FC236}">
                <a16:creationId xmlns:a16="http://schemas.microsoft.com/office/drawing/2014/main" id="{B527A015-88C3-0D97-4C99-6CB8941ED15A}"/>
              </a:ext>
            </a:extLst>
          </p:cNvPr>
          <p:cNvSpPr>
            <a:spLocks/>
          </p:cNvSpPr>
          <p:nvPr/>
        </p:nvSpPr>
        <p:spPr>
          <a:xfrm rot="21346023">
            <a:off x="474319" y="2979780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329F739-466D-44BD-D2D0-5BDD70E0D477}"/>
              </a:ext>
            </a:extLst>
          </p:cNvPr>
          <p:cNvSpPr txBox="1"/>
          <p:nvPr/>
        </p:nvSpPr>
        <p:spPr>
          <a:xfrm>
            <a:off x="113133" y="2788838"/>
            <a:ext cx="363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Crescimento da Receita Entre 2020 e 2021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008AE83-351B-30E6-7E75-DB659B290920}"/>
              </a:ext>
            </a:extLst>
          </p:cNvPr>
          <p:cNvCxnSpPr/>
          <p:nvPr/>
        </p:nvCxnSpPr>
        <p:spPr>
          <a:xfrm>
            <a:off x="746433" y="3766003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AF79A51-6AAC-0CF3-DA64-813AC1A35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0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E47229A-A5AE-5FDE-E97E-36A538732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218805"/>
              </p:ext>
            </p:extLst>
          </p:nvPr>
        </p:nvGraphicFramePr>
        <p:xfrm>
          <a:off x="-80052" y="2280627"/>
          <a:ext cx="8507594" cy="360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6D241EA-0F7E-1406-85B9-C80B895FD8D4}"/>
              </a:ext>
            </a:extLst>
          </p:cNvPr>
          <p:cNvSpPr txBox="1"/>
          <p:nvPr/>
        </p:nvSpPr>
        <p:spPr>
          <a:xfrm>
            <a:off x="-1" y="6331603"/>
            <a:ext cx="832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Base total: 9360 Vendas West Gear : </a:t>
            </a:r>
            <a:r>
              <a:rPr lang="pt-BR" sz="140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823 | Walmart : 582 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| Sports Dirct : </a:t>
            </a:r>
            <a:r>
              <a:rPr lang="pt-BR" sz="140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2006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</a:t>
            </a:r>
            <a:r>
              <a:rPr lang="pt-BR" sz="140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Kohl’s : 1030 | Foot Locker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: 2545 | Amazon : </a:t>
            </a:r>
            <a:r>
              <a:rPr lang="pt-BR" sz="140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823</a:t>
            </a:r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9DE30D-F511-0332-404D-D6260F62D097}"/>
              </a:ext>
            </a:extLst>
          </p:cNvPr>
          <p:cNvSpPr txBox="1"/>
          <p:nvPr/>
        </p:nvSpPr>
        <p:spPr>
          <a:xfrm>
            <a:off x="521123" y="508311"/>
            <a:ext cx="721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Amazon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lidera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dirty="0"/>
              <a:t>Calçados de Rua Masculino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pt-BR" sz="1400" b="1" dirty="0"/>
              <a:t>28,03%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destacando-se nesse segmento.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Foot Locker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mantém fortes vendas </a:t>
            </a:r>
            <a:r>
              <a:rPr lang="pt-BR" sz="1400" dirty="0"/>
              <a:t>de</a:t>
            </a:r>
            <a:r>
              <a:rPr lang="pt-BR" sz="1400" b="1" dirty="0"/>
              <a:t> Calçados de Rua Masculino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dirty="0"/>
              <a:t>Roupas Masculinas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representando </a:t>
            </a:r>
            <a:r>
              <a:rPr lang="pt-BR" sz="1400" b="1" dirty="0"/>
              <a:t>45,80%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das vendas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CEE12D-1BBA-E254-D373-2A6C44850C6C}"/>
              </a:ext>
            </a:extLst>
          </p:cNvPr>
          <p:cNvSpPr txBox="1"/>
          <p:nvPr/>
        </p:nvSpPr>
        <p:spPr>
          <a:xfrm>
            <a:off x="521123" y="1439064"/>
            <a:ext cx="75033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Sports Direct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b="1" dirty="0" err="1"/>
              <a:t>Kohl’s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uma </a:t>
            </a:r>
            <a:r>
              <a:rPr lang="pt-BR" sz="1400" b="1" dirty="0"/>
              <a:t>distribuição equilibrada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 as categorias de produtos.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b="1" dirty="0"/>
              <a:t>Walmart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 destaca pela sua distribuição nas vendas, sem uma categoria que se destaca mais do que as outras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CEB2B446-7A26-8C77-3DAC-F624247B1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" y="-45752"/>
            <a:ext cx="752475" cy="7524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C81EDE-A798-0C32-BE0A-5ABA0E22BC5E}"/>
              </a:ext>
            </a:extLst>
          </p:cNvPr>
          <p:cNvSpPr/>
          <p:nvPr/>
        </p:nvSpPr>
        <p:spPr>
          <a:xfrm>
            <a:off x="8329035" y="-3177"/>
            <a:ext cx="38629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FC78F668-D027-7EA7-8937-32BC592BAD83}"/>
              </a:ext>
            </a:extLst>
          </p:cNvPr>
          <p:cNvSpPr>
            <a:spLocks/>
          </p:cNvSpPr>
          <p:nvPr/>
        </p:nvSpPr>
        <p:spPr>
          <a:xfrm rot="21346023">
            <a:off x="8764451" y="2838104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312C186-A413-D8AD-C710-A2550CB0DA44}"/>
              </a:ext>
            </a:extLst>
          </p:cNvPr>
          <p:cNvSpPr txBox="1"/>
          <p:nvPr/>
        </p:nvSpPr>
        <p:spPr>
          <a:xfrm>
            <a:off x="7939141" y="2714714"/>
            <a:ext cx="4636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Desempenho de vendas por varejista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DD07FAF-3C97-C810-6D64-F6BB95AC7EA6}"/>
              </a:ext>
            </a:extLst>
          </p:cNvPr>
          <p:cNvCxnSpPr/>
          <p:nvPr/>
        </p:nvCxnSpPr>
        <p:spPr>
          <a:xfrm>
            <a:off x="9647729" y="3653171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57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64">
          <a:extLst>
            <a:ext uri="{FF2B5EF4-FFF2-40B4-BE49-F238E27FC236}">
              <a16:creationId xmlns:a16="http://schemas.microsoft.com/office/drawing/2014/main" id="{E3BEEE6B-72CC-2038-0FFE-010F7139F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B44744C-08FF-77E3-AFC6-3039B884B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280773"/>
              </p:ext>
            </p:extLst>
          </p:nvPr>
        </p:nvGraphicFramePr>
        <p:xfrm>
          <a:off x="3862965" y="1805511"/>
          <a:ext cx="8329035" cy="4716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6F3F4EF-DD0D-6227-8F9B-5ABCC562E5E7}"/>
              </a:ext>
            </a:extLst>
          </p:cNvPr>
          <p:cNvSpPr txBox="1"/>
          <p:nvPr/>
        </p:nvSpPr>
        <p:spPr>
          <a:xfrm>
            <a:off x="4232767" y="439926"/>
            <a:ext cx="73343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just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A análise do desempenho das lojas revela oportunidades estratégicas para otimizar as vendas. </a:t>
            </a:r>
            <a:r>
              <a:rPr lang="pt-BR" b="1" dirty="0">
                <a:solidFill>
                  <a:schemeClr val="tx1"/>
                </a:solidFill>
              </a:rPr>
              <a:t>West Gear </a:t>
            </a:r>
            <a:r>
              <a:rPr lang="pt-BR" dirty="0"/>
              <a:t>e </a:t>
            </a:r>
            <a:r>
              <a:rPr lang="pt-BR" b="1" dirty="0">
                <a:solidFill>
                  <a:schemeClr val="tx1"/>
                </a:solidFill>
              </a:rPr>
              <a:t>Foot Locker </a:t>
            </a:r>
            <a:r>
              <a:rPr lang="pt-BR" dirty="0"/>
              <a:t>já possuem forte presença, mas </a:t>
            </a:r>
            <a:r>
              <a:rPr lang="pt-BR" b="1" dirty="0">
                <a:solidFill>
                  <a:schemeClr val="tx1"/>
                </a:solidFill>
              </a:rPr>
              <a:t>Amazon</a:t>
            </a:r>
            <a:r>
              <a:rPr lang="pt-BR" dirty="0"/>
              <a:t> e </a:t>
            </a:r>
            <a:r>
              <a:rPr lang="pt-BR" b="1" dirty="0">
                <a:solidFill>
                  <a:schemeClr val="tx1"/>
                </a:solidFill>
              </a:rPr>
              <a:t>Walmart</a:t>
            </a:r>
            <a:r>
              <a:rPr lang="pt-BR" dirty="0"/>
              <a:t> ainda apresentam potencial de crescimento. Investir nesses canais pode fortalecer os resultados.</a:t>
            </a:r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2F59D2C7-36C1-5566-8A89-1F9351BDA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9" y="-45751"/>
            <a:ext cx="752475" cy="7524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08F14A2-3B65-9B2F-C6C6-F487DAE9727D}"/>
              </a:ext>
            </a:extLst>
          </p:cNvPr>
          <p:cNvSpPr/>
          <p:nvPr/>
        </p:nvSpPr>
        <p:spPr>
          <a:xfrm>
            <a:off x="0" y="-3177"/>
            <a:ext cx="3862965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4863E8DF-A79E-6924-8AA3-53AC430B3068}"/>
              </a:ext>
            </a:extLst>
          </p:cNvPr>
          <p:cNvSpPr>
            <a:spLocks/>
          </p:cNvSpPr>
          <p:nvPr/>
        </p:nvSpPr>
        <p:spPr>
          <a:xfrm rot="21346023">
            <a:off x="435416" y="2838104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807B09-ED32-1FF9-45E4-981690B09B27}"/>
              </a:ext>
            </a:extLst>
          </p:cNvPr>
          <p:cNvSpPr txBox="1"/>
          <p:nvPr/>
        </p:nvSpPr>
        <p:spPr>
          <a:xfrm>
            <a:off x="0" y="2900659"/>
            <a:ext cx="3971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200">
                <a:solidFill>
                  <a:srgbClr val="0E284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</a:rPr>
              <a:t>Distribuição de Receita entre os Varejistas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5D50763-0E31-B1E9-D1D8-C6745C3F76B6}"/>
              </a:ext>
            </a:extLst>
          </p:cNvPr>
          <p:cNvCxnSpPr/>
          <p:nvPr/>
        </p:nvCxnSpPr>
        <p:spPr>
          <a:xfrm>
            <a:off x="1176829" y="3742071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AA491AC2-EAC2-C774-B2C3-561A31256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7314788-8B54-BC6B-A519-37AE5C01E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785489"/>
              </p:ext>
            </p:extLst>
          </p:nvPr>
        </p:nvGraphicFramePr>
        <p:xfrm>
          <a:off x="-40265" y="2657680"/>
          <a:ext cx="6859524" cy="3941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1A60BBB-2AC6-B92B-8F41-0F5DD9BE817B}"/>
              </a:ext>
            </a:extLst>
          </p:cNvPr>
          <p:cNvSpPr txBox="1"/>
          <p:nvPr/>
        </p:nvSpPr>
        <p:spPr>
          <a:xfrm>
            <a:off x="481309" y="3253323"/>
            <a:ext cx="119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Site</a:t>
            </a:r>
          </a:p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$4.426.126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EDE31B-9506-D26C-82D8-952504F6229B}"/>
              </a:ext>
            </a:extLst>
          </p:cNvPr>
          <p:cNvSpPr txBox="1"/>
          <p:nvPr/>
        </p:nvSpPr>
        <p:spPr>
          <a:xfrm>
            <a:off x="5004175" y="3133435"/>
            <a:ext cx="119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Loja</a:t>
            </a:r>
          </a:p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$3.585.910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672B91-E3C0-8366-0D8C-612C4071F951}"/>
              </a:ext>
            </a:extLst>
          </p:cNvPr>
          <p:cNvSpPr txBox="1"/>
          <p:nvPr/>
        </p:nvSpPr>
        <p:spPr>
          <a:xfrm>
            <a:off x="4574770" y="6014663"/>
            <a:ext cx="119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Outlet</a:t>
            </a:r>
          </a:p>
          <a:p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$3.607.110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5D8394-4FDA-6865-FBB1-BF013C8BE2DA}"/>
              </a:ext>
            </a:extLst>
          </p:cNvPr>
          <p:cNvSpPr txBox="1"/>
          <p:nvPr/>
        </p:nvSpPr>
        <p:spPr>
          <a:xfrm>
            <a:off x="376100" y="670114"/>
            <a:ext cx="69737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vendas foram distribuídas entre diferentes canais, com o site liderando a receita. O outlet logo em seguida, e em ultimo a loja física.</a:t>
            </a:r>
          </a:p>
          <a:p>
            <a:pPr algn="just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Esses números destacam a relevância do e-commerce e a necessidade de otimizar cada canal para potencializar as vendas e atender melhor os clientes.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20607D8-5D9C-5EBC-69F1-6F0444AF5624}"/>
              </a:ext>
            </a:extLst>
          </p:cNvPr>
          <p:cNvSpPr/>
          <p:nvPr/>
        </p:nvSpPr>
        <p:spPr>
          <a:xfrm>
            <a:off x="8329035" y="-3178"/>
            <a:ext cx="3862965" cy="68611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D773A326-F05C-7EEE-067C-FF93C9B496CE}"/>
              </a:ext>
            </a:extLst>
          </p:cNvPr>
          <p:cNvSpPr>
            <a:spLocks/>
          </p:cNvSpPr>
          <p:nvPr/>
        </p:nvSpPr>
        <p:spPr>
          <a:xfrm rot="21346023">
            <a:off x="8764451" y="2838104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C23DC2-0824-672A-2695-1F0F4CB58250}"/>
              </a:ext>
            </a:extLst>
          </p:cNvPr>
          <p:cNvSpPr txBox="1"/>
          <p:nvPr/>
        </p:nvSpPr>
        <p:spPr>
          <a:xfrm>
            <a:off x="7939141" y="2714714"/>
            <a:ext cx="4636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Desempenho de vendas por varejista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5C81A90-4D04-760F-A189-D6BD4A88DDBD}"/>
              </a:ext>
            </a:extLst>
          </p:cNvPr>
          <p:cNvCxnSpPr/>
          <p:nvPr/>
        </p:nvCxnSpPr>
        <p:spPr>
          <a:xfrm>
            <a:off x="9623733" y="3677103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F236FA0-DE04-4FFC-75F4-85DF9DCD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" y="-4575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3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0" name="Gráfico 9">
                <a:extLst>
                  <a:ext uri="{FF2B5EF4-FFF2-40B4-BE49-F238E27FC236}">
                    <a16:creationId xmlns:a16="http://schemas.microsoft.com/office/drawing/2014/main" id="{84EA1B8D-0B44-F7FD-6C33-6C4CC7AD8E8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06466209"/>
                  </p:ext>
                </p:extLst>
              </p:nvPr>
            </p:nvGraphicFramePr>
            <p:xfrm>
              <a:off x="4750203" y="445525"/>
              <a:ext cx="6040704" cy="586611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Gráfico 9">
                <a:extLst>
                  <a:ext uri="{FF2B5EF4-FFF2-40B4-BE49-F238E27FC236}">
                    <a16:creationId xmlns:a16="http://schemas.microsoft.com/office/drawing/2014/main" id="{84EA1B8D-0B44-F7FD-6C33-6C4CC7AD8E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0203" y="445525"/>
                <a:ext cx="6040704" cy="586611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BB0150-E013-89E7-1E91-744A356D50FA}"/>
              </a:ext>
            </a:extLst>
          </p:cNvPr>
          <p:cNvSpPr txBox="1"/>
          <p:nvPr/>
        </p:nvSpPr>
        <p:spPr>
          <a:xfrm>
            <a:off x="4033165" y="354694"/>
            <a:ext cx="7381875" cy="137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mapa destaca a receita em 2021 e 2021 em cada estado, com variações de intensidade da cor conforme o volume de vendas. Observamos que as regiões </a:t>
            </a:r>
            <a:r>
              <a:rPr lang="pt-BR" sz="1600" b="1" dirty="0"/>
              <a:t>Oeste e Nordeste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lideram em faturamento, enquanto o </a:t>
            </a:r>
            <a:r>
              <a:rPr lang="pt-BR" sz="1600" b="1" dirty="0"/>
              <a:t>Centro-Oeste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apresenta menor receita.</a:t>
            </a:r>
          </a:p>
          <a:p>
            <a:pPr algn="just"/>
            <a:endParaRPr lang="pt-BR" sz="16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CA068805-707F-1437-46BB-0A6E6FA5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902" y="5577079"/>
            <a:ext cx="7559730" cy="120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b="1" dirty="0"/>
              <a:t> Oeste</a:t>
            </a: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a maior receita, totalizando </a:t>
            </a:r>
            <a:r>
              <a:rPr lang="pt-BR" altLang="pt-BR" sz="1600" b="1" dirty="0"/>
              <a:t>$3.202.508 Dólares</a:t>
            </a:r>
            <a:r>
              <a:rPr lang="pt-BR" altLang="pt-BR" sz="1600" dirty="0"/>
              <a:t>.</a:t>
            </a:r>
          </a:p>
          <a:p>
            <a:pPr marR="0" lvl="0" indent="0" algn="just" fontAlgn="base">
              <a:lnSpc>
                <a:spcPts val="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dirty="0"/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b="1" dirty="0"/>
              <a:t> Nordeste</a:t>
            </a: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altLang="pt-BR" sz="1600" dirty="0"/>
              <a:t> </a:t>
            </a:r>
            <a:r>
              <a:rPr lang="pt-BR" altLang="pt-BR" sz="1600" b="1" dirty="0"/>
              <a:t>Sudeste</a:t>
            </a: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apresentam valores próximos.</a:t>
            </a:r>
          </a:p>
          <a:p>
            <a:pPr marR="0" lvl="0" indent="0" algn="just" fontAlgn="base">
              <a:lnSpc>
                <a:spcPts val="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dirty="0"/>
          </a:p>
          <a:p>
            <a:pPr marR="0" lvl="0" indent="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pt-BR" altLang="pt-BR" sz="1600" dirty="0"/>
              <a:t> </a:t>
            </a:r>
            <a:r>
              <a:rPr lang="pt-BR" altLang="pt-BR" sz="1600" b="1" dirty="0"/>
              <a:t>Centro-Oeste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apesar de menor receita de </a:t>
            </a:r>
            <a:r>
              <a:rPr lang="pt-BR" altLang="pt-BR" sz="1600" b="1" dirty="0"/>
              <a:t>$1.678.430 Dólares</a:t>
            </a:r>
            <a:r>
              <a:rPr lang="pt-BR" alt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pode representar uma oportunidade de crescimento</a:t>
            </a:r>
            <a:r>
              <a:rPr lang="pt-BR" altLang="pt-BR" sz="1600" dirty="0"/>
              <a:t>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DB84AD9-1510-326E-04B8-D7710B8C0686}"/>
              </a:ext>
            </a:extLst>
          </p:cNvPr>
          <p:cNvSpPr txBox="1"/>
          <p:nvPr/>
        </p:nvSpPr>
        <p:spPr>
          <a:xfrm>
            <a:off x="13341299" y="4980539"/>
            <a:ext cx="5455582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Está análise sugere a necessidade de estratégias para impulsionar as vendas na região do </a:t>
            </a:r>
            <a:r>
              <a:rPr lang="pt-BR" sz="1600" b="1" dirty="0"/>
              <a:t>centro-oeste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como por exemplo:</a:t>
            </a:r>
          </a:p>
          <a:p>
            <a:pPr algn="just">
              <a:lnSpc>
                <a:spcPts val="1000"/>
              </a:lnSpc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Expandir a presença dos produtos por meio de novos parceiros comerciais e otimização da logística.</a:t>
            </a:r>
          </a:p>
          <a:p>
            <a:pPr algn="just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Engajar atletas e influenciadores regionais para fortalecer a conexão com o público e aumentar a relevância da marca.</a:t>
            </a:r>
          </a:p>
          <a:p>
            <a:pPr algn="just">
              <a:lnSpc>
                <a:spcPts val="1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entre outras, ao implementar estratégias focadas em regiões com menor faturamento, a empresa pode aumentar significativamente sua receita.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CDEFC3-F311-158C-1724-D9587A02830F}"/>
              </a:ext>
            </a:extLst>
          </p:cNvPr>
          <p:cNvSpPr/>
          <p:nvPr/>
        </p:nvSpPr>
        <p:spPr>
          <a:xfrm>
            <a:off x="6941117" y="1818904"/>
            <a:ext cx="2097749" cy="2331889"/>
          </a:xfrm>
          <a:custGeom>
            <a:avLst/>
            <a:gdLst>
              <a:gd name="connsiteX0" fmla="*/ 0 w 2331720"/>
              <a:gd name="connsiteY0" fmla="*/ 0 h 2643568"/>
              <a:gd name="connsiteX1" fmla="*/ 2331720 w 2331720"/>
              <a:gd name="connsiteY1" fmla="*/ 0 h 2643568"/>
              <a:gd name="connsiteX2" fmla="*/ 2331720 w 2331720"/>
              <a:gd name="connsiteY2" fmla="*/ 2643568 h 2643568"/>
              <a:gd name="connsiteX3" fmla="*/ 0 w 2331720"/>
              <a:gd name="connsiteY3" fmla="*/ 2643568 h 2643568"/>
              <a:gd name="connsiteX4" fmla="*/ 0 w 2331720"/>
              <a:gd name="connsiteY4" fmla="*/ 0 h 2643568"/>
              <a:gd name="connsiteX0" fmla="*/ 205740 w 2331720"/>
              <a:gd name="connsiteY0" fmla="*/ 137160 h 2643568"/>
              <a:gd name="connsiteX1" fmla="*/ 2331720 w 2331720"/>
              <a:gd name="connsiteY1" fmla="*/ 0 h 2643568"/>
              <a:gd name="connsiteX2" fmla="*/ 2331720 w 2331720"/>
              <a:gd name="connsiteY2" fmla="*/ 2643568 h 2643568"/>
              <a:gd name="connsiteX3" fmla="*/ 0 w 2331720"/>
              <a:gd name="connsiteY3" fmla="*/ 2643568 h 2643568"/>
              <a:gd name="connsiteX4" fmla="*/ 205740 w 2331720"/>
              <a:gd name="connsiteY4" fmla="*/ 137160 h 2643568"/>
              <a:gd name="connsiteX0" fmla="*/ 91440 w 2331720"/>
              <a:gd name="connsiteY0" fmla="*/ 45720 h 2643568"/>
              <a:gd name="connsiteX1" fmla="*/ 2331720 w 2331720"/>
              <a:gd name="connsiteY1" fmla="*/ 0 h 2643568"/>
              <a:gd name="connsiteX2" fmla="*/ 2331720 w 2331720"/>
              <a:gd name="connsiteY2" fmla="*/ 2643568 h 2643568"/>
              <a:gd name="connsiteX3" fmla="*/ 0 w 2331720"/>
              <a:gd name="connsiteY3" fmla="*/ 2643568 h 2643568"/>
              <a:gd name="connsiteX4" fmla="*/ 91440 w 2331720"/>
              <a:gd name="connsiteY4" fmla="*/ 45720 h 2643568"/>
              <a:gd name="connsiteX0" fmla="*/ 91440 w 2331720"/>
              <a:gd name="connsiteY0" fmla="*/ 45720 h 2643568"/>
              <a:gd name="connsiteX1" fmla="*/ 2331720 w 2331720"/>
              <a:gd name="connsiteY1" fmla="*/ 0 h 2643568"/>
              <a:gd name="connsiteX2" fmla="*/ 2331720 w 2331720"/>
              <a:gd name="connsiteY2" fmla="*/ 2643568 h 2643568"/>
              <a:gd name="connsiteX3" fmla="*/ 0 w 2331720"/>
              <a:gd name="connsiteY3" fmla="*/ 2643568 h 2643568"/>
              <a:gd name="connsiteX4" fmla="*/ 91440 w 2331720"/>
              <a:gd name="connsiteY4" fmla="*/ 45720 h 2643568"/>
              <a:gd name="connsiteX0" fmla="*/ 22860 w 2263140"/>
              <a:gd name="connsiteY0" fmla="*/ 45720 h 2643568"/>
              <a:gd name="connsiteX1" fmla="*/ 2263140 w 2263140"/>
              <a:gd name="connsiteY1" fmla="*/ 0 h 2643568"/>
              <a:gd name="connsiteX2" fmla="*/ 2263140 w 2263140"/>
              <a:gd name="connsiteY2" fmla="*/ 2643568 h 2643568"/>
              <a:gd name="connsiteX3" fmla="*/ 0 w 2263140"/>
              <a:gd name="connsiteY3" fmla="*/ 1317688 h 2643568"/>
              <a:gd name="connsiteX4" fmla="*/ 22860 w 2263140"/>
              <a:gd name="connsiteY4" fmla="*/ 45720 h 2643568"/>
              <a:gd name="connsiteX0" fmla="*/ 60960 w 2301240"/>
              <a:gd name="connsiteY0" fmla="*/ 45720 h 2643568"/>
              <a:gd name="connsiteX1" fmla="*/ 2301240 w 2301240"/>
              <a:gd name="connsiteY1" fmla="*/ 0 h 2643568"/>
              <a:gd name="connsiteX2" fmla="*/ 2301240 w 2301240"/>
              <a:gd name="connsiteY2" fmla="*/ 2643568 h 2643568"/>
              <a:gd name="connsiteX3" fmla="*/ 0 w 2301240"/>
              <a:gd name="connsiteY3" fmla="*/ 1279588 h 2643568"/>
              <a:gd name="connsiteX4" fmla="*/ 60960 w 2301240"/>
              <a:gd name="connsiteY4" fmla="*/ 45720 h 2643568"/>
              <a:gd name="connsiteX0" fmla="*/ 60960 w 2301240"/>
              <a:gd name="connsiteY0" fmla="*/ 45720 h 2643568"/>
              <a:gd name="connsiteX1" fmla="*/ 2301240 w 2301240"/>
              <a:gd name="connsiteY1" fmla="*/ 0 h 2643568"/>
              <a:gd name="connsiteX2" fmla="*/ 2301240 w 2301240"/>
              <a:gd name="connsiteY2" fmla="*/ 2643568 h 2643568"/>
              <a:gd name="connsiteX3" fmla="*/ 0 w 2301240"/>
              <a:gd name="connsiteY3" fmla="*/ 1279588 h 2643568"/>
              <a:gd name="connsiteX4" fmla="*/ 60960 w 2301240"/>
              <a:gd name="connsiteY4" fmla="*/ 45720 h 2643568"/>
              <a:gd name="connsiteX0" fmla="*/ 60960 w 2301240"/>
              <a:gd name="connsiteY0" fmla="*/ 45720 h 2682772"/>
              <a:gd name="connsiteX1" fmla="*/ 2301240 w 2301240"/>
              <a:gd name="connsiteY1" fmla="*/ 0 h 2682772"/>
              <a:gd name="connsiteX2" fmla="*/ 2301240 w 2301240"/>
              <a:gd name="connsiteY2" fmla="*/ 2643568 h 2682772"/>
              <a:gd name="connsiteX3" fmla="*/ 1021715 w 2301240"/>
              <a:gd name="connsiteY3" fmla="*/ 1347470 h 2682772"/>
              <a:gd name="connsiteX4" fmla="*/ 0 w 2301240"/>
              <a:gd name="connsiteY4" fmla="*/ 1279588 h 2682772"/>
              <a:gd name="connsiteX5" fmla="*/ 60960 w 2301240"/>
              <a:gd name="connsiteY5" fmla="*/ 45720 h 2682772"/>
              <a:gd name="connsiteX0" fmla="*/ 60960 w 2301240"/>
              <a:gd name="connsiteY0" fmla="*/ 45720 h 2682772"/>
              <a:gd name="connsiteX1" fmla="*/ 2301240 w 2301240"/>
              <a:gd name="connsiteY1" fmla="*/ 0 h 2682772"/>
              <a:gd name="connsiteX2" fmla="*/ 2301240 w 2301240"/>
              <a:gd name="connsiteY2" fmla="*/ 2643568 h 2682772"/>
              <a:gd name="connsiteX3" fmla="*/ 1021715 w 2301240"/>
              <a:gd name="connsiteY3" fmla="*/ 1347470 h 2682772"/>
              <a:gd name="connsiteX4" fmla="*/ 612140 w 2301240"/>
              <a:gd name="connsiteY4" fmla="*/ 1315720 h 2682772"/>
              <a:gd name="connsiteX5" fmla="*/ 0 w 2301240"/>
              <a:gd name="connsiteY5" fmla="*/ 1279588 h 2682772"/>
              <a:gd name="connsiteX6" fmla="*/ 60960 w 2301240"/>
              <a:gd name="connsiteY6" fmla="*/ 45720 h 2682772"/>
              <a:gd name="connsiteX0" fmla="*/ 62157 w 2302437"/>
              <a:gd name="connsiteY0" fmla="*/ 45720 h 2682772"/>
              <a:gd name="connsiteX1" fmla="*/ 2302437 w 2302437"/>
              <a:gd name="connsiteY1" fmla="*/ 0 h 2682772"/>
              <a:gd name="connsiteX2" fmla="*/ 2302437 w 2302437"/>
              <a:gd name="connsiteY2" fmla="*/ 2643568 h 2682772"/>
              <a:gd name="connsiteX3" fmla="*/ 1022912 w 2302437"/>
              <a:gd name="connsiteY3" fmla="*/ 1347470 h 2682772"/>
              <a:gd name="connsiteX4" fmla="*/ 613337 w 2302437"/>
              <a:gd name="connsiteY4" fmla="*/ 1315720 h 2682772"/>
              <a:gd name="connsiteX5" fmla="*/ 127562 w 2302437"/>
              <a:gd name="connsiteY5" fmla="*/ 1382395 h 2682772"/>
              <a:gd name="connsiteX6" fmla="*/ 1197 w 2302437"/>
              <a:gd name="connsiteY6" fmla="*/ 1279588 h 2682772"/>
              <a:gd name="connsiteX7" fmla="*/ 62157 w 2302437"/>
              <a:gd name="connsiteY7" fmla="*/ 45720 h 2682772"/>
              <a:gd name="connsiteX0" fmla="*/ 61726 w 2302006"/>
              <a:gd name="connsiteY0" fmla="*/ 45720 h 2682772"/>
              <a:gd name="connsiteX1" fmla="*/ 2302006 w 2302006"/>
              <a:gd name="connsiteY1" fmla="*/ 0 h 2682772"/>
              <a:gd name="connsiteX2" fmla="*/ 2302006 w 2302006"/>
              <a:gd name="connsiteY2" fmla="*/ 2643568 h 2682772"/>
              <a:gd name="connsiteX3" fmla="*/ 1022481 w 2302006"/>
              <a:gd name="connsiteY3" fmla="*/ 1347470 h 2682772"/>
              <a:gd name="connsiteX4" fmla="*/ 612906 w 2302006"/>
              <a:gd name="connsiteY4" fmla="*/ 1315720 h 2682772"/>
              <a:gd name="connsiteX5" fmla="*/ 879607 w 2302006"/>
              <a:gd name="connsiteY5" fmla="*/ 1144270 h 2682772"/>
              <a:gd name="connsiteX6" fmla="*/ 127131 w 2302006"/>
              <a:gd name="connsiteY6" fmla="*/ 1382395 h 2682772"/>
              <a:gd name="connsiteX7" fmla="*/ 766 w 2302006"/>
              <a:gd name="connsiteY7" fmla="*/ 1279588 h 2682772"/>
              <a:gd name="connsiteX8" fmla="*/ 61726 w 2302006"/>
              <a:gd name="connsiteY8" fmla="*/ 45720 h 2682772"/>
              <a:gd name="connsiteX0" fmla="*/ 61273 w 2301553"/>
              <a:gd name="connsiteY0" fmla="*/ 45720 h 2682772"/>
              <a:gd name="connsiteX1" fmla="*/ 2301553 w 2301553"/>
              <a:gd name="connsiteY1" fmla="*/ 0 h 2682772"/>
              <a:gd name="connsiteX2" fmla="*/ 2301553 w 2301553"/>
              <a:gd name="connsiteY2" fmla="*/ 2643568 h 2682772"/>
              <a:gd name="connsiteX3" fmla="*/ 1022028 w 2301553"/>
              <a:gd name="connsiteY3" fmla="*/ 1347470 h 2682772"/>
              <a:gd name="connsiteX4" fmla="*/ 612453 w 2301553"/>
              <a:gd name="connsiteY4" fmla="*/ 1315720 h 2682772"/>
              <a:gd name="connsiteX5" fmla="*/ 879154 w 2301553"/>
              <a:gd name="connsiteY5" fmla="*/ 1144270 h 2682772"/>
              <a:gd name="connsiteX6" fmla="*/ 221928 w 2301553"/>
              <a:gd name="connsiteY6" fmla="*/ 1287145 h 2682772"/>
              <a:gd name="connsiteX7" fmla="*/ 313 w 2301553"/>
              <a:gd name="connsiteY7" fmla="*/ 1279588 h 2682772"/>
              <a:gd name="connsiteX8" fmla="*/ 61273 w 2301553"/>
              <a:gd name="connsiteY8" fmla="*/ 45720 h 2682772"/>
              <a:gd name="connsiteX0" fmla="*/ 61408 w 2301688"/>
              <a:gd name="connsiteY0" fmla="*/ 45720 h 2682772"/>
              <a:gd name="connsiteX1" fmla="*/ 2301688 w 2301688"/>
              <a:gd name="connsiteY1" fmla="*/ 0 h 2682772"/>
              <a:gd name="connsiteX2" fmla="*/ 2301688 w 2301688"/>
              <a:gd name="connsiteY2" fmla="*/ 2643568 h 2682772"/>
              <a:gd name="connsiteX3" fmla="*/ 1022163 w 2301688"/>
              <a:gd name="connsiteY3" fmla="*/ 1347470 h 2682772"/>
              <a:gd name="connsiteX4" fmla="*/ 612588 w 2301688"/>
              <a:gd name="connsiteY4" fmla="*/ 1315720 h 2682772"/>
              <a:gd name="connsiteX5" fmla="*/ 879289 w 2301688"/>
              <a:gd name="connsiteY5" fmla="*/ 1144270 h 2682772"/>
              <a:gd name="connsiteX6" fmla="*/ 222063 w 2301688"/>
              <a:gd name="connsiteY6" fmla="*/ 1287145 h 2682772"/>
              <a:gd name="connsiteX7" fmla="*/ 69663 w 2301688"/>
              <a:gd name="connsiteY7" fmla="*/ 1277620 h 2682772"/>
              <a:gd name="connsiteX8" fmla="*/ 448 w 2301688"/>
              <a:gd name="connsiteY8" fmla="*/ 1279588 h 2682772"/>
              <a:gd name="connsiteX9" fmla="*/ 61408 w 2301688"/>
              <a:gd name="connsiteY9" fmla="*/ 45720 h 2682772"/>
              <a:gd name="connsiteX0" fmla="*/ 61743 w 2302023"/>
              <a:gd name="connsiteY0" fmla="*/ 45720 h 2682772"/>
              <a:gd name="connsiteX1" fmla="*/ 2302023 w 2302023"/>
              <a:gd name="connsiteY1" fmla="*/ 0 h 2682772"/>
              <a:gd name="connsiteX2" fmla="*/ 2302023 w 2302023"/>
              <a:gd name="connsiteY2" fmla="*/ 2643568 h 2682772"/>
              <a:gd name="connsiteX3" fmla="*/ 1022498 w 2302023"/>
              <a:gd name="connsiteY3" fmla="*/ 1347470 h 2682772"/>
              <a:gd name="connsiteX4" fmla="*/ 612923 w 2302023"/>
              <a:gd name="connsiteY4" fmla="*/ 1315720 h 2682772"/>
              <a:gd name="connsiteX5" fmla="*/ 879624 w 2302023"/>
              <a:gd name="connsiteY5" fmla="*/ 1144270 h 2682772"/>
              <a:gd name="connsiteX6" fmla="*/ 222398 w 2302023"/>
              <a:gd name="connsiteY6" fmla="*/ 1287145 h 2682772"/>
              <a:gd name="connsiteX7" fmla="*/ 69998 w 2302023"/>
              <a:gd name="connsiteY7" fmla="*/ 1277620 h 2682772"/>
              <a:gd name="connsiteX8" fmla="*/ 783 w 2302023"/>
              <a:gd name="connsiteY8" fmla="*/ 1279588 h 2682772"/>
              <a:gd name="connsiteX9" fmla="*/ 61743 w 2302023"/>
              <a:gd name="connsiteY9" fmla="*/ 45720 h 2682772"/>
              <a:gd name="connsiteX0" fmla="*/ 67713 w 2307993"/>
              <a:gd name="connsiteY0" fmla="*/ 45720 h 2682772"/>
              <a:gd name="connsiteX1" fmla="*/ 2307993 w 2307993"/>
              <a:gd name="connsiteY1" fmla="*/ 0 h 2682772"/>
              <a:gd name="connsiteX2" fmla="*/ 2307993 w 2307993"/>
              <a:gd name="connsiteY2" fmla="*/ 2643568 h 2682772"/>
              <a:gd name="connsiteX3" fmla="*/ 1028468 w 2307993"/>
              <a:gd name="connsiteY3" fmla="*/ 1347470 h 2682772"/>
              <a:gd name="connsiteX4" fmla="*/ 618893 w 2307993"/>
              <a:gd name="connsiteY4" fmla="*/ 1315720 h 2682772"/>
              <a:gd name="connsiteX5" fmla="*/ 885594 w 2307993"/>
              <a:gd name="connsiteY5" fmla="*/ 1144270 h 2682772"/>
              <a:gd name="connsiteX6" fmla="*/ 228368 w 2307993"/>
              <a:gd name="connsiteY6" fmla="*/ 1287145 h 2682772"/>
              <a:gd name="connsiteX7" fmla="*/ 75968 w 2307993"/>
              <a:gd name="connsiteY7" fmla="*/ 1277620 h 2682772"/>
              <a:gd name="connsiteX8" fmla="*/ 9294 w 2307993"/>
              <a:gd name="connsiteY8" fmla="*/ 1163320 h 2682772"/>
              <a:gd name="connsiteX9" fmla="*/ 6753 w 2307993"/>
              <a:gd name="connsiteY9" fmla="*/ 1279588 h 2682772"/>
              <a:gd name="connsiteX10" fmla="*/ 67713 w 2307993"/>
              <a:gd name="connsiteY10" fmla="*/ 45720 h 2682772"/>
              <a:gd name="connsiteX0" fmla="*/ 63901 w 2304181"/>
              <a:gd name="connsiteY0" fmla="*/ 45720 h 2682772"/>
              <a:gd name="connsiteX1" fmla="*/ 2304181 w 2304181"/>
              <a:gd name="connsiteY1" fmla="*/ 0 h 2682772"/>
              <a:gd name="connsiteX2" fmla="*/ 2304181 w 2304181"/>
              <a:gd name="connsiteY2" fmla="*/ 2643568 h 2682772"/>
              <a:gd name="connsiteX3" fmla="*/ 1024656 w 2304181"/>
              <a:gd name="connsiteY3" fmla="*/ 1347470 h 2682772"/>
              <a:gd name="connsiteX4" fmla="*/ 615081 w 2304181"/>
              <a:gd name="connsiteY4" fmla="*/ 1315720 h 2682772"/>
              <a:gd name="connsiteX5" fmla="*/ 881782 w 2304181"/>
              <a:gd name="connsiteY5" fmla="*/ 1144270 h 2682772"/>
              <a:gd name="connsiteX6" fmla="*/ 224556 w 2304181"/>
              <a:gd name="connsiteY6" fmla="*/ 1287145 h 2682772"/>
              <a:gd name="connsiteX7" fmla="*/ 72156 w 2304181"/>
              <a:gd name="connsiteY7" fmla="*/ 1277620 h 2682772"/>
              <a:gd name="connsiteX8" fmla="*/ 5482 w 2304181"/>
              <a:gd name="connsiteY8" fmla="*/ 1163320 h 2682772"/>
              <a:gd name="connsiteX9" fmla="*/ 12466 w 2304181"/>
              <a:gd name="connsiteY9" fmla="*/ 1003363 h 2682772"/>
              <a:gd name="connsiteX10" fmla="*/ 63901 w 2304181"/>
              <a:gd name="connsiteY10" fmla="*/ 45720 h 2682772"/>
              <a:gd name="connsiteX0" fmla="*/ 66595 w 2306875"/>
              <a:gd name="connsiteY0" fmla="*/ 45720 h 2682772"/>
              <a:gd name="connsiteX1" fmla="*/ 2306875 w 2306875"/>
              <a:gd name="connsiteY1" fmla="*/ 0 h 2682772"/>
              <a:gd name="connsiteX2" fmla="*/ 2306875 w 2306875"/>
              <a:gd name="connsiteY2" fmla="*/ 2643568 h 2682772"/>
              <a:gd name="connsiteX3" fmla="*/ 1027350 w 2306875"/>
              <a:gd name="connsiteY3" fmla="*/ 1347470 h 2682772"/>
              <a:gd name="connsiteX4" fmla="*/ 617775 w 2306875"/>
              <a:gd name="connsiteY4" fmla="*/ 1315720 h 2682772"/>
              <a:gd name="connsiteX5" fmla="*/ 884476 w 2306875"/>
              <a:gd name="connsiteY5" fmla="*/ 1144270 h 2682772"/>
              <a:gd name="connsiteX6" fmla="*/ 227250 w 2306875"/>
              <a:gd name="connsiteY6" fmla="*/ 1287145 h 2682772"/>
              <a:gd name="connsiteX7" fmla="*/ 74850 w 2306875"/>
              <a:gd name="connsiteY7" fmla="*/ 1277620 h 2682772"/>
              <a:gd name="connsiteX8" fmla="*/ 8176 w 2306875"/>
              <a:gd name="connsiteY8" fmla="*/ 1163320 h 2682772"/>
              <a:gd name="connsiteX9" fmla="*/ 15160 w 2306875"/>
              <a:gd name="connsiteY9" fmla="*/ 1003363 h 2682772"/>
              <a:gd name="connsiteX10" fmla="*/ 66595 w 2306875"/>
              <a:gd name="connsiteY10" fmla="*/ 45720 h 2682772"/>
              <a:gd name="connsiteX0" fmla="*/ 55916 w 2296196"/>
              <a:gd name="connsiteY0" fmla="*/ 45720 h 2682772"/>
              <a:gd name="connsiteX1" fmla="*/ 2296196 w 2296196"/>
              <a:gd name="connsiteY1" fmla="*/ 0 h 2682772"/>
              <a:gd name="connsiteX2" fmla="*/ 2296196 w 2296196"/>
              <a:gd name="connsiteY2" fmla="*/ 2643568 h 2682772"/>
              <a:gd name="connsiteX3" fmla="*/ 1016671 w 2296196"/>
              <a:gd name="connsiteY3" fmla="*/ 1347470 h 2682772"/>
              <a:gd name="connsiteX4" fmla="*/ 607096 w 2296196"/>
              <a:gd name="connsiteY4" fmla="*/ 1315720 h 2682772"/>
              <a:gd name="connsiteX5" fmla="*/ 873797 w 2296196"/>
              <a:gd name="connsiteY5" fmla="*/ 1144270 h 2682772"/>
              <a:gd name="connsiteX6" fmla="*/ 216571 w 2296196"/>
              <a:gd name="connsiteY6" fmla="*/ 1287145 h 2682772"/>
              <a:gd name="connsiteX7" fmla="*/ 64171 w 2296196"/>
              <a:gd name="connsiteY7" fmla="*/ 1277620 h 2682772"/>
              <a:gd name="connsiteX8" fmla="*/ 45122 w 2296196"/>
              <a:gd name="connsiteY8" fmla="*/ 1268095 h 2682772"/>
              <a:gd name="connsiteX9" fmla="*/ 4481 w 2296196"/>
              <a:gd name="connsiteY9" fmla="*/ 1003363 h 2682772"/>
              <a:gd name="connsiteX10" fmla="*/ 55916 w 2296196"/>
              <a:gd name="connsiteY10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221800 w 2301425"/>
              <a:gd name="connsiteY6" fmla="*/ 1287145 h 2682772"/>
              <a:gd name="connsiteX7" fmla="*/ 69400 w 2301425"/>
              <a:gd name="connsiteY7" fmla="*/ 1277620 h 2682772"/>
              <a:gd name="connsiteX8" fmla="*/ 50351 w 2301425"/>
              <a:gd name="connsiteY8" fmla="*/ 1268095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221800 w 2301425"/>
              <a:gd name="connsiteY6" fmla="*/ 1287145 h 2682772"/>
              <a:gd name="connsiteX7" fmla="*/ 69400 w 2301425"/>
              <a:gd name="connsiteY7" fmla="*/ 1277620 h 2682772"/>
              <a:gd name="connsiteX8" fmla="*/ 50351 w 2301425"/>
              <a:gd name="connsiteY8" fmla="*/ 1268095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69400 w 2301425"/>
              <a:gd name="connsiteY7" fmla="*/ 1277620 h 2682772"/>
              <a:gd name="connsiteX8" fmla="*/ 50351 w 2301425"/>
              <a:gd name="connsiteY8" fmla="*/ 1268095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612325 w 2301425"/>
              <a:gd name="connsiteY7" fmla="*/ 1320482 h 2682772"/>
              <a:gd name="connsiteX8" fmla="*/ 50351 w 2301425"/>
              <a:gd name="connsiteY8" fmla="*/ 1268095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612325 w 2301425"/>
              <a:gd name="connsiteY7" fmla="*/ 1320482 h 2682772"/>
              <a:gd name="connsiteX8" fmla="*/ 128932 w 2301425"/>
              <a:gd name="connsiteY8" fmla="*/ 1289526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612325 w 2301425"/>
              <a:gd name="connsiteY7" fmla="*/ 1320482 h 2682772"/>
              <a:gd name="connsiteX8" fmla="*/ 164651 w 2301425"/>
              <a:gd name="connsiteY8" fmla="*/ 1282383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612325 w 2301425"/>
              <a:gd name="connsiteY7" fmla="*/ 1320482 h 2682772"/>
              <a:gd name="connsiteX8" fmla="*/ 17893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348006 w 2301425"/>
              <a:gd name="connsiteY7" fmla="*/ 1299051 h 2682772"/>
              <a:gd name="connsiteX8" fmla="*/ 17893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348006 w 2301425"/>
              <a:gd name="connsiteY7" fmla="*/ 1299051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471832 w 2301425"/>
              <a:gd name="connsiteY6" fmla="*/ 1287145 h 2682772"/>
              <a:gd name="connsiteX7" fmla="*/ 255137 w 2301425"/>
              <a:gd name="connsiteY7" fmla="*/ 1420495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300382 w 2301425"/>
              <a:gd name="connsiteY6" fmla="*/ 1884839 h 2682772"/>
              <a:gd name="connsiteX7" fmla="*/ 255137 w 2301425"/>
              <a:gd name="connsiteY7" fmla="*/ 1420495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300382 w 2301425"/>
              <a:gd name="connsiteY6" fmla="*/ 1884839 h 2682772"/>
              <a:gd name="connsiteX7" fmla="*/ 212275 w 2301425"/>
              <a:gd name="connsiteY7" fmla="*/ 2075338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300382 w 2301425"/>
              <a:gd name="connsiteY6" fmla="*/ 1884839 h 2682772"/>
              <a:gd name="connsiteX7" fmla="*/ 205131 w 2301425"/>
              <a:gd name="connsiteY7" fmla="*/ 1939607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300382 w 2301425"/>
              <a:gd name="connsiteY6" fmla="*/ 1884839 h 2682772"/>
              <a:gd name="connsiteX7" fmla="*/ 205131 w 2301425"/>
              <a:gd name="connsiteY7" fmla="*/ 1939607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200369 w 2301425"/>
              <a:gd name="connsiteY6" fmla="*/ 1999139 h 2682772"/>
              <a:gd name="connsiteX7" fmla="*/ 205131 w 2301425"/>
              <a:gd name="connsiteY7" fmla="*/ 1939607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61145 w 2301425"/>
              <a:gd name="connsiteY0" fmla="*/ 45720 h 2682772"/>
              <a:gd name="connsiteX1" fmla="*/ 2301425 w 2301425"/>
              <a:gd name="connsiteY1" fmla="*/ 0 h 2682772"/>
              <a:gd name="connsiteX2" fmla="*/ 2301425 w 2301425"/>
              <a:gd name="connsiteY2" fmla="*/ 2643568 h 2682772"/>
              <a:gd name="connsiteX3" fmla="*/ 1021900 w 2301425"/>
              <a:gd name="connsiteY3" fmla="*/ 1347470 h 2682772"/>
              <a:gd name="connsiteX4" fmla="*/ 612325 w 2301425"/>
              <a:gd name="connsiteY4" fmla="*/ 1315720 h 2682772"/>
              <a:gd name="connsiteX5" fmla="*/ 879026 w 2301425"/>
              <a:gd name="connsiteY5" fmla="*/ 1144270 h 2682772"/>
              <a:gd name="connsiteX6" fmla="*/ 200369 w 2301425"/>
              <a:gd name="connsiteY6" fmla="*/ 1999139 h 2682772"/>
              <a:gd name="connsiteX7" fmla="*/ 205131 w 2301425"/>
              <a:gd name="connsiteY7" fmla="*/ 1932463 h 2682772"/>
              <a:gd name="connsiteX8" fmla="*/ 236089 w 2301425"/>
              <a:gd name="connsiteY8" fmla="*/ 1296671 h 2682772"/>
              <a:gd name="connsiteX9" fmla="*/ 2725 w 2301425"/>
              <a:gd name="connsiteY9" fmla="*/ 1258570 h 2682772"/>
              <a:gd name="connsiteX10" fmla="*/ 9710 w 2301425"/>
              <a:gd name="connsiteY10" fmla="*/ 1003363 h 2682772"/>
              <a:gd name="connsiteX11" fmla="*/ 61145 w 2301425"/>
              <a:gd name="connsiteY11" fmla="*/ 45720 h 2682772"/>
              <a:gd name="connsiteX0" fmla="*/ 169054 w 2409334"/>
              <a:gd name="connsiteY0" fmla="*/ 45720 h 2682772"/>
              <a:gd name="connsiteX1" fmla="*/ 2409334 w 2409334"/>
              <a:gd name="connsiteY1" fmla="*/ 0 h 2682772"/>
              <a:gd name="connsiteX2" fmla="*/ 2409334 w 2409334"/>
              <a:gd name="connsiteY2" fmla="*/ 2643568 h 2682772"/>
              <a:gd name="connsiteX3" fmla="*/ 1129809 w 2409334"/>
              <a:gd name="connsiteY3" fmla="*/ 1347470 h 2682772"/>
              <a:gd name="connsiteX4" fmla="*/ 720234 w 2409334"/>
              <a:gd name="connsiteY4" fmla="*/ 1315720 h 2682772"/>
              <a:gd name="connsiteX5" fmla="*/ 986935 w 2409334"/>
              <a:gd name="connsiteY5" fmla="*/ 1144270 h 2682772"/>
              <a:gd name="connsiteX6" fmla="*/ 308278 w 2409334"/>
              <a:gd name="connsiteY6" fmla="*/ 1999139 h 2682772"/>
              <a:gd name="connsiteX7" fmla="*/ 98728 w 2409334"/>
              <a:gd name="connsiteY7" fmla="*/ 1839594 h 2682772"/>
              <a:gd name="connsiteX8" fmla="*/ 343998 w 2409334"/>
              <a:gd name="connsiteY8" fmla="*/ 1296671 h 2682772"/>
              <a:gd name="connsiteX9" fmla="*/ 110634 w 2409334"/>
              <a:gd name="connsiteY9" fmla="*/ 1258570 h 2682772"/>
              <a:gd name="connsiteX10" fmla="*/ 117619 w 2409334"/>
              <a:gd name="connsiteY10" fmla="*/ 1003363 h 2682772"/>
              <a:gd name="connsiteX11" fmla="*/ 169054 w 2409334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00370 w 2301426"/>
              <a:gd name="connsiteY6" fmla="*/ 1999139 h 2682772"/>
              <a:gd name="connsiteX7" fmla="*/ 140839 w 2301426"/>
              <a:gd name="connsiteY7" fmla="*/ 1882456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00370 w 2301426"/>
              <a:gd name="connsiteY6" fmla="*/ 1999139 h 2682772"/>
              <a:gd name="connsiteX7" fmla="*/ 140839 w 2301426"/>
              <a:gd name="connsiteY7" fmla="*/ 1882456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00370 w 2301426"/>
              <a:gd name="connsiteY6" fmla="*/ 1999139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00370 w 2301426"/>
              <a:gd name="connsiteY6" fmla="*/ 1999139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78951 w 2301426"/>
              <a:gd name="connsiteY6" fmla="*/ 2020570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78951 w 2301426"/>
              <a:gd name="connsiteY6" fmla="*/ 2020570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50376 w 2301426"/>
              <a:gd name="connsiteY6" fmla="*/ 2027713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612326 w 2301426"/>
              <a:gd name="connsiteY4" fmla="*/ 1315720 h 2682772"/>
              <a:gd name="connsiteX5" fmla="*/ 879027 w 2301426"/>
              <a:gd name="connsiteY5" fmla="*/ 1144270 h 2682772"/>
              <a:gd name="connsiteX6" fmla="*/ 250376 w 2301426"/>
              <a:gd name="connsiteY6" fmla="*/ 2027713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1048094 w 2301426"/>
              <a:gd name="connsiteY4" fmla="*/ 1187133 h 2682772"/>
              <a:gd name="connsiteX5" fmla="*/ 879027 w 2301426"/>
              <a:gd name="connsiteY5" fmla="*/ 1144270 h 2682772"/>
              <a:gd name="connsiteX6" fmla="*/ 250376 w 2301426"/>
              <a:gd name="connsiteY6" fmla="*/ 2027713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2772"/>
              <a:gd name="connsiteX1" fmla="*/ 2301426 w 2301426"/>
              <a:gd name="connsiteY1" fmla="*/ 0 h 2682772"/>
              <a:gd name="connsiteX2" fmla="*/ 2301426 w 2301426"/>
              <a:gd name="connsiteY2" fmla="*/ 2643568 h 2682772"/>
              <a:gd name="connsiteX3" fmla="*/ 1021901 w 2301426"/>
              <a:gd name="connsiteY3" fmla="*/ 1347470 h 2682772"/>
              <a:gd name="connsiteX4" fmla="*/ 1048094 w 2301426"/>
              <a:gd name="connsiteY4" fmla="*/ 1187133 h 2682772"/>
              <a:gd name="connsiteX5" fmla="*/ 879027 w 2301426"/>
              <a:gd name="connsiteY5" fmla="*/ 1144270 h 2682772"/>
              <a:gd name="connsiteX6" fmla="*/ 250376 w 2301426"/>
              <a:gd name="connsiteY6" fmla="*/ 2027713 h 2682772"/>
              <a:gd name="connsiteX7" fmla="*/ 190845 w 2301426"/>
              <a:gd name="connsiteY7" fmla="*/ 1932462 h 2682772"/>
              <a:gd name="connsiteX8" fmla="*/ 236090 w 2301426"/>
              <a:gd name="connsiteY8" fmla="*/ 1296671 h 2682772"/>
              <a:gd name="connsiteX9" fmla="*/ 2726 w 2301426"/>
              <a:gd name="connsiteY9" fmla="*/ 1258570 h 2682772"/>
              <a:gd name="connsiteX10" fmla="*/ 9711 w 2301426"/>
              <a:gd name="connsiteY10" fmla="*/ 1003363 h 2682772"/>
              <a:gd name="connsiteX11" fmla="*/ 61146 w 2301426"/>
              <a:gd name="connsiteY11" fmla="*/ 45720 h 2682772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879027 w 2301426"/>
              <a:gd name="connsiteY5" fmla="*/ 1144270 h 2686073"/>
              <a:gd name="connsiteX6" fmla="*/ 250376 w 2301426"/>
              <a:gd name="connsiteY6" fmla="*/ 2027713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50376 w 2301426"/>
              <a:gd name="connsiteY6" fmla="*/ 2027713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50376 w 2301426"/>
              <a:gd name="connsiteY6" fmla="*/ 2027713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50376 w 2301426"/>
              <a:gd name="connsiteY6" fmla="*/ 2027713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14658 w 2301426"/>
              <a:gd name="connsiteY6" fmla="*/ 2042000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14658 w 2301426"/>
              <a:gd name="connsiteY6" fmla="*/ 2042000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190845 w 2301426"/>
              <a:gd name="connsiteY7" fmla="*/ 1932462 h 2686073"/>
              <a:gd name="connsiteX8" fmla="*/ 236090 w 2301426"/>
              <a:gd name="connsiteY8" fmla="*/ 1296671 h 2686073"/>
              <a:gd name="connsiteX9" fmla="*/ 2726 w 2301426"/>
              <a:gd name="connsiteY9" fmla="*/ 1258570 h 2686073"/>
              <a:gd name="connsiteX10" fmla="*/ 9711 w 2301426"/>
              <a:gd name="connsiteY10" fmla="*/ 1003363 h 2686073"/>
              <a:gd name="connsiteX11" fmla="*/ 61146 w 2301426"/>
              <a:gd name="connsiteY1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190845 w 2301426"/>
              <a:gd name="connsiteY8" fmla="*/ 1932462 h 2686073"/>
              <a:gd name="connsiteX9" fmla="*/ 236090 w 2301426"/>
              <a:gd name="connsiteY9" fmla="*/ 1296671 h 2686073"/>
              <a:gd name="connsiteX10" fmla="*/ 2726 w 2301426"/>
              <a:gd name="connsiteY10" fmla="*/ 1258570 h 2686073"/>
              <a:gd name="connsiteX11" fmla="*/ 9711 w 2301426"/>
              <a:gd name="connsiteY11" fmla="*/ 1003363 h 2686073"/>
              <a:gd name="connsiteX12" fmla="*/ 61146 w 2301426"/>
              <a:gd name="connsiteY1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90845 w 2301426"/>
              <a:gd name="connsiteY9" fmla="*/ 1932462 h 2686073"/>
              <a:gd name="connsiteX10" fmla="*/ 236090 w 2301426"/>
              <a:gd name="connsiteY10" fmla="*/ 1296671 h 2686073"/>
              <a:gd name="connsiteX11" fmla="*/ 2726 w 2301426"/>
              <a:gd name="connsiteY11" fmla="*/ 1258570 h 2686073"/>
              <a:gd name="connsiteX12" fmla="*/ 9711 w 2301426"/>
              <a:gd name="connsiteY12" fmla="*/ 1003363 h 2686073"/>
              <a:gd name="connsiteX13" fmla="*/ 61146 w 2301426"/>
              <a:gd name="connsiteY13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63065 w 2301426"/>
              <a:gd name="connsiteY9" fmla="*/ 1926908 h 2686073"/>
              <a:gd name="connsiteX10" fmla="*/ 190845 w 2301426"/>
              <a:gd name="connsiteY10" fmla="*/ 1932462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63065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63065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63065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91627 w 2301426"/>
              <a:gd name="connsiteY8" fmla="*/ 1919764 h 2686073"/>
              <a:gd name="connsiteX9" fmla="*/ 170208 w 2301426"/>
              <a:gd name="connsiteY9" fmla="*/ 1934052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63052 w 2301426"/>
              <a:gd name="connsiteY7" fmla="*/ 1998345 h 2686073"/>
              <a:gd name="connsiteX8" fmla="*/ 63052 w 2301426"/>
              <a:gd name="connsiteY8" fmla="*/ 1919764 h 2686073"/>
              <a:gd name="connsiteX9" fmla="*/ 170208 w 2301426"/>
              <a:gd name="connsiteY9" fmla="*/ 1934052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91627 w 2301426"/>
              <a:gd name="connsiteY7" fmla="*/ 2005489 h 2686073"/>
              <a:gd name="connsiteX8" fmla="*/ 63052 w 2301426"/>
              <a:gd name="connsiteY8" fmla="*/ 1919764 h 2686073"/>
              <a:gd name="connsiteX9" fmla="*/ 170208 w 2301426"/>
              <a:gd name="connsiteY9" fmla="*/ 1934052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91627 w 2301426"/>
              <a:gd name="connsiteY7" fmla="*/ 2005489 h 2686073"/>
              <a:gd name="connsiteX8" fmla="*/ 91627 w 2301426"/>
              <a:gd name="connsiteY8" fmla="*/ 1919764 h 2686073"/>
              <a:gd name="connsiteX9" fmla="*/ 170208 w 2301426"/>
              <a:gd name="connsiteY9" fmla="*/ 1934052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28946 w 2301426"/>
              <a:gd name="connsiteY6" fmla="*/ 2020568 h 2686073"/>
              <a:gd name="connsiteX7" fmla="*/ 91627 w 2301426"/>
              <a:gd name="connsiteY7" fmla="*/ 2005489 h 2686073"/>
              <a:gd name="connsiteX8" fmla="*/ 91627 w 2301426"/>
              <a:gd name="connsiteY8" fmla="*/ 1919764 h 2686073"/>
              <a:gd name="connsiteX9" fmla="*/ 198783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56289 h 2686073"/>
              <a:gd name="connsiteX6" fmla="*/ 243234 w 2301426"/>
              <a:gd name="connsiteY6" fmla="*/ 2006281 h 2686073"/>
              <a:gd name="connsiteX7" fmla="*/ 91627 w 2301426"/>
              <a:gd name="connsiteY7" fmla="*/ 2005489 h 2686073"/>
              <a:gd name="connsiteX8" fmla="*/ 91627 w 2301426"/>
              <a:gd name="connsiteY8" fmla="*/ 1919764 h 2686073"/>
              <a:gd name="connsiteX9" fmla="*/ 198783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243234 w 2301426"/>
              <a:gd name="connsiteY6" fmla="*/ 2006281 h 2686073"/>
              <a:gd name="connsiteX7" fmla="*/ 91627 w 2301426"/>
              <a:gd name="connsiteY7" fmla="*/ 2005489 h 2686073"/>
              <a:gd name="connsiteX8" fmla="*/ 91627 w 2301426"/>
              <a:gd name="connsiteY8" fmla="*/ 1919764 h 2686073"/>
              <a:gd name="connsiteX9" fmla="*/ 198783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243234 w 2301426"/>
              <a:gd name="connsiteY6" fmla="*/ 2006281 h 2686073"/>
              <a:gd name="connsiteX7" fmla="*/ 91627 w 2301426"/>
              <a:gd name="connsiteY7" fmla="*/ 2005489 h 2686073"/>
              <a:gd name="connsiteX8" fmla="*/ 91627 w 2301426"/>
              <a:gd name="connsiteY8" fmla="*/ 1919764 h 2686073"/>
              <a:gd name="connsiteX9" fmla="*/ 198783 w 2301426"/>
              <a:gd name="connsiteY9" fmla="*/ 1926908 h 2686073"/>
              <a:gd name="connsiteX10" fmla="*/ 212276 w 2301426"/>
              <a:gd name="connsiteY10" fmla="*/ 1739580 h 2686073"/>
              <a:gd name="connsiteX11" fmla="*/ 236090 w 2301426"/>
              <a:gd name="connsiteY11" fmla="*/ 1296671 h 2686073"/>
              <a:gd name="connsiteX12" fmla="*/ 2726 w 2301426"/>
              <a:gd name="connsiteY12" fmla="*/ 1258570 h 2686073"/>
              <a:gd name="connsiteX13" fmla="*/ 9711 w 2301426"/>
              <a:gd name="connsiteY13" fmla="*/ 1003363 h 2686073"/>
              <a:gd name="connsiteX14" fmla="*/ 61146 w 2301426"/>
              <a:gd name="connsiteY14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70246 w 2301426"/>
              <a:gd name="connsiteY6" fmla="*/ 2026920 h 2686073"/>
              <a:gd name="connsiteX7" fmla="*/ 243234 w 2301426"/>
              <a:gd name="connsiteY7" fmla="*/ 2006281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70246 w 2301426"/>
              <a:gd name="connsiteY6" fmla="*/ 2026920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643283 w 2301426"/>
              <a:gd name="connsiteY5" fmla="*/ 2049145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98783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34527 w 2301426"/>
              <a:gd name="connsiteY6" fmla="*/ 2091214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34527 w 2301426"/>
              <a:gd name="connsiteY6" fmla="*/ 2076927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34527 w 2301426"/>
              <a:gd name="connsiteY6" fmla="*/ 2076927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34527 w 2301426"/>
              <a:gd name="connsiteY6" fmla="*/ 2076927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14695 w 2301426"/>
              <a:gd name="connsiteY5" fmla="*/ 2313464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048094 w 2301426"/>
              <a:gd name="connsiteY4" fmla="*/ 1187133 h 2686073"/>
              <a:gd name="connsiteX5" fmla="*/ 507552 w 2301426"/>
              <a:gd name="connsiteY5" fmla="*/ 2277746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19544 w 2301426"/>
              <a:gd name="connsiteY4" fmla="*/ 2330133 h 2686073"/>
              <a:gd name="connsiteX5" fmla="*/ 507552 w 2301426"/>
              <a:gd name="connsiteY5" fmla="*/ 2277746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19544 w 2301426"/>
              <a:gd name="connsiteY4" fmla="*/ 2330133 h 2686073"/>
              <a:gd name="connsiteX5" fmla="*/ 507552 w 2301426"/>
              <a:gd name="connsiteY5" fmla="*/ 2277746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507552 w 2301426"/>
              <a:gd name="connsiteY5" fmla="*/ 2277746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521840 w 2301426"/>
              <a:gd name="connsiteY5" fmla="*/ 2292034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521840 w 2301426"/>
              <a:gd name="connsiteY5" fmla="*/ 2292034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521840 w 2301426"/>
              <a:gd name="connsiteY5" fmla="*/ 2292034 h 2686073"/>
              <a:gd name="connsiteX6" fmla="*/ 448814 w 2301426"/>
              <a:gd name="connsiteY6" fmla="*/ 2069783 h 2686073"/>
              <a:gd name="connsiteX7" fmla="*/ 264666 w 2301426"/>
              <a:gd name="connsiteY7" fmla="*/ 2027712 h 2686073"/>
              <a:gd name="connsiteX8" fmla="*/ 91627 w 2301426"/>
              <a:gd name="connsiteY8" fmla="*/ 2005489 h 2686073"/>
              <a:gd name="connsiteX9" fmla="*/ 91627 w 2301426"/>
              <a:gd name="connsiteY9" fmla="*/ 1919764 h 2686073"/>
              <a:gd name="connsiteX10" fmla="*/ 177351 w 2301426"/>
              <a:gd name="connsiteY10" fmla="*/ 1926908 h 2686073"/>
              <a:gd name="connsiteX11" fmla="*/ 212276 w 2301426"/>
              <a:gd name="connsiteY11" fmla="*/ 1739580 h 2686073"/>
              <a:gd name="connsiteX12" fmla="*/ 236090 w 2301426"/>
              <a:gd name="connsiteY12" fmla="*/ 1296671 h 2686073"/>
              <a:gd name="connsiteX13" fmla="*/ 2726 w 2301426"/>
              <a:gd name="connsiteY13" fmla="*/ 1258570 h 2686073"/>
              <a:gd name="connsiteX14" fmla="*/ 9711 w 2301426"/>
              <a:gd name="connsiteY14" fmla="*/ 1003363 h 2686073"/>
              <a:gd name="connsiteX15" fmla="*/ 61146 w 2301426"/>
              <a:gd name="connsiteY15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689321 w 2301426"/>
              <a:gd name="connsiteY5" fmla="*/ 2429351 h 2686073"/>
              <a:gd name="connsiteX6" fmla="*/ 521840 w 2301426"/>
              <a:gd name="connsiteY6" fmla="*/ 2292034 h 2686073"/>
              <a:gd name="connsiteX7" fmla="*/ 448814 w 2301426"/>
              <a:gd name="connsiteY7" fmla="*/ 2069783 h 2686073"/>
              <a:gd name="connsiteX8" fmla="*/ 264666 w 2301426"/>
              <a:gd name="connsiteY8" fmla="*/ 2027712 h 2686073"/>
              <a:gd name="connsiteX9" fmla="*/ 91627 w 2301426"/>
              <a:gd name="connsiteY9" fmla="*/ 2005489 h 2686073"/>
              <a:gd name="connsiteX10" fmla="*/ 91627 w 2301426"/>
              <a:gd name="connsiteY10" fmla="*/ 1919764 h 2686073"/>
              <a:gd name="connsiteX11" fmla="*/ 177351 w 2301426"/>
              <a:gd name="connsiteY11" fmla="*/ 1926908 h 2686073"/>
              <a:gd name="connsiteX12" fmla="*/ 212276 w 2301426"/>
              <a:gd name="connsiteY12" fmla="*/ 1739580 h 2686073"/>
              <a:gd name="connsiteX13" fmla="*/ 236090 w 2301426"/>
              <a:gd name="connsiteY13" fmla="*/ 1296671 h 2686073"/>
              <a:gd name="connsiteX14" fmla="*/ 2726 w 2301426"/>
              <a:gd name="connsiteY14" fmla="*/ 1258570 h 2686073"/>
              <a:gd name="connsiteX15" fmla="*/ 9711 w 2301426"/>
              <a:gd name="connsiteY15" fmla="*/ 1003363 h 2686073"/>
              <a:gd name="connsiteX16" fmla="*/ 61146 w 2301426"/>
              <a:gd name="connsiteY16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1840 w 2301426"/>
              <a:gd name="connsiteY7" fmla="*/ 2292034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1840 w 2301426"/>
              <a:gd name="connsiteY7" fmla="*/ 2306322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1840 w 2301426"/>
              <a:gd name="connsiteY7" fmla="*/ 2306322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1840 w 2301426"/>
              <a:gd name="connsiteY7" fmla="*/ 2306322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8984 w 2301426"/>
              <a:gd name="connsiteY7" fmla="*/ 2356329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8984 w 2301426"/>
              <a:gd name="connsiteY7" fmla="*/ 2356329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28984 w 2301426"/>
              <a:gd name="connsiteY7" fmla="*/ 2356329 h 2686073"/>
              <a:gd name="connsiteX8" fmla="*/ 448814 w 2301426"/>
              <a:gd name="connsiteY8" fmla="*/ 2069783 h 2686073"/>
              <a:gd name="connsiteX9" fmla="*/ 264666 w 2301426"/>
              <a:gd name="connsiteY9" fmla="*/ 2027712 h 2686073"/>
              <a:gd name="connsiteX10" fmla="*/ 91627 w 2301426"/>
              <a:gd name="connsiteY10" fmla="*/ 2005489 h 2686073"/>
              <a:gd name="connsiteX11" fmla="*/ 91627 w 2301426"/>
              <a:gd name="connsiteY11" fmla="*/ 1919764 h 2686073"/>
              <a:gd name="connsiteX12" fmla="*/ 177351 w 2301426"/>
              <a:gd name="connsiteY12" fmla="*/ 1926908 h 2686073"/>
              <a:gd name="connsiteX13" fmla="*/ 212276 w 2301426"/>
              <a:gd name="connsiteY13" fmla="*/ 1739580 h 2686073"/>
              <a:gd name="connsiteX14" fmla="*/ 236090 w 2301426"/>
              <a:gd name="connsiteY14" fmla="*/ 1296671 h 2686073"/>
              <a:gd name="connsiteX15" fmla="*/ 2726 w 2301426"/>
              <a:gd name="connsiteY15" fmla="*/ 1258570 h 2686073"/>
              <a:gd name="connsiteX16" fmla="*/ 9711 w 2301426"/>
              <a:gd name="connsiteY16" fmla="*/ 1003363 h 2686073"/>
              <a:gd name="connsiteX17" fmla="*/ 61146 w 2301426"/>
              <a:gd name="connsiteY17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689321 w 2301426"/>
              <a:gd name="connsiteY6" fmla="*/ 2429351 h 2686073"/>
              <a:gd name="connsiteX7" fmla="*/ 560734 w 2301426"/>
              <a:gd name="connsiteY7" fmla="*/ 2407920 h 2686073"/>
              <a:gd name="connsiteX8" fmla="*/ 528984 w 2301426"/>
              <a:gd name="connsiteY8" fmla="*/ 2356329 h 2686073"/>
              <a:gd name="connsiteX9" fmla="*/ 448814 w 2301426"/>
              <a:gd name="connsiteY9" fmla="*/ 2069783 h 2686073"/>
              <a:gd name="connsiteX10" fmla="*/ 264666 w 2301426"/>
              <a:gd name="connsiteY10" fmla="*/ 2027712 h 2686073"/>
              <a:gd name="connsiteX11" fmla="*/ 91627 w 2301426"/>
              <a:gd name="connsiteY11" fmla="*/ 2005489 h 2686073"/>
              <a:gd name="connsiteX12" fmla="*/ 91627 w 2301426"/>
              <a:gd name="connsiteY12" fmla="*/ 1919764 h 2686073"/>
              <a:gd name="connsiteX13" fmla="*/ 177351 w 2301426"/>
              <a:gd name="connsiteY13" fmla="*/ 1926908 h 2686073"/>
              <a:gd name="connsiteX14" fmla="*/ 212276 w 2301426"/>
              <a:gd name="connsiteY14" fmla="*/ 1739580 h 2686073"/>
              <a:gd name="connsiteX15" fmla="*/ 236090 w 2301426"/>
              <a:gd name="connsiteY15" fmla="*/ 1296671 h 2686073"/>
              <a:gd name="connsiteX16" fmla="*/ 2726 w 2301426"/>
              <a:gd name="connsiteY16" fmla="*/ 1258570 h 2686073"/>
              <a:gd name="connsiteX17" fmla="*/ 9711 w 2301426"/>
              <a:gd name="connsiteY17" fmla="*/ 1003363 h 2686073"/>
              <a:gd name="connsiteX18" fmla="*/ 61146 w 2301426"/>
              <a:gd name="connsiteY18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053652 w 2301426"/>
              <a:gd name="connsiteY5" fmla="*/ 2457926 h 2686073"/>
              <a:gd name="connsiteX6" fmla="*/ 727421 w 2301426"/>
              <a:gd name="connsiteY6" fmla="*/ 2457926 h 2686073"/>
              <a:gd name="connsiteX7" fmla="*/ 689321 w 2301426"/>
              <a:gd name="connsiteY7" fmla="*/ 2429351 h 2686073"/>
              <a:gd name="connsiteX8" fmla="*/ 560734 w 2301426"/>
              <a:gd name="connsiteY8" fmla="*/ 2407920 h 2686073"/>
              <a:gd name="connsiteX9" fmla="*/ 528984 w 2301426"/>
              <a:gd name="connsiteY9" fmla="*/ 2356329 h 2686073"/>
              <a:gd name="connsiteX10" fmla="*/ 448814 w 2301426"/>
              <a:gd name="connsiteY10" fmla="*/ 2069783 h 2686073"/>
              <a:gd name="connsiteX11" fmla="*/ 264666 w 2301426"/>
              <a:gd name="connsiteY11" fmla="*/ 2027712 h 2686073"/>
              <a:gd name="connsiteX12" fmla="*/ 91627 w 2301426"/>
              <a:gd name="connsiteY12" fmla="*/ 2005489 h 2686073"/>
              <a:gd name="connsiteX13" fmla="*/ 91627 w 2301426"/>
              <a:gd name="connsiteY13" fmla="*/ 1919764 h 2686073"/>
              <a:gd name="connsiteX14" fmla="*/ 177351 w 2301426"/>
              <a:gd name="connsiteY14" fmla="*/ 1926908 h 2686073"/>
              <a:gd name="connsiteX15" fmla="*/ 212276 w 2301426"/>
              <a:gd name="connsiteY15" fmla="*/ 1739580 h 2686073"/>
              <a:gd name="connsiteX16" fmla="*/ 236090 w 2301426"/>
              <a:gd name="connsiteY16" fmla="*/ 1296671 h 2686073"/>
              <a:gd name="connsiteX17" fmla="*/ 2726 w 2301426"/>
              <a:gd name="connsiteY17" fmla="*/ 1258570 h 2686073"/>
              <a:gd name="connsiteX18" fmla="*/ 9711 w 2301426"/>
              <a:gd name="connsiteY18" fmla="*/ 1003363 h 2686073"/>
              <a:gd name="connsiteX19" fmla="*/ 61146 w 2301426"/>
              <a:gd name="connsiteY19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156046 w 2301426"/>
              <a:gd name="connsiteY5" fmla="*/ 2493645 h 2686073"/>
              <a:gd name="connsiteX6" fmla="*/ 1053652 w 2301426"/>
              <a:gd name="connsiteY6" fmla="*/ 2457926 h 2686073"/>
              <a:gd name="connsiteX7" fmla="*/ 727421 w 2301426"/>
              <a:gd name="connsiteY7" fmla="*/ 2457926 h 2686073"/>
              <a:gd name="connsiteX8" fmla="*/ 689321 w 2301426"/>
              <a:gd name="connsiteY8" fmla="*/ 2429351 h 2686073"/>
              <a:gd name="connsiteX9" fmla="*/ 560734 w 2301426"/>
              <a:gd name="connsiteY9" fmla="*/ 2407920 h 2686073"/>
              <a:gd name="connsiteX10" fmla="*/ 528984 w 2301426"/>
              <a:gd name="connsiteY10" fmla="*/ 2356329 h 2686073"/>
              <a:gd name="connsiteX11" fmla="*/ 448814 w 2301426"/>
              <a:gd name="connsiteY11" fmla="*/ 2069783 h 2686073"/>
              <a:gd name="connsiteX12" fmla="*/ 264666 w 2301426"/>
              <a:gd name="connsiteY12" fmla="*/ 2027712 h 2686073"/>
              <a:gd name="connsiteX13" fmla="*/ 91627 w 2301426"/>
              <a:gd name="connsiteY13" fmla="*/ 2005489 h 2686073"/>
              <a:gd name="connsiteX14" fmla="*/ 91627 w 2301426"/>
              <a:gd name="connsiteY14" fmla="*/ 1919764 h 2686073"/>
              <a:gd name="connsiteX15" fmla="*/ 177351 w 2301426"/>
              <a:gd name="connsiteY15" fmla="*/ 1926908 h 2686073"/>
              <a:gd name="connsiteX16" fmla="*/ 212276 w 2301426"/>
              <a:gd name="connsiteY16" fmla="*/ 1739580 h 2686073"/>
              <a:gd name="connsiteX17" fmla="*/ 236090 w 2301426"/>
              <a:gd name="connsiteY17" fmla="*/ 1296671 h 2686073"/>
              <a:gd name="connsiteX18" fmla="*/ 2726 w 2301426"/>
              <a:gd name="connsiteY18" fmla="*/ 1258570 h 2686073"/>
              <a:gd name="connsiteX19" fmla="*/ 9711 w 2301426"/>
              <a:gd name="connsiteY19" fmla="*/ 1003363 h 2686073"/>
              <a:gd name="connsiteX20" fmla="*/ 61146 w 2301426"/>
              <a:gd name="connsiteY20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190969 w 2301426"/>
              <a:gd name="connsiteY4" fmla="*/ 2501583 h 2686073"/>
              <a:gd name="connsiteX5" fmla="*/ 1213196 w 2301426"/>
              <a:gd name="connsiteY5" fmla="*/ 2507933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712763"/>
              <a:gd name="connsiteX1" fmla="*/ 2301426 w 2301426"/>
              <a:gd name="connsiteY1" fmla="*/ 0 h 2712763"/>
              <a:gd name="connsiteX2" fmla="*/ 2301426 w 2301426"/>
              <a:gd name="connsiteY2" fmla="*/ 2643568 h 2712763"/>
              <a:gd name="connsiteX3" fmla="*/ 1514820 w 2301426"/>
              <a:gd name="connsiteY3" fmla="*/ 1468914 h 2712763"/>
              <a:gd name="connsiteX4" fmla="*/ 1190969 w 2301426"/>
              <a:gd name="connsiteY4" fmla="*/ 2501583 h 2712763"/>
              <a:gd name="connsiteX5" fmla="*/ 1006028 w 2301426"/>
              <a:gd name="connsiteY5" fmla="*/ 2712721 h 2712763"/>
              <a:gd name="connsiteX6" fmla="*/ 1156046 w 2301426"/>
              <a:gd name="connsiteY6" fmla="*/ 2493645 h 2712763"/>
              <a:gd name="connsiteX7" fmla="*/ 1053652 w 2301426"/>
              <a:gd name="connsiteY7" fmla="*/ 2457926 h 2712763"/>
              <a:gd name="connsiteX8" fmla="*/ 727421 w 2301426"/>
              <a:gd name="connsiteY8" fmla="*/ 2457926 h 2712763"/>
              <a:gd name="connsiteX9" fmla="*/ 689321 w 2301426"/>
              <a:gd name="connsiteY9" fmla="*/ 2429351 h 2712763"/>
              <a:gd name="connsiteX10" fmla="*/ 560734 w 2301426"/>
              <a:gd name="connsiteY10" fmla="*/ 2407920 h 2712763"/>
              <a:gd name="connsiteX11" fmla="*/ 528984 w 2301426"/>
              <a:gd name="connsiteY11" fmla="*/ 2356329 h 2712763"/>
              <a:gd name="connsiteX12" fmla="*/ 448814 w 2301426"/>
              <a:gd name="connsiteY12" fmla="*/ 2069783 h 2712763"/>
              <a:gd name="connsiteX13" fmla="*/ 264666 w 2301426"/>
              <a:gd name="connsiteY13" fmla="*/ 2027712 h 2712763"/>
              <a:gd name="connsiteX14" fmla="*/ 91627 w 2301426"/>
              <a:gd name="connsiteY14" fmla="*/ 2005489 h 2712763"/>
              <a:gd name="connsiteX15" fmla="*/ 91627 w 2301426"/>
              <a:gd name="connsiteY15" fmla="*/ 1919764 h 2712763"/>
              <a:gd name="connsiteX16" fmla="*/ 177351 w 2301426"/>
              <a:gd name="connsiteY16" fmla="*/ 1926908 h 2712763"/>
              <a:gd name="connsiteX17" fmla="*/ 212276 w 2301426"/>
              <a:gd name="connsiteY17" fmla="*/ 1739580 h 2712763"/>
              <a:gd name="connsiteX18" fmla="*/ 236090 w 2301426"/>
              <a:gd name="connsiteY18" fmla="*/ 1296671 h 2712763"/>
              <a:gd name="connsiteX19" fmla="*/ 2726 w 2301426"/>
              <a:gd name="connsiteY19" fmla="*/ 1258570 h 2712763"/>
              <a:gd name="connsiteX20" fmla="*/ 9711 w 2301426"/>
              <a:gd name="connsiteY20" fmla="*/ 1003363 h 2712763"/>
              <a:gd name="connsiteX21" fmla="*/ 61146 w 2301426"/>
              <a:gd name="connsiteY21" fmla="*/ 45720 h 2712763"/>
              <a:gd name="connsiteX0" fmla="*/ 61146 w 2301426"/>
              <a:gd name="connsiteY0" fmla="*/ 45720 h 2712740"/>
              <a:gd name="connsiteX1" fmla="*/ 2301426 w 2301426"/>
              <a:gd name="connsiteY1" fmla="*/ 0 h 2712740"/>
              <a:gd name="connsiteX2" fmla="*/ 2301426 w 2301426"/>
              <a:gd name="connsiteY2" fmla="*/ 2643568 h 2712740"/>
              <a:gd name="connsiteX3" fmla="*/ 1514820 w 2301426"/>
              <a:gd name="connsiteY3" fmla="*/ 1468914 h 2712740"/>
              <a:gd name="connsiteX4" fmla="*/ 1591019 w 2301426"/>
              <a:gd name="connsiteY4" fmla="*/ 2465865 h 2712740"/>
              <a:gd name="connsiteX5" fmla="*/ 1006028 w 2301426"/>
              <a:gd name="connsiteY5" fmla="*/ 2712721 h 2712740"/>
              <a:gd name="connsiteX6" fmla="*/ 1156046 w 2301426"/>
              <a:gd name="connsiteY6" fmla="*/ 2493645 h 2712740"/>
              <a:gd name="connsiteX7" fmla="*/ 1053652 w 2301426"/>
              <a:gd name="connsiteY7" fmla="*/ 2457926 h 2712740"/>
              <a:gd name="connsiteX8" fmla="*/ 727421 w 2301426"/>
              <a:gd name="connsiteY8" fmla="*/ 2457926 h 2712740"/>
              <a:gd name="connsiteX9" fmla="*/ 689321 w 2301426"/>
              <a:gd name="connsiteY9" fmla="*/ 2429351 h 2712740"/>
              <a:gd name="connsiteX10" fmla="*/ 560734 w 2301426"/>
              <a:gd name="connsiteY10" fmla="*/ 2407920 h 2712740"/>
              <a:gd name="connsiteX11" fmla="*/ 528984 w 2301426"/>
              <a:gd name="connsiteY11" fmla="*/ 2356329 h 2712740"/>
              <a:gd name="connsiteX12" fmla="*/ 448814 w 2301426"/>
              <a:gd name="connsiteY12" fmla="*/ 2069783 h 2712740"/>
              <a:gd name="connsiteX13" fmla="*/ 264666 w 2301426"/>
              <a:gd name="connsiteY13" fmla="*/ 2027712 h 2712740"/>
              <a:gd name="connsiteX14" fmla="*/ 91627 w 2301426"/>
              <a:gd name="connsiteY14" fmla="*/ 2005489 h 2712740"/>
              <a:gd name="connsiteX15" fmla="*/ 91627 w 2301426"/>
              <a:gd name="connsiteY15" fmla="*/ 1919764 h 2712740"/>
              <a:gd name="connsiteX16" fmla="*/ 177351 w 2301426"/>
              <a:gd name="connsiteY16" fmla="*/ 1926908 h 2712740"/>
              <a:gd name="connsiteX17" fmla="*/ 212276 w 2301426"/>
              <a:gd name="connsiteY17" fmla="*/ 1739580 h 2712740"/>
              <a:gd name="connsiteX18" fmla="*/ 236090 w 2301426"/>
              <a:gd name="connsiteY18" fmla="*/ 1296671 h 2712740"/>
              <a:gd name="connsiteX19" fmla="*/ 2726 w 2301426"/>
              <a:gd name="connsiteY19" fmla="*/ 1258570 h 2712740"/>
              <a:gd name="connsiteX20" fmla="*/ 9711 w 2301426"/>
              <a:gd name="connsiteY20" fmla="*/ 1003363 h 2712740"/>
              <a:gd name="connsiteX21" fmla="*/ 61146 w 2301426"/>
              <a:gd name="connsiteY21" fmla="*/ 45720 h 2712740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591019 w 2301426"/>
              <a:gd name="connsiteY4" fmla="*/ 2465865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76694 w 2301426"/>
              <a:gd name="connsiteY4" fmla="*/ 2530158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76694 w 2301426"/>
              <a:gd name="connsiteY4" fmla="*/ 2530158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76694 w 2301426"/>
              <a:gd name="connsiteY4" fmla="*/ 2530158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98125 w 2301426"/>
              <a:gd name="connsiteY4" fmla="*/ 2573020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298125 w 2301426"/>
              <a:gd name="connsiteY4" fmla="*/ 2573020 h 2686073"/>
              <a:gd name="connsiteX5" fmla="*/ 1191766 w 2301426"/>
              <a:gd name="connsiteY5" fmla="*/ 2505552 h 2686073"/>
              <a:gd name="connsiteX6" fmla="*/ 1156046 w 2301426"/>
              <a:gd name="connsiteY6" fmla="*/ 2493645 h 2686073"/>
              <a:gd name="connsiteX7" fmla="*/ 1053652 w 2301426"/>
              <a:gd name="connsiteY7" fmla="*/ 2457926 h 2686073"/>
              <a:gd name="connsiteX8" fmla="*/ 727421 w 2301426"/>
              <a:gd name="connsiteY8" fmla="*/ 2457926 h 2686073"/>
              <a:gd name="connsiteX9" fmla="*/ 689321 w 2301426"/>
              <a:gd name="connsiteY9" fmla="*/ 2429351 h 2686073"/>
              <a:gd name="connsiteX10" fmla="*/ 560734 w 2301426"/>
              <a:gd name="connsiteY10" fmla="*/ 2407920 h 2686073"/>
              <a:gd name="connsiteX11" fmla="*/ 528984 w 2301426"/>
              <a:gd name="connsiteY11" fmla="*/ 2356329 h 2686073"/>
              <a:gd name="connsiteX12" fmla="*/ 448814 w 2301426"/>
              <a:gd name="connsiteY12" fmla="*/ 2069783 h 2686073"/>
              <a:gd name="connsiteX13" fmla="*/ 264666 w 2301426"/>
              <a:gd name="connsiteY13" fmla="*/ 2027712 h 2686073"/>
              <a:gd name="connsiteX14" fmla="*/ 91627 w 2301426"/>
              <a:gd name="connsiteY14" fmla="*/ 2005489 h 2686073"/>
              <a:gd name="connsiteX15" fmla="*/ 91627 w 2301426"/>
              <a:gd name="connsiteY15" fmla="*/ 1919764 h 2686073"/>
              <a:gd name="connsiteX16" fmla="*/ 177351 w 2301426"/>
              <a:gd name="connsiteY16" fmla="*/ 1926908 h 2686073"/>
              <a:gd name="connsiteX17" fmla="*/ 212276 w 2301426"/>
              <a:gd name="connsiteY17" fmla="*/ 1739580 h 2686073"/>
              <a:gd name="connsiteX18" fmla="*/ 236090 w 2301426"/>
              <a:gd name="connsiteY18" fmla="*/ 1296671 h 2686073"/>
              <a:gd name="connsiteX19" fmla="*/ 2726 w 2301426"/>
              <a:gd name="connsiteY19" fmla="*/ 1258570 h 2686073"/>
              <a:gd name="connsiteX20" fmla="*/ 9711 w 2301426"/>
              <a:gd name="connsiteY20" fmla="*/ 1003363 h 2686073"/>
              <a:gd name="connsiteX21" fmla="*/ 61146 w 2301426"/>
              <a:gd name="connsiteY21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73020 h 2686073"/>
              <a:gd name="connsiteX6" fmla="*/ 1191766 w 2301426"/>
              <a:gd name="connsiteY6" fmla="*/ 2505552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73020 h 2686073"/>
              <a:gd name="connsiteX6" fmla="*/ 1191766 w 2301426"/>
              <a:gd name="connsiteY6" fmla="*/ 2505552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87307 h 2686073"/>
              <a:gd name="connsiteX6" fmla="*/ 1191766 w 2301426"/>
              <a:gd name="connsiteY6" fmla="*/ 2505552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87307 h 2686073"/>
              <a:gd name="connsiteX6" fmla="*/ 1191766 w 2301426"/>
              <a:gd name="connsiteY6" fmla="*/ 2505552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87307 h 2686073"/>
              <a:gd name="connsiteX6" fmla="*/ 1191766 w 2301426"/>
              <a:gd name="connsiteY6" fmla="*/ 2505552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634677 w 2301426"/>
              <a:gd name="connsiteY4" fmla="*/ 2457927 h 2686073"/>
              <a:gd name="connsiteX5" fmla="*/ 1298125 w 2301426"/>
              <a:gd name="connsiteY5" fmla="*/ 2587307 h 2686073"/>
              <a:gd name="connsiteX6" fmla="*/ 1213197 w 2301426"/>
              <a:gd name="connsiteY6" fmla="*/ 2498408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686073"/>
              <a:gd name="connsiteX1" fmla="*/ 2301426 w 2301426"/>
              <a:gd name="connsiteY1" fmla="*/ 0 h 2686073"/>
              <a:gd name="connsiteX2" fmla="*/ 2301426 w 2301426"/>
              <a:gd name="connsiteY2" fmla="*/ 2643568 h 2686073"/>
              <a:gd name="connsiteX3" fmla="*/ 1514820 w 2301426"/>
              <a:gd name="connsiteY3" fmla="*/ 1468914 h 2686073"/>
              <a:gd name="connsiteX4" fmla="*/ 1598958 w 2301426"/>
              <a:gd name="connsiteY4" fmla="*/ 2407921 h 2686073"/>
              <a:gd name="connsiteX5" fmla="*/ 1298125 w 2301426"/>
              <a:gd name="connsiteY5" fmla="*/ 2587307 h 2686073"/>
              <a:gd name="connsiteX6" fmla="*/ 1213197 w 2301426"/>
              <a:gd name="connsiteY6" fmla="*/ 2498408 h 2686073"/>
              <a:gd name="connsiteX7" fmla="*/ 1156046 w 2301426"/>
              <a:gd name="connsiteY7" fmla="*/ 2493645 h 2686073"/>
              <a:gd name="connsiteX8" fmla="*/ 1053652 w 2301426"/>
              <a:gd name="connsiteY8" fmla="*/ 2457926 h 2686073"/>
              <a:gd name="connsiteX9" fmla="*/ 727421 w 2301426"/>
              <a:gd name="connsiteY9" fmla="*/ 2457926 h 2686073"/>
              <a:gd name="connsiteX10" fmla="*/ 689321 w 2301426"/>
              <a:gd name="connsiteY10" fmla="*/ 2429351 h 2686073"/>
              <a:gd name="connsiteX11" fmla="*/ 560734 w 2301426"/>
              <a:gd name="connsiteY11" fmla="*/ 2407920 h 2686073"/>
              <a:gd name="connsiteX12" fmla="*/ 528984 w 2301426"/>
              <a:gd name="connsiteY12" fmla="*/ 2356329 h 2686073"/>
              <a:gd name="connsiteX13" fmla="*/ 448814 w 2301426"/>
              <a:gd name="connsiteY13" fmla="*/ 2069783 h 2686073"/>
              <a:gd name="connsiteX14" fmla="*/ 264666 w 2301426"/>
              <a:gd name="connsiteY14" fmla="*/ 2027712 h 2686073"/>
              <a:gd name="connsiteX15" fmla="*/ 91627 w 2301426"/>
              <a:gd name="connsiteY15" fmla="*/ 2005489 h 2686073"/>
              <a:gd name="connsiteX16" fmla="*/ 91627 w 2301426"/>
              <a:gd name="connsiteY16" fmla="*/ 1919764 h 2686073"/>
              <a:gd name="connsiteX17" fmla="*/ 177351 w 2301426"/>
              <a:gd name="connsiteY17" fmla="*/ 1926908 h 2686073"/>
              <a:gd name="connsiteX18" fmla="*/ 212276 w 2301426"/>
              <a:gd name="connsiteY18" fmla="*/ 1739580 h 2686073"/>
              <a:gd name="connsiteX19" fmla="*/ 236090 w 2301426"/>
              <a:gd name="connsiteY19" fmla="*/ 1296671 h 2686073"/>
              <a:gd name="connsiteX20" fmla="*/ 2726 w 2301426"/>
              <a:gd name="connsiteY20" fmla="*/ 1258570 h 2686073"/>
              <a:gd name="connsiteX21" fmla="*/ 9711 w 2301426"/>
              <a:gd name="connsiteY21" fmla="*/ 1003363 h 2686073"/>
              <a:gd name="connsiteX22" fmla="*/ 61146 w 2301426"/>
              <a:gd name="connsiteY22" fmla="*/ 45720 h 2686073"/>
              <a:gd name="connsiteX0" fmla="*/ 61146 w 2301426"/>
              <a:gd name="connsiteY0" fmla="*/ 45720 h 2708446"/>
              <a:gd name="connsiteX1" fmla="*/ 2301426 w 2301426"/>
              <a:gd name="connsiteY1" fmla="*/ 0 h 2708446"/>
              <a:gd name="connsiteX2" fmla="*/ 2301426 w 2301426"/>
              <a:gd name="connsiteY2" fmla="*/ 2643568 h 2708446"/>
              <a:gd name="connsiteX3" fmla="*/ 1864864 w 2301426"/>
              <a:gd name="connsiteY3" fmla="*/ 1968976 h 2708446"/>
              <a:gd name="connsiteX4" fmla="*/ 1598958 w 2301426"/>
              <a:gd name="connsiteY4" fmla="*/ 2407921 h 2708446"/>
              <a:gd name="connsiteX5" fmla="*/ 1298125 w 2301426"/>
              <a:gd name="connsiteY5" fmla="*/ 2587307 h 2708446"/>
              <a:gd name="connsiteX6" fmla="*/ 1213197 w 2301426"/>
              <a:gd name="connsiteY6" fmla="*/ 2498408 h 2708446"/>
              <a:gd name="connsiteX7" fmla="*/ 1156046 w 2301426"/>
              <a:gd name="connsiteY7" fmla="*/ 2493645 h 2708446"/>
              <a:gd name="connsiteX8" fmla="*/ 1053652 w 2301426"/>
              <a:gd name="connsiteY8" fmla="*/ 2457926 h 2708446"/>
              <a:gd name="connsiteX9" fmla="*/ 727421 w 2301426"/>
              <a:gd name="connsiteY9" fmla="*/ 2457926 h 2708446"/>
              <a:gd name="connsiteX10" fmla="*/ 689321 w 2301426"/>
              <a:gd name="connsiteY10" fmla="*/ 2429351 h 2708446"/>
              <a:gd name="connsiteX11" fmla="*/ 560734 w 2301426"/>
              <a:gd name="connsiteY11" fmla="*/ 2407920 h 2708446"/>
              <a:gd name="connsiteX12" fmla="*/ 528984 w 2301426"/>
              <a:gd name="connsiteY12" fmla="*/ 2356329 h 2708446"/>
              <a:gd name="connsiteX13" fmla="*/ 448814 w 2301426"/>
              <a:gd name="connsiteY13" fmla="*/ 2069783 h 2708446"/>
              <a:gd name="connsiteX14" fmla="*/ 264666 w 2301426"/>
              <a:gd name="connsiteY14" fmla="*/ 2027712 h 2708446"/>
              <a:gd name="connsiteX15" fmla="*/ 91627 w 2301426"/>
              <a:gd name="connsiteY15" fmla="*/ 2005489 h 2708446"/>
              <a:gd name="connsiteX16" fmla="*/ 91627 w 2301426"/>
              <a:gd name="connsiteY16" fmla="*/ 1919764 h 2708446"/>
              <a:gd name="connsiteX17" fmla="*/ 177351 w 2301426"/>
              <a:gd name="connsiteY17" fmla="*/ 1926908 h 2708446"/>
              <a:gd name="connsiteX18" fmla="*/ 212276 w 2301426"/>
              <a:gd name="connsiteY18" fmla="*/ 1739580 h 2708446"/>
              <a:gd name="connsiteX19" fmla="*/ 236090 w 2301426"/>
              <a:gd name="connsiteY19" fmla="*/ 1296671 h 2708446"/>
              <a:gd name="connsiteX20" fmla="*/ 2726 w 2301426"/>
              <a:gd name="connsiteY20" fmla="*/ 1258570 h 2708446"/>
              <a:gd name="connsiteX21" fmla="*/ 9711 w 2301426"/>
              <a:gd name="connsiteY21" fmla="*/ 1003363 h 2708446"/>
              <a:gd name="connsiteX22" fmla="*/ 61146 w 2301426"/>
              <a:gd name="connsiteY22" fmla="*/ 45720 h 2708446"/>
              <a:gd name="connsiteX0" fmla="*/ 61146 w 2301426"/>
              <a:gd name="connsiteY0" fmla="*/ 45720 h 2708446"/>
              <a:gd name="connsiteX1" fmla="*/ 2301426 w 2301426"/>
              <a:gd name="connsiteY1" fmla="*/ 0 h 2708446"/>
              <a:gd name="connsiteX2" fmla="*/ 2301426 w 2301426"/>
              <a:gd name="connsiteY2" fmla="*/ 2643568 h 2708446"/>
              <a:gd name="connsiteX3" fmla="*/ 1864864 w 2301426"/>
              <a:gd name="connsiteY3" fmla="*/ 1968976 h 2708446"/>
              <a:gd name="connsiteX4" fmla="*/ 1598958 w 2301426"/>
              <a:gd name="connsiteY4" fmla="*/ 2407921 h 2708446"/>
              <a:gd name="connsiteX5" fmla="*/ 1298125 w 2301426"/>
              <a:gd name="connsiteY5" fmla="*/ 2587307 h 2708446"/>
              <a:gd name="connsiteX6" fmla="*/ 1213197 w 2301426"/>
              <a:gd name="connsiteY6" fmla="*/ 2498408 h 2708446"/>
              <a:gd name="connsiteX7" fmla="*/ 1156046 w 2301426"/>
              <a:gd name="connsiteY7" fmla="*/ 2493645 h 2708446"/>
              <a:gd name="connsiteX8" fmla="*/ 1053652 w 2301426"/>
              <a:gd name="connsiteY8" fmla="*/ 2457926 h 2708446"/>
              <a:gd name="connsiteX9" fmla="*/ 727421 w 2301426"/>
              <a:gd name="connsiteY9" fmla="*/ 2457926 h 2708446"/>
              <a:gd name="connsiteX10" fmla="*/ 689321 w 2301426"/>
              <a:gd name="connsiteY10" fmla="*/ 2429351 h 2708446"/>
              <a:gd name="connsiteX11" fmla="*/ 560734 w 2301426"/>
              <a:gd name="connsiteY11" fmla="*/ 2407920 h 2708446"/>
              <a:gd name="connsiteX12" fmla="*/ 528984 w 2301426"/>
              <a:gd name="connsiteY12" fmla="*/ 2356329 h 2708446"/>
              <a:gd name="connsiteX13" fmla="*/ 448814 w 2301426"/>
              <a:gd name="connsiteY13" fmla="*/ 2069783 h 2708446"/>
              <a:gd name="connsiteX14" fmla="*/ 264666 w 2301426"/>
              <a:gd name="connsiteY14" fmla="*/ 2027712 h 2708446"/>
              <a:gd name="connsiteX15" fmla="*/ 91627 w 2301426"/>
              <a:gd name="connsiteY15" fmla="*/ 2005489 h 2708446"/>
              <a:gd name="connsiteX16" fmla="*/ 91627 w 2301426"/>
              <a:gd name="connsiteY16" fmla="*/ 1919764 h 2708446"/>
              <a:gd name="connsiteX17" fmla="*/ 177351 w 2301426"/>
              <a:gd name="connsiteY17" fmla="*/ 1926908 h 2708446"/>
              <a:gd name="connsiteX18" fmla="*/ 212276 w 2301426"/>
              <a:gd name="connsiteY18" fmla="*/ 1739580 h 2708446"/>
              <a:gd name="connsiteX19" fmla="*/ 236090 w 2301426"/>
              <a:gd name="connsiteY19" fmla="*/ 1296671 h 2708446"/>
              <a:gd name="connsiteX20" fmla="*/ 2726 w 2301426"/>
              <a:gd name="connsiteY20" fmla="*/ 1258570 h 2708446"/>
              <a:gd name="connsiteX21" fmla="*/ 9711 w 2301426"/>
              <a:gd name="connsiteY21" fmla="*/ 1003363 h 2708446"/>
              <a:gd name="connsiteX22" fmla="*/ 61146 w 2301426"/>
              <a:gd name="connsiteY22" fmla="*/ 45720 h 2708446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598958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598958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4079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293621 h 2709429"/>
              <a:gd name="connsiteX5" fmla="*/ 1298125 w 2301426"/>
              <a:gd name="connsiteY5" fmla="*/ 2587307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3467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57752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577527 w 2301426"/>
              <a:gd name="connsiteY4" fmla="*/ 2293621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27533 w 2301426"/>
              <a:gd name="connsiteY4" fmla="*/ 2322196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27533 w 2301426"/>
              <a:gd name="connsiteY4" fmla="*/ 2322196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27533 w 2301426"/>
              <a:gd name="connsiteY4" fmla="*/ 2322196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41821 w 2301426"/>
              <a:gd name="connsiteY4" fmla="*/ 2329340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41821 w 2301426"/>
              <a:gd name="connsiteY4" fmla="*/ 2329340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41821 w 2301426"/>
              <a:gd name="connsiteY4" fmla="*/ 2329340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301426"/>
              <a:gd name="connsiteY0" fmla="*/ 45720 h 2709429"/>
              <a:gd name="connsiteX1" fmla="*/ 2301426 w 2301426"/>
              <a:gd name="connsiteY1" fmla="*/ 0 h 2709429"/>
              <a:gd name="connsiteX2" fmla="*/ 2301426 w 2301426"/>
              <a:gd name="connsiteY2" fmla="*/ 2643568 h 2709429"/>
              <a:gd name="connsiteX3" fmla="*/ 1900583 w 2301426"/>
              <a:gd name="connsiteY3" fmla="*/ 1983264 h 2709429"/>
              <a:gd name="connsiteX4" fmla="*/ 1641821 w 2301426"/>
              <a:gd name="connsiteY4" fmla="*/ 2329340 h 2709429"/>
              <a:gd name="connsiteX5" fmla="*/ 1555300 w 2301426"/>
              <a:gd name="connsiteY5" fmla="*/ 2573020 h 2709429"/>
              <a:gd name="connsiteX6" fmla="*/ 1213197 w 2301426"/>
              <a:gd name="connsiteY6" fmla="*/ 2498408 h 2709429"/>
              <a:gd name="connsiteX7" fmla="*/ 1156046 w 2301426"/>
              <a:gd name="connsiteY7" fmla="*/ 2493645 h 2709429"/>
              <a:gd name="connsiteX8" fmla="*/ 1053652 w 2301426"/>
              <a:gd name="connsiteY8" fmla="*/ 2457926 h 2709429"/>
              <a:gd name="connsiteX9" fmla="*/ 727421 w 2301426"/>
              <a:gd name="connsiteY9" fmla="*/ 2457926 h 2709429"/>
              <a:gd name="connsiteX10" fmla="*/ 689321 w 2301426"/>
              <a:gd name="connsiteY10" fmla="*/ 2429351 h 2709429"/>
              <a:gd name="connsiteX11" fmla="*/ 560734 w 2301426"/>
              <a:gd name="connsiteY11" fmla="*/ 2407920 h 2709429"/>
              <a:gd name="connsiteX12" fmla="*/ 528984 w 2301426"/>
              <a:gd name="connsiteY12" fmla="*/ 2356329 h 2709429"/>
              <a:gd name="connsiteX13" fmla="*/ 448814 w 2301426"/>
              <a:gd name="connsiteY13" fmla="*/ 2069783 h 2709429"/>
              <a:gd name="connsiteX14" fmla="*/ 264666 w 2301426"/>
              <a:gd name="connsiteY14" fmla="*/ 2027712 h 2709429"/>
              <a:gd name="connsiteX15" fmla="*/ 91627 w 2301426"/>
              <a:gd name="connsiteY15" fmla="*/ 2005489 h 2709429"/>
              <a:gd name="connsiteX16" fmla="*/ 91627 w 2301426"/>
              <a:gd name="connsiteY16" fmla="*/ 1919764 h 2709429"/>
              <a:gd name="connsiteX17" fmla="*/ 177351 w 2301426"/>
              <a:gd name="connsiteY17" fmla="*/ 1926908 h 2709429"/>
              <a:gd name="connsiteX18" fmla="*/ 212276 w 2301426"/>
              <a:gd name="connsiteY18" fmla="*/ 1739580 h 2709429"/>
              <a:gd name="connsiteX19" fmla="*/ 236090 w 2301426"/>
              <a:gd name="connsiteY19" fmla="*/ 1296671 h 2709429"/>
              <a:gd name="connsiteX20" fmla="*/ 2726 w 2301426"/>
              <a:gd name="connsiteY20" fmla="*/ 1258570 h 2709429"/>
              <a:gd name="connsiteX21" fmla="*/ 9711 w 2301426"/>
              <a:gd name="connsiteY21" fmla="*/ 1003363 h 2709429"/>
              <a:gd name="connsiteX22" fmla="*/ 61146 w 2301426"/>
              <a:gd name="connsiteY22" fmla="*/ 45720 h 2709429"/>
              <a:gd name="connsiteX0" fmla="*/ 61146 w 2401438"/>
              <a:gd name="connsiteY0" fmla="*/ 45720 h 2594856"/>
              <a:gd name="connsiteX1" fmla="*/ 2301426 w 2401438"/>
              <a:gd name="connsiteY1" fmla="*/ 0 h 2594856"/>
              <a:gd name="connsiteX2" fmla="*/ 2401438 w 2401438"/>
              <a:gd name="connsiteY2" fmla="*/ 1795843 h 2594856"/>
              <a:gd name="connsiteX3" fmla="*/ 1900583 w 2401438"/>
              <a:gd name="connsiteY3" fmla="*/ 1983264 h 2594856"/>
              <a:gd name="connsiteX4" fmla="*/ 1641821 w 2401438"/>
              <a:gd name="connsiteY4" fmla="*/ 2329340 h 2594856"/>
              <a:gd name="connsiteX5" fmla="*/ 1555300 w 2401438"/>
              <a:gd name="connsiteY5" fmla="*/ 2573020 h 2594856"/>
              <a:gd name="connsiteX6" fmla="*/ 1213197 w 2401438"/>
              <a:gd name="connsiteY6" fmla="*/ 2498408 h 2594856"/>
              <a:gd name="connsiteX7" fmla="*/ 1156046 w 2401438"/>
              <a:gd name="connsiteY7" fmla="*/ 2493645 h 2594856"/>
              <a:gd name="connsiteX8" fmla="*/ 1053652 w 2401438"/>
              <a:gd name="connsiteY8" fmla="*/ 2457926 h 2594856"/>
              <a:gd name="connsiteX9" fmla="*/ 727421 w 2401438"/>
              <a:gd name="connsiteY9" fmla="*/ 2457926 h 2594856"/>
              <a:gd name="connsiteX10" fmla="*/ 689321 w 2401438"/>
              <a:gd name="connsiteY10" fmla="*/ 2429351 h 2594856"/>
              <a:gd name="connsiteX11" fmla="*/ 560734 w 2401438"/>
              <a:gd name="connsiteY11" fmla="*/ 2407920 h 2594856"/>
              <a:gd name="connsiteX12" fmla="*/ 528984 w 2401438"/>
              <a:gd name="connsiteY12" fmla="*/ 2356329 h 2594856"/>
              <a:gd name="connsiteX13" fmla="*/ 448814 w 2401438"/>
              <a:gd name="connsiteY13" fmla="*/ 2069783 h 2594856"/>
              <a:gd name="connsiteX14" fmla="*/ 264666 w 2401438"/>
              <a:gd name="connsiteY14" fmla="*/ 2027712 h 2594856"/>
              <a:gd name="connsiteX15" fmla="*/ 91627 w 2401438"/>
              <a:gd name="connsiteY15" fmla="*/ 2005489 h 2594856"/>
              <a:gd name="connsiteX16" fmla="*/ 91627 w 2401438"/>
              <a:gd name="connsiteY16" fmla="*/ 1919764 h 2594856"/>
              <a:gd name="connsiteX17" fmla="*/ 177351 w 2401438"/>
              <a:gd name="connsiteY17" fmla="*/ 1926908 h 2594856"/>
              <a:gd name="connsiteX18" fmla="*/ 212276 w 2401438"/>
              <a:gd name="connsiteY18" fmla="*/ 1739580 h 2594856"/>
              <a:gd name="connsiteX19" fmla="*/ 236090 w 2401438"/>
              <a:gd name="connsiteY19" fmla="*/ 1296671 h 2594856"/>
              <a:gd name="connsiteX20" fmla="*/ 2726 w 2401438"/>
              <a:gd name="connsiteY20" fmla="*/ 1258570 h 2594856"/>
              <a:gd name="connsiteX21" fmla="*/ 9711 w 2401438"/>
              <a:gd name="connsiteY21" fmla="*/ 1003363 h 2594856"/>
              <a:gd name="connsiteX22" fmla="*/ 61146 w 2401438"/>
              <a:gd name="connsiteY22" fmla="*/ 45720 h 2594856"/>
              <a:gd name="connsiteX0" fmla="*/ 61146 w 2401438"/>
              <a:gd name="connsiteY0" fmla="*/ 45720 h 2594856"/>
              <a:gd name="connsiteX1" fmla="*/ 2301426 w 2401438"/>
              <a:gd name="connsiteY1" fmla="*/ 0 h 2594856"/>
              <a:gd name="connsiteX2" fmla="*/ 2401438 w 2401438"/>
              <a:gd name="connsiteY2" fmla="*/ 1795843 h 2594856"/>
              <a:gd name="connsiteX3" fmla="*/ 1900583 w 2401438"/>
              <a:gd name="connsiteY3" fmla="*/ 1983264 h 2594856"/>
              <a:gd name="connsiteX4" fmla="*/ 1641821 w 2401438"/>
              <a:gd name="connsiteY4" fmla="*/ 2329340 h 2594856"/>
              <a:gd name="connsiteX5" fmla="*/ 1555300 w 2401438"/>
              <a:gd name="connsiteY5" fmla="*/ 2573020 h 2594856"/>
              <a:gd name="connsiteX6" fmla="*/ 1213197 w 2401438"/>
              <a:gd name="connsiteY6" fmla="*/ 2498408 h 2594856"/>
              <a:gd name="connsiteX7" fmla="*/ 1156046 w 2401438"/>
              <a:gd name="connsiteY7" fmla="*/ 2493645 h 2594856"/>
              <a:gd name="connsiteX8" fmla="*/ 1053652 w 2401438"/>
              <a:gd name="connsiteY8" fmla="*/ 2457926 h 2594856"/>
              <a:gd name="connsiteX9" fmla="*/ 727421 w 2401438"/>
              <a:gd name="connsiteY9" fmla="*/ 2457926 h 2594856"/>
              <a:gd name="connsiteX10" fmla="*/ 689321 w 2401438"/>
              <a:gd name="connsiteY10" fmla="*/ 2429351 h 2594856"/>
              <a:gd name="connsiteX11" fmla="*/ 560734 w 2401438"/>
              <a:gd name="connsiteY11" fmla="*/ 2407920 h 2594856"/>
              <a:gd name="connsiteX12" fmla="*/ 528984 w 2401438"/>
              <a:gd name="connsiteY12" fmla="*/ 2356329 h 2594856"/>
              <a:gd name="connsiteX13" fmla="*/ 448814 w 2401438"/>
              <a:gd name="connsiteY13" fmla="*/ 2069783 h 2594856"/>
              <a:gd name="connsiteX14" fmla="*/ 264666 w 2401438"/>
              <a:gd name="connsiteY14" fmla="*/ 2027712 h 2594856"/>
              <a:gd name="connsiteX15" fmla="*/ 91627 w 2401438"/>
              <a:gd name="connsiteY15" fmla="*/ 2005489 h 2594856"/>
              <a:gd name="connsiteX16" fmla="*/ 91627 w 2401438"/>
              <a:gd name="connsiteY16" fmla="*/ 1919764 h 2594856"/>
              <a:gd name="connsiteX17" fmla="*/ 177351 w 2401438"/>
              <a:gd name="connsiteY17" fmla="*/ 1926908 h 2594856"/>
              <a:gd name="connsiteX18" fmla="*/ 212276 w 2401438"/>
              <a:gd name="connsiteY18" fmla="*/ 1739580 h 2594856"/>
              <a:gd name="connsiteX19" fmla="*/ 236090 w 2401438"/>
              <a:gd name="connsiteY19" fmla="*/ 1296671 h 2594856"/>
              <a:gd name="connsiteX20" fmla="*/ 2726 w 2401438"/>
              <a:gd name="connsiteY20" fmla="*/ 1258570 h 2594856"/>
              <a:gd name="connsiteX21" fmla="*/ 9711 w 2401438"/>
              <a:gd name="connsiteY21" fmla="*/ 1003363 h 2594856"/>
              <a:gd name="connsiteX22" fmla="*/ 61146 w 2401438"/>
              <a:gd name="connsiteY22" fmla="*/ 45720 h 2594856"/>
              <a:gd name="connsiteX0" fmla="*/ 61146 w 2401438"/>
              <a:gd name="connsiteY0" fmla="*/ 45720 h 2594856"/>
              <a:gd name="connsiteX1" fmla="*/ 2301426 w 2401438"/>
              <a:gd name="connsiteY1" fmla="*/ 0 h 2594856"/>
              <a:gd name="connsiteX2" fmla="*/ 2401438 w 2401438"/>
              <a:gd name="connsiteY2" fmla="*/ 1795843 h 2594856"/>
              <a:gd name="connsiteX3" fmla="*/ 1872008 w 2401438"/>
              <a:gd name="connsiteY3" fmla="*/ 1990408 h 2594856"/>
              <a:gd name="connsiteX4" fmla="*/ 1641821 w 2401438"/>
              <a:gd name="connsiteY4" fmla="*/ 2329340 h 2594856"/>
              <a:gd name="connsiteX5" fmla="*/ 1555300 w 2401438"/>
              <a:gd name="connsiteY5" fmla="*/ 2573020 h 2594856"/>
              <a:gd name="connsiteX6" fmla="*/ 1213197 w 2401438"/>
              <a:gd name="connsiteY6" fmla="*/ 2498408 h 2594856"/>
              <a:gd name="connsiteX7" fmla="*/ 1156046 w 2401438"/>
              <a:gd name="connsiteY7" fmla="*/ 2493645 h 2594856"/>
              <a:gd name="connsiteX8" fmla="*/ 1053652 w 2401438"/>
              <a:gd name="connsiteY8" fmla="*/ 2457926 h 2594856"/>
              <a:gd name="connsiteX9" fmla="*/ 727421 w 2401438"/>
              <a:gd name="connsiteY9" fmla="*/ 2457926 h 2594856"/>
              <a:gd name="connsiteX10" fmla="*/ 689321 w 2401438"/>
              <a:gd name="connsiteY10" fmla="*/ 2429351 h 2594856"/>
              <a:gd name="connsiteX11" fmla="*/ 560734 w 2401438"/>
              <a:gd name="connsiteY11" fmla="*/ 2407920 h 2594856"/>
              <a:gd name="connsiteX12" fmla="*/ 528984 w 2401438"/>
              <a:gd name="connsiteY12" fmla="*/ 2356329 h 2594856"/>
              <a:gd name="connsiteX13" fmla="*/ 448814 w 2401438"/>
              <a:gd name="connsiteY13" fmla="*/ 2069783 h 2594856"/>
              <a:gd name="connsiteX14" fmla="*/ 264666 w 2401438"/>
              <a:gd name="connsiteY14" fmla="*/ 2027712 h 2594856"/>
              <a:gd name="connsiteX15" fmla="*/ 91627 w 2401438"/>
              <a:gd name="connsiteY15" fmla="*/ 2005489 h 2594856"/>
              <a:gd name="connsiteX16" fmla="*/ 91627 w 2401438"/>
              <a:gd name="connsiteY16" fmla="*/ 1919764 h 2594856"/>
              <a:gd name="connsiteX17" fmla="*/ 177351 w 2401438"/>
              <a:gd name="connsiteY17" fmla="*/ 1926908 h 2594856"/>
              <a:gd name="connsiteX18" fmla="*/ 212276 w 2401438"/>
              <a:gd name="connsiteY18" fmla="*/ 1739580 h 2594856"/>
              <a:gd name="connsiteX19" fmla="*/ 236090 w 2401438"/>
              <a:gd name="connsiteY19" fmla="*/ 1296671 h 2594856"/>
              <a:gd name="connsiteX20" fmla="*/ 2726 w 2401438"/>
              <a:gd name="connsiteY20" fmla="*/ 1258570 h 2594856"/>
              <a:gd name="connsiteX21" fmla="*/ 9711 w 2401438"/>
              <a:gd name="connsiteY21" fmla="*/ 1003363 h 2594856"/>
              <a:gd name="connsiteX22" fmla="*/ 61146 w 2401438"/>
              <a:gd name="connsiteY22" fmla="*/ 45720 h 2594856"/>
              <a:gd name="connsiteX0" fmla="*/ 84006 w 2401438"/>
              <a:gd name="connsiteY0" fmla="*/ 45720 h 2594856"/>
              <a:gd name="connsiteX1" fmla="*/ 2301426 w 2401438"/>
              <a:gd name="connsiteY1" fmla="*/ 0 h 2594856"/>
              <a:gd name="connsiteX2" fmla="*/ 2401438 w 2401438"/>
              <a:gd name="connsiteY2" fmla="*/ 1795843 h 2594856"/>
              <a:gd name="connsiteX3" fmla="*/ 1872008 w 2401438"/>
              <a:gd name="connsiteY3" fmla="*/ 1990408 h 2594856"/>
              <a:gd name="connsiteX4" fmla="*/ 1641821 w 2401438"/>
              <a:gd name="connsiteY4" fmla="*/ 2329340 h 2594856"/>
              <a:gd name="connsiteX5" fmla="*/ 1555300 w 2401438"/>
              <a:gd name="connsiteY5" fmla="*/ 2573020 h 2594856"/>
              <a:gd name="connsiteX6" fmla="*/ 1213197 w 2401438"/>
              <a:gd name="connsiteY6" fmla="*/ 2498408 h 2594856"/>
              <a:gd name="connsiteX7" fmla="*/ 1156046 w 2401438"/>
              <a:gd name="connsiteY7" fmla="*/ 2493645 h 2594856"/>
              <a:gd name="connsiteX8" fmla="*/ 1053652 w 2401438"/>
              <a:gd name="connsiteY8" fmla="*/ 2457926 h 2594856"/>
              <a:gd name="connsiteX9" fmla="*/ 727421 w 2401438"/>
              <a:gd name="connsiteY9" fmla="*/ 2457926 h 2594856"/>
              <a:gd name="connsiteX10" fmla="*/ 689321 w 2401438"/>
              <a:gd name="connsiteY10" fmla="*/ 2429351 h 2594856"/>
              <a:gd name="connsiteX11" fmla="*/ 560734 w 2401438"/>
              <a:gd name="connsiteY11" fmla="*/ 2407920 h 2594856"/>
              <a:gd name="connsiteX12" fmla="*/ 528984 w 2401438"/>
              <a:gd name="connsiteY12" fmla="*/ 2356329 h 2594856"/>
              <a:gd name="connsiteX13" fmla="*/ 448814 w 2401438"/>
              <a:gd name="connsiteY13" fmla="*/ 2069783 h 2594856"/>
              <a:gd name="connsiteX14" fmla="*/ 264666 w 2401438"/>
              <a:gd name="connsiteY14" fmla="*/ 2027712 h 2594856"/>
              <a:gd name="connsiteX15" fmla="*/ 91627 w 2401438"/>
              <a:gd name="connsiteY15" fmla="*/ 2005489 h 2594856"/>
              <a:gd name="connsiteX16" fmla="*/ 91627 w 2401438"/>
              <a:gd name="connsiteY16" fmla="*/ 1919764 h 2594856"/>
              <a:gd name="connsiteX17" fmla="*/ 177351 w 2401438"/>
              <a:gd name="connsiteY17" fmla="*/ 1926908 h 2594856"/>
              <a:gd name="connsiteX18" fmla="*/ 212276 w 2401438"/>
              <a:gd name="connsiteY18" fmla="*/ 1739580 h 2594856"/>
              <a:gd name="connsiteX19" fmla="*/ 236090 w 2401438"/>
              <a:gd name="connsiteY19" fmla="*/ 1296671 h 2594856"/>
              <a:gd name="connsiteX20" fmla="*/ 2726 w 2401438"/>
              <a:gd name="connsiteY20" fmla="*/ 1258570 h 2594856"/>
              <a:gd name="connsiteX21" fmla="*/ 9711 w 2401438"/>
              <a:gd name="connsiteY21" fmla="*/ 1003363 h 2594856"/>
              <a:gd name="connsiteX22" fmla="*/ 84006 w 2401438"/>
              <a:gd name="connsiteY22" fmla="*/ 45720 h 2594856"/>
              <a:gd name="connsiteX0" fmla="*/ 82310 w 2399742"/>
              <a:gd name="connsiteY0" fmla="*/ 45720 h 2594856"/>
              <a:gd name="connsiteX1" fmla="*/ 2299730 w 2399742"/>
              <a:gd name="connsiteY1" fmla="*/ 0 h 2594856"/>
              <a:gd name="connsiteX2" fmla="*/ 2399742 w 2399742"/>
              <a:gd name="connsiteY2" fmla="*/ 1795843 h 2594856"/>
              <a:gd name="connsiteX3" fmla="*/ 1870312 w 2399742"/>
              <a:gd name="connsiteY3" fmla="*/ 1990408 h 2594856"/>
              <a:gd name="connsiteX4" fmla="*/ 1640125 w 2399742"/>
              <a:gd name="connsiteY4" fmla="*/ 2329340 h 2594856"/>
              <a:gd name="connsiteX5" fmla="*/ 1553604 w 2399742"/>
              <a:gd name="connsiteY5" fmla="*/ 2573020 h 2594856"/>
              <a:gd name="connsiteX6" fmla="*/ 1211501 w 2399742"/>
              <a:gd name="connsiteY6" fmla="*/ 2498408 h 2594856"/>
              <a:gd name="connsiteX7" fmla="*/ 1154350 w 2399742"/>
              <a:gd name="connsiteY7" fmla="*/ 2493645 h 2594856"/>
              <a:gd name="connsiteX8" fmla="*/ 1051956 w 2399742"/>
              <a:gd name="connsiteY8" fmla="*/ 2457926 h 2594856"/>
              <a:gd name="connsiteX9" fmla="*/ 725725 w 2399742"/>
              <a:gd name="connsiteY9" fmla="*/ 2457926 h 2594856"/>
              <a:gd name="connsiteX10" fmla="*/ 687625 w 2399742"/>
              <a:gd name="connsiteY10" fmla="*/ 2429351 h 2594856"/>
              <a:gd name="connsiteX11" fmla="*/ 559038 w 2399742"/>
              <a:gd name="connsiteY11" fmla="*/ 2407920 h 2594856"/>
              <a:gd name="connsiteX12" fmla="*/ 527288 w 2399742"/>
              <a:gd name="connsiteY12" fmla="*/ 2356329 h 2594856"/>
              <a:gd name="connsiteX13" fmla="*/ 447118 w 2399742"/>
              <a:gd name="connsiteY13" fmla="*/ 2069783 h 2594856"/>
              <a:gd name="connsiteX14" fmla="*/ 262970 w 2399742"/>
              <a:gd name="connsiteY14" fmla="*/ 2027712 h 2594856"/>
              <a:gd name="connsiteX15" fmla="*/ 89931 w 2399742"/>
              <a:gd name="connsiteY15" fmla="*/ 2005489 h 2594856"/>
              <a:gd name="connsiteX16" fmla="*/ 89931 w 2399742"/>
              <a:gd name="connsiteY16" fmla="*/ 1919764 h 2594856"/>
              <a:gd name="connsiteX17" fmla="*/ 175655 w 2399742"/>
              <a:gd name="connsiteY17" fmla="*/ 1926908 h 2594856"/>
              <a:gd name="connsiteX18" fmla="*/ 210580 w 2399742"/>
              <a:gd name="connsiteY18" fmla="*/ 1739580 h 2594856"/>
              <a:gd name="connsiteX19" fmla="*/ 234394 w 2399742"/>
              <a:gd name="connsiteY19" fmla="*/ 1296671 h 2594856"/>
              <a:gd name="connsiteX20" fmla="*/ 1030 w 2399742"/>
              <a:gd name="connsiteY20" fmla="*/ 1258570 h 2594856"/>
              <a:gd name="connsiteX21" fmla="*/ 29446 w 2399742"/>
              <a:gd name="connsiteY21" fmla="*/ 1053369 h 2594856"/>
              <a:gd name="connsiteX22" fmla="*/ 82310 w 2399742"/>
              <a:gd name="connsiteY22" fmla="*/ 45720 h 2594856"/>
              <a:gd name="connsiteX0" fmla="*/ 84770 w 2402202"/>
              <a:gd name="connsiteY0" fmla="*/ 45720 h 2594856"/>
              <a:gd name="connsiteX1" fmla="*/ 2302190 w 2402202"/>
              <a:gd name="connsiteY1" fmla="*/ 0 h 2594856"/>
              <a:gd name="connsiteX2" fmla="*/ 2402202 w 2402202"/>
              <a:gd name="connsiteY2" fmla="*/ 1795843 h 2594856"/>
              <a:gd name="connsiteX3" fmla="*/ 1872772 w 2402202"/>
              <a:gd name="connsiteY3" fmla="*/ 1990408 h 2594856"/>
              <a:gd name="connsiteX4" fmla="*/ 1642585 w 2402202"/>
              <a:gd name="connsiteY4" fmla="*/ 2329340 h 2594856"/>
              <a:gd name="connsiteX5" fmla="*/ 1556064 w 2402202"/>
              <a:gd name="connsiteY5" fmla="*/ 2573020 h 2594856"/>
              <a:gd name="connsiteX6" fmla="*/ 1213961 w 2402202"/>
              <a:gd name="connsiteY6" fmla="*/ 2498408 h 2594856"/>
              <a:gd name="connsiteX7" fmla="*/ 1156810 w 2402202"/>
              <a:gd name="connsiteY7" fmla="*/ 2493645 h 2594856"/>
              <a:gd name="connsiteX8" fmla="*/ 1054416 w 2402202"/>
              <a:gd name="connsiteY8" fmla="*/ 2457926 h 2594856"/>
              <a:gd name="connsiteX9" fmla="*/ 728185 w 2402202"/>
              <a:gd name="connsiteY9" fmla="*/ 2457926 h 2594856"/>
              <a:gd name="connsiteX10" fmla="*/ 690085 w 2402202"/>
              <a:gd name="connsiteY10" fmla="*/ 2429351 h 2594856"/>
              <a:gd name="connsiteX11" fmla="*/ 561498 w 2402202"/>
              <a:gd name="connsiteY11" fmla="*/ 2407920 h 2594856"/>
              <a:gd name="connsiteX12" fmla="*/ 529748 w 2402202"/>
              <a:gd name="connsiteY12" fmla="*/ 2356329 h 2594856"/>
              <a:gd name="connsiteX13" fmla="*/ 449578 w 2402202"/>
              <a:gd name="connsiteY13" fmla="*/ 2069783 h 2594856"/>
              <a:gd name="connsiteX14" fmla="*/ 265430 w 2402202"/>
              <a:gd name="connsiteY14" fmla="*/ 2027712 h 2594856"/>
              <a:gd name="connsiteX15" fmla="*/ 92391 w 2402202"/>
              <a:gd name="connsiteY15" fmla="*/ 2005489 h 2594856"/>
              <a:gd name="connsiteX16" fmla="*/ 92391 w 2402202"/>
              <a:gd name="connsiteY16" fmla="*/ 1919764 h 2594856"/>
              <a:gd name="connsiteX17" fmla="*/ 178115 w 2402202"/>
              <a:gd name="connsiteY17" fmla="*/ 1926908 h 2594856"/>
              <a:gd name="connsiteX18" fmla="*/ 213040 w 2402202"/>
              <a:gd name="connsiteY18" fmla="*/ 1739580 h 2594856"/>
              <a:gd name="connsiteX19" fmla="*/ 236854 w 2402202"/>
              <a:gd name="connsiteY19" fmla="*/ 1296671 h 2594856"/>
              <a:gd name="connsiteX20" fmla="*/ 3490 w 2402202"/>
              <a:gd name="connsiteY20" fmla="*/ 1258570 h 2594856"/>
              <a:gd name="connsiteX21" fmla="*/ 31906 w 2402202"/>
              <a:gd name="connsiteY21" fmla="*/ 1053369 h 2594856"/>
              <a:gd name="connsiteX22" fmla="*/ 84770 w 2402202"/>
              <a:gd name="connsiteY22" fmla="*/ 45720 h 2594856"/>
              <a:gd name="connsiteX0" fmla="*/ 173854 w 2491286"/>
              <a:gd name="connsiteY0" fmla="*/ 45720 h 2594856"/>
              <a:gd name="connsiteX1" fmla="*/ 2391274 w 2491286"/>
              <a:gd name="connsiteY1" fmla="*/ 0 h 2594856"/>
              <a:gd name="connsiteX2" fmla="*/ 2491286 w 2491286"/>
              <a:gd name="connsiteY2" fmla="*/ 1795843 h 2594856"/>
              <a:gd name="connsiteX3" fmla="*/ 1961856 w 2491286"/>
              <a:gd name="connsiteY3" fmla="*/ 1990408 h 2594856"/>
              <a:gd name="connsiteX4" fmla="*/ 1731669 w 2491286"/>
              <a:gd name="connsiteY4" fmla="*/ 2329340 h 2594856"/>
              <a:gd name="connsiteX5" fmla="*/ 1645148 w 2491286"/>
              <a:gd name="connsiteY5" fmla="*/ 2573020 h 2594856"/>
              <a:gd name="connsiteX6" fmla="*/ 1303045 w 2491286"/>
              <a:gd name="connsiteY6" fmla="*/ 2498408 h 2594856"/>
              <a:gd name="connsiteX7" fmla="*/ 1245894 w 2491286"/>
              <a:gd name="connsiteY7" fmla="*/ 2493645 h 2594856"/>
              <a:gd name="connsiteX8" fmla="*/ 1143500 w 2491286"/>
              <a:gd name="connsiteY8" fmla="*/ 2457926 h 2594856"/>
              <a:gd name="connsiteX9" fmla="*/ 817269 w 2491286"/>
              <a:gd name="connsiteY9" fmla="*/ 2457926 h 2594856"/>
              <a:gd name="connsiteX10" fmla="*/ 779169 w 2491286"/>
              <a:gd name="connsiteY10" fmla="*/ 2429351 h 2594856"/>
              <a:gd name="connsiteX11" fmla="*/ 650582 w 2491286"/>
              <a:gd name="connsiteY11" fmla="*/ 2407920 h 2594856"/>
              <a:gd name="connsiteX12" fmla="*/ 618832 w 2491286"/>
              <a:gd name="connsiteY12" fmla="*/ 2356329 h 2594856"/>
              <a:gd name="connsiteX13" fmla="*/ 538662 w 2491286"/>
              <a:gd name="connsiteY13" fmla="*/ 2069783 h 2594856"/>
              <a:gd name="connsiteX14" fmla="*/ 354514 w 2491286"/>
              <a:gd name="connsiteY14" fmla="*/ 2027712 h 2594856"/>
              <a:gd name="connsiteX15" fmla="*/ 181475 w 2491286"/>
              <a:gd name="connsiteY15" fmla="*/ 2005489 h 2594856"/>
              <a:gd name="connsiteX16" fmla="*/ 181475 w 2491286"/>
              <a:gd name="connsiteY16" fmla="*/ 1919764 h 2594856"/>
              <a:gd name="connsiteX17" fmla="*/ 267199 w 2491286"/>
              <a:gd name="connsiteY17" fmla="*/ 1926908 h 2594856"/>
              <a:gd name="connsiteX18" fmla="*/ 302124 w 2491286"/>
              <a:gd name="connsiteY18" fmla="*/ 1739580 h 2594856"/>
              <a:gd name="connsiteX19" fmla="*/ 325938 w 2491286"/>
              <a:gd name="connsiteY19" fmla="*/ 1296671 h 2594856"/>
              <a:gd name="connsiteX20" fmla="*/ 92574 w 2491286"/>
              <a:gd name="connsiteY20" fmla="*/ 1258570 h 2594856"/>
              <a:gd name="connsiteX21" fmla="*/ 120990 w 2491286"/>
              <a:gd name="connsiteY21" fmla="*/ 1053369 h 2594856"/>
              <a:gd name="connsiteX22" fmla="*/ 138613 w 2491286"/>
              <a:gd name="connsiteY22" fmla="*/ 571977 h 2594856"/>
              <a:gd name="connsiteX23" fmla="*/ 173854 w 2491286"/>
              <a:gd name="connsiteY23" fmla="*/ 45720 h 2594856"/>
              <a:gd name="connsiteX0" fmla="*/ 384809 w 2402203"/>
              <a:gd name="connsiteY0" fmla="*/ 0 h 2649149"/>
              <a:gd name="connsiteX1" fmla="*/ 2302191 w 2402203"/>
              <a:gd name="connsiteY1" fmla="*/ 54293 h 2649149"/>
              <a:gd name="connsiteX2" fmla="*/ 2402203 w 2402203"/>
              <a:gd name="connsiteY2" fmla="*/ 1850136 h 2649149"/>
              <a:gd name="connsiteX3" fmla="*/ 1872773 w 2402203"/>
              <a:gd name="connsiteY3" fmla="*/ 2044701 h 2649149"/>
              <a:gd name="connsiteX4" fmla="*/ 1642586 w 2402203"/>
              <a:gd name="connsiteY4" fmla="*/ 2383633 h 2649149"/>
              <a:gd name="connsiteX5" fmla="*/ 1556065 w 2402203"/>
              <a:gd name="connsiteY5" fmla="*/ 2627313 h 2649149"/>
              <a:gd name="connsiteX6" fmla="*/ 1213962 w 2402203"/>
              <a:gd name="connsiteY6" fmla="*/ 2552701 h 2649149"/>
              <a:gd name="connsiteX7" fmla="*/ 1156811 w 2402203"/>
              <a:gd name="connsiteY7" fmla="*/ 2547938 h 2649149"/>
              <a:gd name="connsiteX8" fmla="*/ 1054417 w 2402203"/>
              <a:gd name="connsiteY8" fmla="*/ 2512219 h 2649149"/>
              <a:gd name="connsiteX9" fmla="*/ 728186 w 2402203"/>
              <a:gd name="connsiteY9" fmla="*/ 2512219 h 2649149"/>
              <a:gd name="connsiteX10" fmla="*/ 690086 w 2402203"/>
              <a:gd name="connsiteY10" fmla="*/ 2483644 h 2649149"/>
              <a:gd name="connsiteX11" fmla="*/ 561499 w 2402203"/>
              <a:gd name="connsiteY11" fmla="*/ 2462213 h 2649149"/>
              <a:gd name="connsiteX12" fmla="*/ 529749 w 2402203"/>
              <a:gd name="connsiteY12" fmla="*/ 2410622 h 2649149"/>
              <a:gd name="connsiteX13" fmla="*/ 449579 w 2402203"/>
              <a:gd name="connsiteY13" fmla="*/ 2124076 h 2649149"/>
              <a:gd name="connsiteX14" fmla="*/ 265431 w 2402203"/>
              <a:gd name="connsiteY14" fmla="*/ 2082005 h 2649149"/>
              <a:gd name="connsiteX15" fmla="*/ 92392 w 2402203"/>
              <a:gd name="connsiteY15" fmla="*/ 2059782 h 2649149"/>
              <a:gd name="connsiteX16" fmla="*/ 92392 w 2402203"/>
              <a:gd name="connsiteY16" fmla="*/ 1974057 h 2649149"/>
              <a:gd name="connsiteX17" fmla="*/ 178116 w 2402203"/>
              <a:gd name="connsiteY17" fmla="*/ 1981201 h 2649149"/>
              <a:gd name="connsiteX18" fmla="*/ 213041 w 2402203"/>
              <a:gd name="connsiteY18" fmla="*/ 1793873 h 2649149"/>
              <a:gd name="connsiteX19" fmla="*/ 236855 w 2402203"/>
              <a:gd name="connsiteY19" fmla="*/ 1350964 h 2649149"/>
              <a:gd name="connsiteX20" fmla="*/ 3491 w 2402203"/>
              <a:gd name="connsiteY20" fmla="*/ 1312863 h 2649149"/>
              <a:gd name="connsiteX21" fmla="*/ 31907 w 2402203"/>
              <a:gd name="connsiteY21" fmla="*/ 1107662 h 2649149"/>
              <a:gd name="connsiteX22" fmla="*/ 49530 w 2402203"/>
              <a:gd name="connsiteY22" fmla="*/ 626270 h 2649149"/>
              <a:gd name="connsiteX23" fmla="*/ 384809 w 2402203"/>
              <a:gd name="connsiteY23" fmla="*/ 0 h 2649149"/>
              <a:gd name="connsiteX0" fmla="*/ 384809 w 2402203"/>
              <a:gd name="connsiteY0" fmla="*/ 8426 h 2657575"/>
              <a:gd name="connsiteX1" fmla="*/ 2302191 w 2402203"/>
              <a:gd name="connsiteY1" fmla="*/ 62719 h 2657575"/>
              <a:gd name="connsiteX2" fmla="*/ 2402203 w 2402203"/>
              <a:gd name="connsiteY2" fmla="*/ 1858562 h 2657575"/>
              <a:gd name="connsiteX3" fmla="*/ 1872773 w 2402203"/>
              <a:gd name="connsiteY3" fmla="*/ 2053127 h 2657575"/>
              <a:gd name="connsiteX4" fmla="*/ 1642586 w 2402203"/>
              <a:gd name="connsiteY4" fmla="*/ 2392059 h 2657575"/>
              <a:gd name="connsiteX5" fmla="*/ 1556065 w 2402203"/>
              <a:gd name="connsiteY5" fmla="*/ 2635739 h 2657575"/>
              <a:gd name="connsiteX6" fmla="*/ 1213962 w 2402203"/>
              <a:gd name="connsiteY6" fmla="*/ 2561127 h 2657575"/>
              <a:gd name="connsiteX7" fmla="*/ 1156811 w 2402203"/>
              <a:gd name="connsiteY7" fmla="*/ 2556364 h 2657575"/>
              <a:gd name="connsiteX8" fmla="*/ 1054417 w 2402203"/>
              <a:gd name="connsiteY8" fmla="*/ 2520645 h 2657575"/>
              <a:gd name="connsiteX9" fmla="*/ 728186 w 2402203"/>
              <a:gd name="connsiteY9" fmla="*/ 2520645 h 2657575"/>
              <a:gd name="connsiteX10" fmla="*/ 690086 w 2402203"/>
              <a:gd name="connsiteY10" fmla="*/ 2492070 h 2657575"/>
              <a:gd name="connsiteX11" fmla="*/ 561499 w 2402203"/>
              <a:gd name="connsiteY11" fmla="*/ 2470639 h 2657575"/>
              <a:gd name="connsiteX12" fmla="*/ 529749 w 2402203"/>
              <a:gd name="connsiteY12" fmla="*/ 2419048 h 2657575"/>
              <a:gd name="connsiteX13" fmla="*/ 449579 w 2402203"/>
              <a:gd name="connsiteY13" fmla="*/ 2132502 h 2657575"/>
              <a:gd name="connsiteX14" fmla="*/ 265431 w 2402203"/>
              <a:gd name="connsiteY14" fmla="*/ 2090431 h 2657575"/>
              <a:gd name="connsiteX15" fmla="*/ 92392 w 2402203"/>
              <a:gd name="connsiteY15" fmla="*/ 2068208 h 2657575"/>
              <a:gd name="connsiteX16" fmla="*/ 92392 w 2402203"/>
              <a:gd name="connsiteY16" fmla="*/ 1982483 h 2657575"/>
              <a:gd name="connsiteX17" fmla="*/ 178116 w 2402203"/>
              <a:gd name="connsiteY17" fmla="*/ 1989627 h 2657575"/>
              <a:gd name="connsiteX18" fmla="*/ 213041 w 2402203"/>
              <a:gd name="connsiteY18" fmla="*/ 1802299 h 2657575"/>
              <a:gd name="connsiteX19" fmla="*/ 236855 w 2402203"/>
              <a:gd name="connsiteY19" fmla="*/ 1359390 h 2657575"/>
              <a:gd name="connsiteX20" fmla="*/ 3491 w 2402203"/>
              <a:gd name="connsiteY20" fmla="*/ 1321289 h 2657575"/>
              <a:gd name="connsiteX21" fmla="*/ 31907 w 2402203"/>
              <a:gd name="connsiteY21" fmla="*/ 1116088 h 2657575"/>
              <a:gd name="connsiteX22" fmla="*/ 49530 w 2402203"/>
              <a:gd name="connsiteY22" fmla="*/ 634696 h 2657575"/>
              <a:gd name="connsiteX23" fmla="*/ 384809 w 2402203"/>
              <a:gd name="connsiteY23" fmla="*/ 8426 h 2657575"/>
              <a:gd name="connsiteX0" fmla="*/ 384809 w 2402203"/>
              <a:gd name="connsiteY0" fmla="*/ 8426 h 2657575"/>
              <a:gd name="connsiteX1" fmla="*/ 2302191 w 2402203"/>
              <a:gd name="connsiteY1" fmla="*/ 62719 h 2657575"/>
              <a:gd name="connsiteX2" fmla="*/ 2402203 w 2402203"/>
              <a:gd name="connsiteY2" fmla="*/ 1858562 h 2657575"/>
              <a:gd name="connsiteX3" fmla="*/ 1872773 w 2402203"/>
              <a:gd name="connsiteY3" fmla="*/ 2053127 h 2657575"/>
              <a:gd name="connsiteX4" fmla="*/ 1642586 w 2402203"/>
              <a:gd name="connsiteY4" fmla="*/ 2392059 h 2657575"/>
              <a:gd name="connsiteX5" fmla="*/ 1556065 w 2402203"/>
              <a:gd name="connsiteY5" fmla="*/ 2635739 h 2657575"/>
              <a:gd name="connsiteX6" fmla="*/ 1213962 w 2402203"/>
              <a:gd name="connsiteY6" fmla="*/ 2561127 h 2657575"/>
              <a:gd name="connsiteX7" fmla="*/ 1156811 w 2402203"/>
              <a:gd name="connsiteY7" fmla="*/ 2556364 h 2657575"/>
              <a:gd name="connsiteX8" fmla="*/ 1054417 w 2402203"/>
              <a:gd name="connsiteY8" fmla="*/ 2520645 h 2657575"/>
              <a:gd name="connsiteX9" fmla="*/ 728186 w 2402203"/>
              <a:gd name="connsiteY9" fmla="*/ 2520645 h 2657575"/>
              <a:gd name="connsiteX10" fmla="*/ 690086 w 2402203"/>
              <a:gd name="connsiteY10" fmla="*/ 2492070 h 2657575"/>
              <a:gd name="connsiteX11" fmla="*/ 561499 w 2402203"/>
              <a:gd name="connsiteY11" fmla="*/ 2470639 h 2657575"/>
              <a:gd name="connsiteX12" fmla="*/ 529749 w 2402203"/>
              <a:gd name="connsiteY12" fmla="*/ 2419048 h 2657575"/>
              <a:gd name="connsiteX13" fmla="*/ 449579 w 2402203"/>
              <a:gd name="connsiteY13" fmla="*/ 2132502 h 2657575"/>
              <a:gd name="connsiteX14" fmla="*/ 265431 w 2402203"/>
              <a:gd name="connsiteY14" fmla="*/ 2090431 h 2657575"/>
              <a:gd name="connsiteX15" fmla="*/ 92392 w 2402203"/>
              <a:gd name="connsiteY15" fmla="*/ 2068208 h 2657575"/>
              <a:gd name="connsiteX16" fmla="*/ 92392 w 2402203"/>
              <a:gd name="connsiteY16" fmla="*/ 1982483 h 2657575"/>
              <a:gd name="connsiteX17" fmla="*/ 178116 w 2402203"/>
              <a:gd name="connsiteY17" fmla="*/ 1989627 h 2657575"/>
              <a:gd name="connsiteX18" fmla="*/ 213041 w 2402203"/>
              <a:gd name="connsiteY18" fmla="*/ 1802299 h 2657575"/>
              <a:gd name="connsiteX19" fmla="*/ 236855 w 2402203"/>
              <a:gd name="connsiteY19" fmla="*/ 1359390 h 2657575"/>
              <a:gd name="connsiteX20" fmla="*/ 3491 w 2402203"/>
              <a:gd name="connsiteY20" fmla="*/ 1321289 h 2657575"/>
              <a:gd name="connsiteX21" fmla="*/ 31907 w 2402203"/>
              <a:gd name="connsiteY21" fmla="*/ 1116088 h 2657575"/>
              <a:gd name="connsiteX22" fmla="*/ 49530 w 2402203"/>
              <a:gd name="connsiteY22" fmla="*/ 634696 h 2657575"/>
              <a:gd name="connsiteX23" fmla="*/ 384809 w 2402203"/>
              <a:gd name="connsiteY23" fmla="*/ 8426 h 2657575"/>
              <a:gd name="connsiteX0" fmla="*/ 563402 w 2402203"/>
              <a:gd name="connsiteY0" fmla="*/ 39462 h 2595742"/>
              <a:gd name="connsiteX1" fmla="*/ 2302191 w 2402203"/>
              <a:gd name="connsiteY1" fmla="*/ 886 h 2595742"/>
              <a:gd name="connsiteX2" fmla="*/ 2402203 w 2402203"/>
              <a:gd name="connsiteY2" fmla="*/ 1796729 h 2595742"/>
              <a:gd name="connsiteX3" fmla="*/ 1872773 w 2402203"/>
              <a:gd name="connsiteY3" fmla="*/ 1991294 h 2595742"/>
              <a:gd name="connsiteX4" fmla="*/ 1642586 w 2402203"/>
              <a:gd name="connsiteY4" fmla="*/ 2330226 h 2595742"/>
              <a:gd name="connsiteX5" fmla="*/ 1556065 w 2402203"/>
              <a:gd name="connsiteY5" fmla="*/ 2573906 h 2595742"/>
              <a:gd name="connsiteX6" fmla="*/ 1213962 w 2402203"/>
              <a:gd name="connsiteY6" fmla="*/ 2499294 h 2595742"/>
              <a:gd name="connsiteX7" fmla="*/ 1156811 w 2402203"/>
              <a:gd name="connsiteY7" fmla="*/ 2494531 h 2595742"/>
              <a:gd name="connsiteX8" fmla="*/ 1054417 w 2402203"/>
              <a:gd name="connsiteY8" fmla="*/ 2458812 h 2595742"/>
              <a:gd name="connsiteX9" fmla="*/ 728186 w 2402203"/>
              <a:gd name="connsiteY9" fmla="*/ 2458812 h 2595742"/>
              <a:gd name="connsiteX10" fmla="*/ 690086 w 2402203"/>
              <a:gd name="connsiteY10" fmla="*/ 2430237 h 2595742"/>
              <a:gd name="connsiteX11" fmla="*/ 561499 w 2402203"/>
              <a:gd name="connsiteY11" fmla="*/ 2408806 h 2595742"/>
              <a:gd name="connsiteX12" fmla="*/ 529749 w 2402203"/>
              <a:gd name="connsiteY12" fmla="*/ 2357215 h 2595742"/>
              <a:gd name="connsiteX13" fmla="*/ 449579 w 2402203"/>
              <a:gd name="connsiteY13" fmla="*/ 2070669 h 2595742"/>
              <a:gd name="connsiteX14" fmla="*/ 265431 w 2402203"/>
              <a:gd name="connsiteY14" fmla="*/ 2028598 h 2595742"/>
              <a:gd name="connsiteX15" fmla="*/ 92392 w 2402203"/>
              <a:gd name="connsiteY15" fmla="*/ 2006375 h 2595742"/>
              <a:gd name="connsiteX16" fmla="*/ 92392 w 2402203"/>
              <a:gd name="connsiteY16" fmla="*/ 1920650 h 2595742"/>
              <a:gd name="connsiteX17" fmla="*/ 178116 w 2402203"/>
              <a:gd name="connsiteY17" fmla="*/ 1927794 h 2595742"/>
              <a:gd name="connsiteX18" fmla="*/ 213041 w 2402203"/>
              <a:gd name="connsiteY18" fmla="*/ 1740466 h 2595742"/>
              <a:gd name="connsiteX19" fmla="*/ 236855 w 2402203"/>
              <a:gd name="connsiteY19" fmla="*/ 1297557 h 2595742"/>
              <a:gd name="connsiteX20" fmla="*/ 3491 w 2402203"/>
              <a:gd name="connsiteY20" fmla="*/ 1259456 h 2595742"/>
              <a:gd name="connsiteX21" fmla="*/ 31907 w 2402203"/>
              <a:gd name="connsiteY21" fmla="*/ 1054255 h 2595742"/>
              <a:gd name="connsiteX22" fmla="*/ 49530 w 2402203"/>
              <a:gd name="connsiteY22" fmla="*/ 572863 h 2595742"/>
              <a:gd name="connsiteX23" fmla="*/ 563402 w 2402203"/>
              <a:gd name="connsiteY23" fmla="*/ 39462 h 2595742"/>
              <a:gd name="connsiteX0" fmla="*/ 563402 w 2402203"/>
              <a:gd name="connsiteY0" fmla="*/ 39462 h 2595742"/>
              <a:gd name="connsiteX1" fmla="*/ 2302191 w 2402203"/>
              <a:gd name="connsiteY1" fmla="*/ 886 h 2595742"/>
              <a:gd name="connsiteX2" fmla="*/ 2402203 w 2402203"/>
              <a:gd name="connsiteY2" fmla="*/ 1796729 h 2595742"/>
              <a:gd name="connsiteX3" fmla="*/ 1872773 w 2402203"/>
              <a:gd name="connsiteY3" fmla="*/ 1991294 h 2595742"/>
              <a:gd name="connsiteX4" fmla="*/ 1642586 w 2402203"/>
              <a:gd name="connsiteY4" fmla="*/ 2330226 h 2595742"/>
              <a:gd name="connsiteX5" fmla="*/ 1556065 w 2402203"/>
              <a:gd name="connsiteY5" fmla="*/ 2573906 h 2595742"/>
              <a:gd name="connsiteX6" fmla="*/ 1213962 w 2402203"/>
              <a:gd name="connsiteY6" fmla="*/ 2499294 h 2595742"/>
              <a:gd name="connsiteX7" fmla="*/ 1156811 w 2402203"/>
              <a:gd name="connsiteY7" fmla="*/ 2494531 h 2595742"/>
              <a:gd name="connsiteX8" fmla="*/ 1054417 w 2402203"/>
              <a:gd name="connsiteY8" fmla="*/ 2458812 h 2595742"/>
              <a:gd name="connsiteX9" fmla="*/ 728186 w 2402203"/>
              <a:gd name="connsiteY9" fmla="*/ 2458812 h 2595742"/>
              <a:gd name="connsiteX10" fmla="*/ 690086 w 2402203"/>
              <a:gd name="connsiteY10" fmla="*/ 2430237 h 2595742"/>
              <a:gd name="connsiteX11" fmla="*/ 561499 w 2402203"/>
              <a:gd name="connsiteY11" fmla="*/ 2408806 h 2595742"/>
              <a:gd name="connsiteX12" fmla="*/ 529749 w 2402203"/>
              <a:gd name="connsiteY12" fmla="*/ 2357215 h 2595742"/>
              <a:gd name="connsiteX13" fmla="*/ 449579 w 2402203"/>
              <a:gd name="connsiteY13" fmla="*/ 2070669 h 2595742"/>
              <a:gd name="connsiteX14" fmla="*/ 265431 w 2402203"/>
              <a:gd name="connsiteY14" fmla="*/ 2028598 h 2595742"/>
              <a:gd name="connsiteX15" fmla="*/ 92392 w 2402203"/>
              <a:gd name="connsiteY15" fmla="*/ 2006375 h 2595742"/>
              <a:gd name="connsiteX16" fmla="*/ 92392 w 2402203"/>
              <a:gd name="connsiteY16" fmla="*/ 1920650 h 2595742"/>
              <a:gd name="connsiteX17" fmla="*/ 178116 w 2402203"/>
              <a:gd name="connsiteY17" fmla="*/ 1927794 h 2595742"/>
              <a:gd name="connsiteX18" fmla="*/ 213041 w 2402203"/>
              <a:gd name="connsiteY18" fmla="*/ 1740466 h 2595742"/>
              <a:gd name="connsiteX19" fmla="*/ 236855 w 2402203"/>
              <a:gd name="connsiteY19" fmla="*/ 1297557 h 2595742"/>
              <a:gd name="connsiteX20" fmla="*/ 3491 w 2402203"/>
              <a:gd name="connsiteY20" fmla="*/ 1259456 h 2595742"/>
              <a:gd name="connsiteX21" fmla="*/ 31907 w 2402203"/>
              <a:gd name="connsiteY21" fmla="*/ 1054255 h 2595742"/>
              <a:gd name="connsiteX22" fmla="*/ 78105 w 2402203"/>
              <a:gd name="connsiteY22" fmla="*/ 315688 h 2595742"/>
              <a:gd name="connsiteX23" fmla="*/ 563402 w 2402203"/>
              <a:gd name="connsiteY23" fmla="*/ 39462 h 2595742"/>
              <a:gd name="connsiteX0" fmla="*/ 563402 w 2402203"/>
              <a:gd name="connsiteY0" fmla="*/ 68913 h 2625193"/>
              <a:gd name="connsiteX1" fmla="*/ 2302191 w 2402203"/>
              <a:gd name="connsiteY1" fmla="*/ 30337 h 2625193"/>
              <a:gd name="connsiteX2" fmla="*/ 2402203 w 2402203"/>
              <a:gd name="connsiteY2" fmla="*/ 1826180 h 2625193"/>
              <a:gd name="connsiteX3" fmla="*/ 1872773 w 2402203"/>
              <a:gd name="connsiteY3" fmla="*/ 2020745 h 2625193"/>
              <a:gd name="connsiteX4" fmla="*/ 1642586 w 2402203"/>
              <a:gd name="connsiteY4" fmla="*/ 2359677 h 2625193"/>
              <a:gd name="connsiteX5" fmla="*/ 1556065 w 2402203"/>
              <a:gd name="connsiteY5" fmla="*/ 2603357 h 2625193"/>
              <a:gd name="connsiteX6" fmla="*/ 1213962 w 2402203"/>
              <a:gd name="connsiteY6" fmla="*/ 2528745 h 2625193"/>
              <a:gd name="connsiteX7" fmla="*/ 1156811 w 2402203"/>
              <a:gd name="connsiteY7" fmla="*/ 2523982 h 2625193"/>
              <a:gd name="connsiteX8" fmla="*/ 1054417 w 2402203"/>
              <a:gd name="connsiteY8" fmla="*/ 2488263 h 2625193"/>
              <a:gd name="connsiteX9" fmla="*/ 728186 w 2402203"/>
              <a:gd name="connsiteY9" fmla="*/ 2488263 h 2625193"/>
              <a:gd name="connsiteX10" fmla="*/ 690086 w 2402203"/>
              <a:gd name="connsiteY10" fmla="*/ 2459688 h 2625193"/>
              <a:gd name="connsiteX11" fmla="*/ 561499 w 2402203"/>
              <a:gd name="connsiteY11" fmla="*/ 2438257 h 2625193"/>
              <a:gd name="connsiteX12" fmla="*/ 529749 w 2402203"/>
              <a:gd name="connsiteY12" fmla="*/ 2386666 h 2625193"/>
              <a:gd name="connsiteX13" fmla="*/ 449579 w 2402203"/>
              <a:gd name="connsiteY13" fmla="*/ 2100120 h 2625193"/>
              <a:gd name="connsiteX14" fmla="*/ 265431 w 2402203"/>
              <a:gd name="connsiteY14" fmla="*/ 2058049 h 2625193"/>
              <a:gd name="connsiteX15" fmla="*/ 92392 w 2402203"/>
              <a:gd name="connsiteY15" fmla="*/ 2035826 h 2625193"/>
              <a:gd name="connsiteX16" fmla="*/ 92392 w 2402203"/>
              <a:gd name="connsiteY16" fmla="*/ 1950101 h 2625193"/>
              <a:gd name="connsiteX17" fmla="*/ 178116 w 2402203"/>
              <a:gd name="connsiteY17" fmla="*/ 1957245 h 2625193"/>
              <a:gd name="connsiteX18" fmla="*/ 213041 w 2402203"/>
              <a:gd name="connsiteY18" fmla="*/ 1769917 h 2625193"/>
              <a:gd name="connsiteX19" fmla="*/ 236855 w 2402203"/>
              <a:gd name="connsiteY19" fmla="*/ 1327008 h 2625193"/>
              <a:gd name="connsiteX20" fmla="*/ 3491 w 2402203"/>
              <a:gd name="connsiteY20" fmla="*/ 1288907 h 2625193"/>
              <a:gd name="connsiteX21" fmla="*/ 31907 w 2402203"/>
              <a:gd name="connsiteY21" fmla="*/ 1083706 h 2625193"/>
              <a:gd name="connsiteX22" fmla="*/ 78105 w 2402203"/>
              <a:gd name="connsiteY22" fmla="*/ 345139 h 2625193"/>
              <a:gd name="connsiteX23" fmla="*/ 563402 w 2402203"/>
              <a:gd name="connsiteY23" fmla="*/ 68913 h 2625193"/>
              <a:gd name="connsiteX0" fmla="*/ 563402 w 2402203"/>
              <a:gd name="connsiteY0" fmla="*/ 39462 h 2595742"/>
              <a:gd name="connsiteX1" fmla="*/ 2302191 w 2402203"/>
              <a:gd name="connsiteY1" fmla="*/ 886 h 2595742"/>
              <a:gd name="connsiteX2" fmla="*/ 2402203 w 2402203"/>
              <a:gd name="connsiteY2" fmla="*/ 1796729 h 2595742"/>
              <a:gd name="connsiteX3" fmla="*/ 1872773 w 2402203"/>
              <a:gd name="connsiteY3" fmla="*/ 1991294 h 2595742"/>
              <a:gd name="connsiteX4" fmla="*/ 1642586 w 2402203"/>
              <a:gd name="connsiteY4" fmla="*/ 2330226 h 2595742"/>
              <a:gd name="connsiteX5" fmla="*/ 1556065 w 2402203"/>
              <a:gd name="connsiteY5" fmla="*/ 2573906 h 2595742"/>
              <a:gd name="connsiteX6" fmla="*/ 1213962 w 2402203"/>
              <a:gd name="connsiteY6" fmla="*/ 2499294 h 2595742"/>
              <a:gd name="connsiteX7" fmla="*/ 1156811 w 2402203"/>
              <a:gd name="connsiteY7" fmla="*/ 2494531 h 2595742"/>
              <a:gd name="connsiteX8" fmla="*/ 1054417 w 2402203"/>
              <a:gd name="connsiteY8" fmla="*/ 2458812 h 2595742"/>
              <a:gd name="connsiteX9" fmla="*/ 728186 w 2402203"/>
              <a:gd name="connsiteY9" fmla="*/ 2458812 h 2595742"/>
              <a:gd name="connsiteX10" fmla="*/ 690086 w 2402203"/>
              <a:gd name="connsiteY10" fmla="*/ 2430237 h 2595742"/>
              <a:gd name="connsiteX11" fmla="*/ 561499 w 2402203"/>
              <a:gd name="connsiteY11" fmla="*/ 2408806 h 2595742"/>
              <a:gd name="connsiteX12" fmla="*/ 529749 w 2402203"/>
              <a:gd name="connsiteY12" fmla="*/ 2357215 h 2595742"/>
              <a:gd name="connsiteX13" fmla="*/ 449579 w 2402203"/>
              <a:gd name="connsiteY13" fmla="*/ 2070669 h 2595742"/>
              <a:gd name="connsiteX14" fmla="*/ 265431 w 2402203"/>
              <a:gd name="connsiteY14" fmla="*/ 2028598 h 2595742"/>
              <a:gd name="connsiteX15" fmla="*/ 92392 w 2402203"/>
              <a:gd name="connsiteY15" fmla="*/ 2006375 h 2595742"/>
              <a:gd name="connsiteX16" fmla="*/ 92392 w 2402203"/>
              <a:gd name="connsiteY16" fmla="*/ 1920650 h 2595742"/>
              <a:gd name="connsiteX17" fmla="*/ 178116 w 2402203"/>
              <a:gd name="connsiteY17" fmla="*/ 1927794 h 2595742"/>
              <a:gd name="connsiteX18" fmla="*/ 213041 w 2402203"/>
              <a:gd name="connsiteY18" fmla="*/ 1740466 h 2595742"/>
              <a:gd name="connsiteX19" fmla="*/ 236855 w 2402203"/>
              <a:gd name="connsiteY19" fmla="*/ 1297557 h 2595742"/>
              <a:gd name="connsiteX20" fmla="*/ 3491 w 2402203"/>
              <a:gd name="connsiteY20" fmla="*/ 1259456 h 2595742"/>
              <a:gd name="connsiteX21" fmla="*/ 31907 w 2402203"/>
              <a:gd name="connsiteY21" fmla="*/ 1054255 h 2595742"/>
              <a:gd name="connsiteX22" fmla="*/ 78105 w 2402203"/>
              <a:gd name="connsiteY22" fmla="*/ 315688 h 2595742"/>
              <a:gd name="connsiteX23" fmla="*/ 563402 w 2402203"/>
              <a:gd name="connsiteY23" fmla="*/ 39462 h 2595742"/>
              <a:gd name="connsiteX0" fmla="*/ 441958 w 2402203"/>
              <a:gd name="connsiteY0" fmla="*/ 60829 h 2595678"/>
              <a:gd name="connsiteX1" fmla="*/ 2302191 w 2402203"/>
              <a:gd name="connsiteY1" fmla="*/ 822 h 2595678"/>
              <a:gd name="connsiteX2" fmla="*/ 2402203 w 2402203"/>
              <a:gd name="connsiteY2" fmla="*/ 1796665 h 2595678"/>
              <a:gd name="connsiteX3" fmla="*/ 1872773 w 2402203"/>
              <a:gd name="connsiteY3" fmla="*/ 1991230 h 2595678"/>
              <a:gd name="connsiteX4" fmla="*/ 1642586 w 2402203"/>
              <a:gd name="connsiteY4" fmla="*/ 2330162 h 2595678"/>
              <a:gd name="connsiteX5" fmla="*/ 1556065 w 2402203"/>
              <a:gd name="connsiteY5" fmla="*/ 2573842 h 2595678"/>
              <a:gd name="connsiteX6" fmla="*/ 1213962 w 2402203"/>
              <a:gd name="connsiteY6" fmla="*/ 2499230 h 2595678"/>
              <a:gd name="connsiteX7" fmla="*/ 1156811 w 2402203"/>
              <a:gd name="connsiteY7" fmla="*/ 2494467 h 2595678"/>
              <a:gd name="connsiteX8" fmla="*/ 1054417 w 2402203"/>
              <a:gd name="connsiteY8" fmla="*/ 2458748 h 2595678"/>
              <a:gd name="connsiteX9" fmla="*/ 728186 w 2402203"/>
              <a:gd name="connsiteY9" fmla="*/ 2458748 h 2595678"/>
              <a:gd name="connsiteX10" fmla="*/ 690086 w 2402203"/>
              <a:gd name="connsiteY10" fmla="*/ 2430173 h 2595678"/>
              <a:gd name="connsiteX11" fmla="*/ 561499 w 2402203"/>
              <a:gd name="connsiteY11" fmla="*/ 2408742 h 2595678"/>
              <a:gd name="connsiteX12" fmla="*/ 529749 w 2402203"/>
              <a:gd name="connsiteY12" fmla="*/ 2357151 h 2595678"/>
              <a:gd name="connsiteX13" fmla="*/ 449579 w 2402203"/>
              <a:gd name="connsiteY13" fmla="*/ 2070605 h 2595678"/>
              <a:gd name="connsiteX14" fmla="*/ 265431 w 2402203"/>
              <a:gd name="connsiteY14" fmla="*/ 2028534 h 2595678"/>
              <a:gd name="connsiteX15" fmla="*/ 92392 w 2402203"/>
              <a:gd name="connsiteY15" fmla="*/ 2006311 h 2595678"/>
              <a:gd name="connsiteX16" fmla="*/ 92392 w 2402203"/>
              <a:gd name="connsiteY16" fmla="*/ 1920586 h 2595678"/>
              <a:gd name="connsiteX17" fmla="*/ 178116 w 2402203"/>
              <a:gd name="connsiteY17" fmla="*/ 1927730 h 2595678"/>
              <a:gd name="connsiteX18" fmla="*/ 213041 w 2402203"/>
              <a:gd name="connsiteY18" fmla="*/ 1740402 h 2595678"/>
              <a:gd name="connsiteX19" fmla="*/ 236855 w 2402203"/>
              <a:gd name="connsiteY19" fmla="*/ 1297493 h 2595678"/>
              <a:gd name="connsiteX20" fmla="*/ 3491 w 2402203"/>
              <a:gd name="connsiteY20" fmla="*/ 1259392 h 2595678"/>
              <a:gd name="connsiteX21" fmla="*/ 31907 w 2402203"/>
              <a:gd name="connsiteY21" fmla="*/ 1054191 h 2595678"/>
              <a:gd name="connsiteX22" fmla="*/ 78105 w 2402203"/>
              <a:gd name="connsiteY22" fmla="*/ 315624 h 2595678"/>
              <a:gd name="connsiteX23" fmla="*/ 441958 w 2402203"/>
              <a:gd name="connsiteY23" fmla="*/ 60829 h 2595678"/>
              <a:gd name="connsiteX0" fmla="*/ 441958 w 2402203"/>
              <a:gd name="connsiteY0" fmla="*/ 60829 h 2595678"/>
              <a:gd name="connsiteX1" fmla="*/ 2302191 w 2402203"/>
              <a:gd name="connsiteY1" fmla="*/ 822 h 2595678"/>
              <a:gd name="connsiteX2" fmla="*/ 2402203 w 2402203"/>
              <a:gd name="connsiteY2" fmla="*/ 1796665 h 2595678"/>
              <a:gd name="connsiteX3" fmla="*/ 1872773 w 2402203"/>
              <a:gd name="connsiteY3" fmla="*/ 1991230 h 2595678"/>
              <a:gd name="connsiteX4" fmla="*/ 1642586 w 2402203"/>
              <a:gd name="connsiteY4" fmla="*/ 2330162 h 2595678"/>
              <a:gd name="connsiteX5" fmla="*/ 1556065 w 2402203"/>
              <a:gd name="connsiteY5" fmla="*/ 2573842 h 2595678"/>
              <a:gd name="connsiteX6" fmla="*/ 1213962 w 2402203"/>
              <a:gd name="connsiteY6" fmla="*/ 2499230 h 2595678"/>
              <a:gd name="connsiteX7" fmla="*/ 1156811 w 2402203"/>
              <a:gd name="connsiteY7" fmla="*/ 2494467 h 2595678"/>
              <a:gd name="connsiteX8" fmla="*/ 1054417 w 2402203"/>
              <a:gd name="connsiteY8" fmla="*/ 2458748 h 2595678"/>
              <a:gd name="connsiteX9" fmla="*/ 728186 w 2402203"/>
              <a:gd name="connsiteY9" fmla="*/ 2458748 h 2595678"/>
              <a:gd name="connsiteX10" fmla="*/ 690086 w 2402203"/>
              <a:gd name="connsiteY10" fmla="*/ 2430173 h 2595678"/>
              <a:gd name="connsiteX11" fmla="*/ 561499 w 2402203"/>
              <a:gd name="connsiteY11" fmla="*/ 2408742 h 2595678"/>
              <a:gd name="connsiteX12" fmla="*/ 529749 w 2402203"/>
              <a:gd name="connsiteY12" fmla="*/ 2357151 h 2595678"/>
              <a:gd name="connsiteX13" fmla="*/ 449579 w 2402203"/>
              <a:gd name="connsiteY13" fmla="*/ 2070605 h 2595678"/>
              <a:gd name="connsiteX14" fmla="*/ 265431 w 2402203"/>
              <a:gd name="connsiteY14" fmla="*/ 2028534 h 2595678"/>
              <a:gd name="connsiteX15" fmla="*/ 92392 w 2402203"/>
              <a:gd name="connsiteY15" fmla="*/ 2006311 h 2595678"/>
              <a:gd name="connsiteX16" fmla="*/ 92392 w 2402203"/>
              <a:gd name="connsiteY16" fmla="*/ 1920586 h 2595678"/>
              <a:gd name="connsiteX17" fmla="*/ 178116 w 2402203"/>
              <a:gd name="connsiteY17" fmla="*/ 1927730 h 2595678"/>
              <a:gd name="connsiteX18" fmla="*/ 213041 w 2402203"/>
              <a:gd name="connsiteY18" fmla="*/ 1740402 h 2595678"/>
              <a:gd name="connsiteX19" fmla="*/ 236855 w 2402203"/>
              <a:gd name="connsiteY19" fmla="*/ 1297493 h 2595678"/>
              <a:gd name="connsiteX20" fmla="*/ 3491 w 2402203"/>
              <a:gd name="connsiteY20" fmla="*/ 1259392 h 2595678"/>
              <a:gd name="connsiteX21" fmla="*/ 31907 w 2402203"/>
              <a:gd name="connsiteY21" fmla="*/ 1054191 h 2595678"/>
              <a:gd name="connsiteX22" fmla="*/ 78105 w 2402203"/>
              <a:gd name="connsiteY22" fmla="*/ 315624 h 2595678"/>
              <a:gd name="connsiteX23" fmla="*/ 441958 w 2402203"/>
              <a:gd name="connsiteY23" fmla="*/ 60829 h 2595678"/>
              <a:gd name="connsiteX0" fmla="*/ 441958 w 2402203"/>
              <a:gd name="connsiteY0" fmla="*/ 60829 h 2595678"/>
              <a:gd name="connsiteX1" fmla="*/ 2302191 w 2402203"/>
              <a:gd name="connsiteY1" fmla="*/ 822 h 2595678"/>
              <a:gd name="connsiteX2" fmla="*/ 2402203 w 2402203"/>
              <a:gd name="connsiteY2" fmla="*/ 1796665 h 2595678"/>
              <a:gd name="connsiteX3" fmla="*/ 1872773 w 2402203"/>
              <a:gd name="connsiteY3" fmla="*/ 1991230 h 2595678"/>
              <a:gd name="connsiteX4" fmla="*/ 1642586 w 2402203"/>
              <a:gd name="connsiteY4" fmla="*/ 2330162 h 2595678"/>
              <a:gd name="connsiteX5" fmla="*/ 1556065 w 2402203"/>
              <a:gd name="connsiteY5" fmla="*/ 2573842 h 2595678"/>
              <a:gd name="connsiteX6" fmla="*/ 1213962 w 2402203"/>
              <a:gd name="connsiteY6" fmla="*/ 2499230 h 2595678"/>
              <a:gd name="connsiteX7" fmla="*/ 1156811 w 2402203"/>
              <a:gd name="connsiteY7" fmla="*/ 2494467 h 2595678"/>
              <a:gd name="connsiteX8" fmla="*/ 1054417 w 2402203"/>
              <a:gd name="connsiteY8" fmla="*/ 2458748 h 2595678"/>
              <a:gd name="connsiteX9" fmla="*/ 728186 w 2402203"/>
              <a:gd name="connsiteY9" fmla="*/ 2458748 h 2595678"/>
              <a:gd name="connsiteX10" fmla="*/ 690086 w 2402203"/>
              <a:gd name="connsiteY10" fmla="*/ 2430173 h 2595678"/>
              <a:gd name="connsiteX11" fmla="*/ 561499 w 2402203"/>
              <a:gd name="connsiteY11" fmla="*/ 2408742 h 2595678"/>
              <a:gd name="connsiteX12" fmla="*/ 529749 w 2402203"/>
              <a:gd name="connsiteY12" fmla="*/ 2357151 h 2595678"/>
              <a:gd name="connsiteX13" fmla="*/ 449579 w 2402203"/>
              <a:gd name="connsiteY13" fmla="*/ 2070605 h 2595678"/>
              <a:gd name="connsiteX14" fmla="*/ 265431 w 2402203"/>
              <a:gd name="connsiteY14" fmla="*/ 2028534 h 2595678"/>
              <a:gd name="connsiteX15" fmla="*/ 92392 w 2402203"/>
              <a:gd name="connsiteY15" fmla="*/ 2006311 h 2595678"/>
              <a:gd name="connsiteX16" fmla="*/ 92392 w 2402203"/>
              <a:gd name="connsiteY16" fmla="*/ 1920586 h 2595678"/>
              <a:gd name="connsiteX17" fmla="*/ 178116 w 2402203"/>
              <a:gd name="connsiteY17" fmla="*/ 1927730 h 2595678"/>
              <a:gd name="connsiteX18" fmla="*/ 213041 w 2402203"/>
              <a:gd name="connsiteY18" fmla="*/ 1740402 h 2595678"/>
              <a:gd name="connsiteX19" fmla="*/ 236855 w 2402203"/>
              <a:gd name="connsiteY19" fmla="*/ 1297493 h 2595678"/>
              <a:gd name="connsiteX20" fmla="*/ 3491 w 2402203"/>
              <a:gd name="connsiteY20" fmla="*/ 1259392 h 2595678"/>
              <a:gd name="connsiteX21" fmla="*/ 31907 w 2402203"/>
              <a:gd name="connsiteY21" fmla="*/ 1054191 h 2595678"/>
              <a:gd name="connsiteX22" fmla="*/ 78105 w 2402203"/>
              <a:gd name="connsiteY22" fmla="*/ 315624 h 2595678"/>
              <a:gd name="connsiteX23" fmla="*/ 441958 w 2402203"/>
              <a:gd name="connsiteY23" fmla="*/ 60829 h 2595678"/>
              <a:gd name="connsiteX0" fmla="*/ 441958 w 2402203"/>
              <a:gd name="connsiteY0" fmla="*/ 62828 h 2597677"/>
              <a:gd name="connsiteX1" fmla="*/ 2302191 w 2402203"/>
              <a:gd name="connsiteY1" fmla="*/ 2821 h 2597677"/>
              <a:gd name="connsiteX2" fmla="*/ 2402203 w 2402203"/>
              <a:gd name="connsiteY2" fmla="*/ 1798664 h 2597677"/>
              <a:gd name="connsiteX3" fmla="*/ 1872773 w 2402203"/>
              <a:gd name="connsiteY3" fmla="*/ 1993229 h 2597677"/>
              <a:gd name="connsiteX4" fmla="*/ 1642586 w 2402203"/>
              <a:gd name="connsiteY4" fmla="*/ 2332161 h 2597677"/>
              <a:gd name="connsiteX5" fmla="*/ 1556065 w 2402203"/>
              <a:gd name="connsiteY5" fmla="*/ 2575841 h 2597677"/>
              <a:gd name="connsiteX6" fmla="*/ 1213962 w 2402203"/>
              <a:gd name="connsiteY6" fmla="*/ 2501229 h 2597677"/>
              <a:gd name="connsiteX7" fmla="*/ 1156811 w 2402203"/>
              <a:gd name="connsiteY7" fmla="*/ 2496466 h 2597677"/>
              <a:gd name="connsiteX8" fmla="*/ 1054417 w 2402203"/>
              <a:gd name="connsiteY8" fmla="*/ 2460747 h 2597677"/>
              <a:gd name="connsiteX9" fmla="*/ 728186 w 2402203"/>
              <a:gd name="connsiteY9" fmla="*/ 2460747 h 2597677"/>
              <a:gd name="connsiteX10" fmla="*/ 690086 w 2402203"/>
              <a:gd name="connsiteY10" fmla="*/ 2432172 h 2597677"/>
              <a:gd name="connsiteX11" fmla="*/ 561499 w 2402203"/>
              <a:gd name="connsiteY11" fmla="*/ 2410741 h 2597677"/>
              <a:gd name="connsiteX12" fmla="*/ 529749 w 2402203"/>
              <a:gd name="connsiteY12" fmla="*/ 2359150 h 2597677"/>
              <a:gd name="connsiteX13" fmla="*/ 449579 w 2402203"/>
              <a:gd name="connsiteY13" fmla="*/ 2072604 h 2597677"/>
              <a:gd name="connsiteX14" fmla="*/ 265431 w 2402203"/>
              <a:gd name="connsiteY14" fmla="*/ 2030533 h 2597677"/>
              <a:gd name="connsiteX15" fmla="*/ 92392 w 2402203"/>
              <a:gd name="connsiteY15" fmla="*/ 2008310 h 2597677"/>
              <a:gd name="connsiteX16" fmla="*/ 92392 w 2402203"/>
              <a:gd name="connsiteY16" fmla="*/ 1922585 h 2597677"/>
              <a:gd name="connsiteX17" fmla="*/ 178116 w 2402203"/>
              <a:gd name="connsiteY17" fmla="*/ 1929729 h 2597677"/>
              <a:gd name="connsiteX18" fmla="*/ 213041 w 2402203"/>
              <a:gd name="connsiteY18" fmla="*/ 1742401 h 2597677"/>
              <a:gd name="connsiteX19" fmla="*/ 236855 w 2402203"/>
              <a:gd name="connsiteY19" fmla="*/ 1299492 h 2597677"/>
              <a:gd name="connsiteX20" fmla="*/ 3491 w 2402203"/>
              <a:gd name="connsiteY20" fmla="*/ 1261391 h 2597677"/>
              <a:gd name="connsiteX21" fmla="*/ 31907 w 2402203"/>
              <a:gd name="connsiteY21" fmla="*/ 1056190 h 2597677"/>
              <a:gd name="connsiteX22" fmla="*/ 78105 w 2402203"/>
              <a:gd name="connsiteY22" fmla="*/ 317623 h 2597677"/>
              <a:gd name="connsiteX23" fmla="*/ 441958 w 2402203"/>
              <a:gd name="connsiteY23" fmla="*/ 62828 h 2597677"/>
              <a:gd name="connsiteX0" fmla="*/ 499108 w 2402203"/>
              <a:gd name="connsiteY0" fmla="*/ 44552 h 2615120"/>
              <a:gd name="connsiteX1" fmla="*/ 2302191 w 2402203"/>
              <a:gd name="connsiteY1" fmla="*/ 20264 h 2615120"/>
              <a:gd name="connsiteX2" fmla="*/ 2402203 w 2402203"/>
              <a:gd name="connsiteY2" fmla="*/ 1816107 h 2615120"/>
              <a:gd name="connsiteX3" fmla="*/ 1872773 w 2402203"/>
              <a:gd name="connsiteY3" fmla="*/ 2010672 h 2615120"/>
              <a:gd name="connsiteX4" fmla="*/ 1642586 w 2402203"/>
              <a:gd name="connsiteY4" fmla="*/ 2349604 h 2615120"/>
              <a:gd name="connsiteX5" fmla="*/ 1556065 w 2402203"/>
              <a:gd name="connsiteY5" fmla="*/ 2593284 h 2615120"/>
              <a:gd name="connsiteX6" fmla="*/ 1213962 w 2402203"/>
              <a:gd name="connsiteY6" fmla="*/ 2518672 h 2615120"/>
              <a:gd name="connsiteX7" fmla="*/ 1156811 w 2402203"/>
              <a:gd name="connsiteY7" fmla="*/ 2513909 h 2615120"/>
              <a:gd name="connsiteX8" fmla="*/ 1054417 w 2402203"/>
              <a:gd name="connsiteY8" fmla="*/ 2478190 h 2615120"/>
              <a:gd name="connsiteX9" fmla="*/ 728186 w 2402203"/>
              <a:gd name="connsiteY9" fmla="*/ 2478190 h 2615120"/>
              <a:gd name="connsiteX10" fmla="*/ 690086 w 2402203"/>
              <a:gd name="connsiteY10" fmla="*/ 2449615 h 2615120"/>
              <a:gd name="connsiteX11" fmla="*/ 561499 w 2402203"/>
              <a:gd name="connsiteY11" fmla="*/ 2428184 h 2615120"/>
              <a:gd name="connsiteX12" fmla="*/ 529749 w 2402203"/>
              <a:gd name="connsiteY12" fmla="*/ 2376593 h 2615120"/>
              <a:gd name="connsiteX13" fmla="*/ 449579 w 2402203"/>
              <a:gd name="connsiteY13" fmla="*/ 2090047 h 2615120"/>
              <a:gd name="connsiteX14" fmla="*/ 265431 w 2402203"/>
              <a:gd name="connsiteY14" fmla="*/ 2047976 h 2615120"/>
              <a:gd name="connsiteX15" fmla="*/ 92392 w 2402203"/>
              <a:gd name="connsiteY15" fmla="*/ 2025753 h 2615120"/>
              <a:gd name="connsiteX16" fmla="*/ 92392 w 2402203"/>
              <a:gd name="connsiteY16" fmla="*/ 1940028 h 2615120"/>
              <a:gd name="connsiteX17" fmla="*/ 178116 w 2402203"/>
              <a:gd name="connsiteY17" fmla="*/ 1947172 h 2615120"/>
              <a:gd name="connsiteX18" fmla="*/ 213041 w 2402203"/>
              <a:gd name="connsiteY18" fmla="*/ 1759844 h 2615120"/>
              <a:gd name="connsiteX19" fmla="*/ 236855 w 2402203"/>
              <a:gd name="connsiteY19" fmla="*/ 1316935 h 2615120"/>
              <a:gd name="connsiteX20" fmla="*/ 3491 w 2402203"/>
              <a:gd name="connsiteY20" fmla="*/ 1278834 h 2615120"/>
              <a:gd name="connsiteX21" fmla="*/ 31907 w 2402203"/>
              <a:gd name="connsiteY21" fmla="*/ 1073633 h 2615120"/>
              <a:gd name="connsiteX22" fmla="*/ 78105 w 2402203"/>
              <a:gd name="connsiteY22" fmla="*/ 335066 h 2615120"/>
              <a:gd name="connsiteX23" fmla="*/ 499108 w 2402203"/>
              <a:gd name="connsiteY23" fmla="*/ 44552 h 2615120"/>
              <a:gd name="connsiteX0" fmla="*/ 499108 w 2402203"/>
              <a:gd name="connsiteY0" fmla="*/ 44552 h 2615120"/>
              <a:gd name="connsiteX1" fmla="*/ 2302191 w 2402203"/>
              <a:gd name="connsiteY1" fmla="*/ 20264 h 2615120"/>
              <a:gd name="connsiteX2" fmla="*/ 2402203 w 2402203"/>
              <a:gd name="connsiteY2" fmla="*/ 1816107 h 2615120"/>
              <a:gd name="connsiteX3" fmla="*/ 1908492 w 2402203"/>
              <a:gd name="connsiteY3" fmla="*/ 1903515 h 2615120"/>
              <a:gd name="connsiteX4" fmla="*/ 1642586 w 2402203"/>
              <a:gd name="connsiteY4" fmla="*/ 2349604 h 2615120"/>
              <a:gd name="connsiteX5" fmla="*/ 1556065 w 2402203"/>
              <a:gd name="connsiteY5" fmla="*/ 2593284 h 2615120"/>
              <a:gd name="connsiteX6" fmla="*/ 1213962 w 2402203"/>
              <a:gd name="connsiteY6" fmla="*/ 2518672 h 2615120"/>
              <a:gd name="connsiteX7" fmla="*/ 1156811 w 2402203"/>
              <a:gd name="connsiteY7" fmla="*/ 2513909 h 2615120"/>
              <a:gd name="connsiteX8" fmla="*/ 1054417 w 2402203"/>
              <a:gd name="connsiteY8" fmla="*/ 2478190 h 2615120"/>
              <a:gd name="connsiteX9" fmla="*/ 728186 w 2402203"/>
              <a:gd name="connsiteY9" fmla="*/ 2478190 h 2615120"/>
              <a:gd name="connsiteX10" fmla="*/ 690086 w 2402203"/>
              <a:gd name="connsiteY10" fmla="*/ 2449615 h 2615120"/>
              <a:gd name="connsiteX11" fmla="*/ 561499 w 2402203"/>
              <a:gd name="connsiteY11" fmla="*/ 2428184 h 2615120"/>
              <a:gd name="connsiteX12" fmla="*/ 529749 w 2402203"/>
              <a:gd name="connsiteY12" fmla="*/ 2376593 h 2615120"/>
              <a:gd name="connsiteX13" fmla="*/ 449579 w 2402203"/>
              <a:gd name="connsiteY13" fmla="*/ 2090047 h 2615120"/>
              <a:gd name="connsiteX14" fmla="*/ 265431 w 2402203"/>
              <a:gd name="connsiteY14" fmla="*/ 2047976 h 2615120"/>
              <a:gd name="connsiteX15" fmla="*/ 92392 w 2402203"/>
              <a:gd name="connsiteY15" fmla="*/ 2025753 h 2615120"/>
              <a:gd name="connsiteX16" fmla="*/ 92392 w 2402203"/>
              <a:gd name="connsiteY16" fmla="*/ 1940028 h 2615120"/>
              <a:gd name="connsiteX17" fmla="*/ 178116 w 2402203"/>
              <a:gd name="connsiteY17" fmla="*/ 1947172 h 2615120"/>
              <a:gd name="connsiteX18" fmla="*/ 213041 w 2402203"/>
              <a:gd name="connsiteY18" fmla="*/ 1759844 h 2615120"/>
              <a:gd name="connsiteX19" fmla="*/ 236855 w 2402203"/>
              <a:gd name="connsiteY19" fmla="*/ 1316935 h 2615120"/>
              <a:gd name="connsiteX20" fmla="*/ 3491 w 2402203"/>
              <a:gd name="connsiteY20" fmla="*/ 1278834 h 2615120"/>
              <a:gd name="connsiteX21" fmla="*/ 31907 w 2402203"/>
              <a:gd name="connsiteY21" fmla="*/ 1073633 h 2615120"/>
              <a:gd name="connsiteX22" fmla="*/ 78105 w 2402203"/>
              <a:gd name="connsiteY22" fmla="*/ 335066 h 2615120"/>
              <a:gd name="connsiteX23" fmla="*/ 499108 w 2402203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95009 w 2302191"/>
              <a:gd name="connsiteY2" fmla="*/ 1373195 h 2615120"/>
              <a:gd name="connsiteX3" fmla="*/ 1908492 w 2302191"/>
              <a:gd name="connsiteY3" fmla="*/ 1903515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95009 w 2302191"/>
              <a:gd name="connsiteY2" fmla="*/ 1373195 h 2615120"/>
              <a:gd name="connsiteX3" fmla="*/ 1908492 w 2302191"/>
              <a:gd name="connsiteY3" fmla="*/ 1903515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95009 w 2302191"/>
              <a:gd name="connsiteY2" fmla="*/ 1373195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95009 w 2302191"/>
              <a:gd name="connsiteY2" fmla="*/ 1373195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95009 w 2302191"/>
              <a:gd name="connsiteY2" fmla="*/ 1373195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2045015 w 2302191"/>
              <a:gd name="connsiteY2" fmla="*/ 1187457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2045015 w 2302191"/>
              <a:gd name="connsiteY2" fmla="*/ 1187457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2045015 w 2302191"/>
              <a:gd name="connsiteY2" fmla="*/ 1187457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45003 w 2302191"/>
              <a:gd name="connsiteY2" fmla="*/ 1151739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45003 w 2302191"/>
              <a:gd name="connsiteY2" fmla="*/ 1151739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45003 w 2302191"/>
              <a:gd name="connsiteY2" fmla="*/ 1151739 h 2615120"/>
              <a:gd name="connsiteX3" fmla="*/ 1887061 w 2302191"/>
              <a:gd name="connsiteY3" fmla="*/ 1889228 h 2615120"/>
              <a:gd name="connsiteX4" fmla="*/ 1642586 w 2302191"/>
              <a:gd name="connsiteY4" fmla="*/ 2349604 h 2615120"/>
              <a:gd name="connsiteX5" fmla="*/ 1556065 w 2302191"/>
              <a:gd name="connsiteY5" fmla="*/ 2593284 h 2615120"/>
              <a:gd name="connsiteX6" fmla="*/ 1213962 w 2302191"/>
              <a:gd name="connsiteY6" fmla="*/ 2518672 h 2615120"/>
              <a:gd name="connsiteX7" fmla="*/ 1156811 w 2302191"/>
              <a:gd name="connsiteY7" fmla="*/ 2513909 h 2615120"/>
              <a:gd name="connsiteX8" fmla="*/ 1054417 w 2302191"/>
              <a:gd name="connsiteY8" fmla="*/ 2478190 h 2615120"/>
              <a:gd name="connsiteX9" fmla="*/ 728186 w 2302191"/>
              <a:gd name="connsiteY9" fmla="*/ 2478190 h 2615120"/>
              <a:gd name="connsiteX10" fmla="*/ 690086 w 2302191"/>
              <a:gd name="connsiteY10" fmla="*/ 2449615 h 2615120"/>
              <a:gd name="connsiteX11" fmla="*/ 561499 w 2302191"/>
              <a:gd name="connsiteY11" fmla="*/ 2428184 h 2615120"/>
              <a:gd name="connsiteX12" fmla="*/ 529749 w 2302191"/>
              <a:gd name="connsiteY12" fmla="*/ 2376593 h 2615120"/>
              <a:gd name="connsiteX13" fmla="*/ 449579 w 2302191"/>
              <a:gd name="connsiteY13" fmla="*/ 2090047 h 2615120"/>
              <a:gd name="connsiteX14" fmla="*/ 265431 w 2302191"/>
              <a:gd name="connsiteY14" fmla="*/ 2047976 h 2615120"/>
              <a:gd name="connsiteX15" fmla="*/ 92392 w 2302191"/>
              <a:gd name="connsiteY15" fmla="*/ 2025753 h 2615120"/>
              <a:gd name="connsiteX16" fmla="*/ 92392 w 2302191"/>
              <a:gd name="connsiteY16" fmla="*/ 1940028 h 2615120"/>
              <a:gd name="connsiteX17" fmla="*/ 178116 w 2302191"/>
              <a:gd name="connsiteY17" fmla="*/ 1947172 h 2615120"/>
              <a:gd name="connsiteX18" fmla="*/ 213041 w 2302191"/>
              <a:gd name="connsiteY18" fmla="*/ 1759844 h 2615120"/>
              <a:gd name="connsiteX19" fmla="*/ 236855 w 2302191"/>
              <a:gd name="connsiteY19" fmla="*/ 1316935 h 2615120"/>
              <a:gd name="connsiteX20" fmla="*/ 3491 w 2302191"/>
              <a:gd name="connsiteY20" fmla="*/ 1278834 h 2615120"/>
              <a:gd name="connsiteX21" fmla="*/ 31907 w 2302191"/>
              <a:gd name="connsiteY21" fmla="*/ 1073633 h 2615120"/>
              <a:gd name="connsiteX22" fmla="*/ 78105 w 2302191"/>
              <a:gd name="connsiteY22" fmla="*/ 335066 h 2615120"/>
              <a:gd name="connsiteX23" fmla="*/ 499108 w 2302191"/>
              <a:gd name="connsiteY23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45003 w 2302191"/>
              <a:gd name="connsiteY2" fmla="*/ 1151739 h 2615120"/>
              <a:gd name="connsiteX3" fmla="*/ 1987867 w 2302191"/>
              <a:gd name="connsiteY3" fmla="*/ 1216130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45003 w 2302191"/>
              <a:gd name="connsiteY2" fmla="*/ 1151739 h 2615120"/>
              <a:gd name="connsiteX3" fmla="*/ 1952148 w 2302191"/>
              <a:gd name="connsiteY3" fmla="*/ 1116117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52148 w 2302191"/>
              <a:gd name="connsiteY3" fmla="*/ 1116117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73580 w 2302191"/>
              <a:gd name="connsiteY3" fmla="*/ 1123261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73580 w 2302191"/>
              <a:gd name="connsiteY3" fmla="*/ 1123261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52149 w 2302191"/>
              <a:gd name="connsiteY3" fmla="*/ 1130405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52149 w 2302191"/>
              <a:gd name="connsiteY3" fmla="*/ 1130405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52149 w 2302191"/>
              <a:gd name="connsiteY3" fmla="*/ 1130405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30718 w 2302191"/>
              <a:gd name="connsiteY3" fmla="*/ 1123261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80721 w 2302191"/>
              <a:gd name="connsiteY2" fmla="*/ 796933 h 2615120"/>
              <a:gd name="connsiteX3" fmla="*/ 1930718 w 2302191"/>
              <a:gd name="connsiteY3" fmla="*/ 1123261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2302191"/>
              <a:gd name="connsiteY0" fmla="*/ 44552 h 2615120"/>
              <a:gd name="connsiteX1" fmla="*/ 2302191 w 2302191"/>
              <a:gd name="connsiteY1" fmla="*/ 20264 h 2615120"/>
              <a:gd name="connsiteX2" fmla="*/ 1952146 w 2302191"/>
              <a:gd name="connsiteY2" fmla="*/ 596908 h 2615120"/>
              <a:gd name="connsiteX3" fmla="*/ 1930718 w 2302191"/>
              <a:gd name="connsiteY3" fmla="*/ 1123261 h 2615120"/>
              <a:gd name="connsiteX4" fmla="*/ 1887061 w 2302191"/>
              <a:gd name="connsiteY4" fmla="*/ 1889228 h 2615120"/>
              <a:gd name="connsiteX5" fmla="*/ 1642586 w 2302191"/>
              <a:gd name="connsiteY5" fmla="*/ 2349604 h 2615120"/>
              <a:gd name="connsiteX6" fmla="*/ 1556065 w 2302191"/>
              <a:gd name="connsiteY6" fmla="*/ 2593284 h 2615120"/>
              <a:gd name="connsiteX7" fmla="*/ 1213962 w 2302191"/>
              <a:gd name="connsiteY7" fmla="*/ 2518672 h 2615120"/>
              <a:gd name="connsiteX8" fmla="*/ 1156811 w 2302191"/>
              <a:gd name="connsiteY8" fmla="*/ 2513909 h 2615120"/>
              <a:gd name="connsiteX9" fmla="*/ 1054417 w 2302191"/>
              <a:gd name="connsiteY9" fmla="*/ 2478190 h 2615120"/>
              <a:gd name="connsiteX10" fmla="*/ 728186 w 2302191"/>
              <a:gd name="connsiteY10" fmla="*/ 2478190 h 2615120"/>
              <a:gd name="connsiteX11" fmla="*/ 690086 w 2302191"/>
              <a:gd name="connsiteY11" fmla="*/ 2449615 h 2615120"/>
              <a:gd name="connsiteX12" fmla="*/ 561499 w 2302191"/>
              <a:gd name="connsiteY12" fmla="*/ 2428184 h 2615120"/>
              <a:gd name="connsiteX13" fmla="*/ 529749 w 2302191"/>
              <a:gd name="connsiteY13" fmla="*/ 2376593 h 2615120"/>
              <a:gd name="connsiteX14" fmla="*/ 449579 w 2302191"/>
              <a:gd name="connsiteY14" fmla="*/ 2090047 h 2615120"/>
              <a:gd name="connsiteX15" fmla="*/ 265431 w 2302191"/>
              <a:gd name="connsiteY15" fmla="*/ 2047976 h 2615120"/>
              <a:gd name="connsiteX16" fmla="*/ 92392 w 2302191"/>
              <a:gd name="connsiteY16" fmla="*/ 2025753 h 2615120"/>
              <a:gd name="connsiteX17" fmla="*/ 92392 w 2302191"/>
              <a:gd name="connsiteY17" fmla="*/ 1940028 h 2615120"/>
              <a:gd name="connsiteX18" fmla="*/ 178116 w 2302191"/>
              <a:gd name="connsiteY18" fmla="*/ 1947172 h 2615120"/>
              <a:gd name="connsiteX19" fmla="*/ 213041 w 2302191"/>
              <a:gd name="connsiteY19" fmla="*/ 1759844 h 2615120"/>
              <a:gd name="connsiteX20" fmla="*/ 236855 w 2302191"/>
              <a:gd name="connsiteY20" fmla="*/ 1316935 h 2615120"/>
              <a:gd name="connsiteX21" fmla="*/ 3491 w 2302191"/>
              <a:gd name="connsiteY21" fmla="*/ 1278834 h 2615120"/>
              <a:gd name="connsiteX22" fmla="*/ 31907 w 2302191"/>
              <a:gd name="connsiteY22" fmla="*/ 1073633 h 2615120"/>
              <a:gd name="connsiteX23" fmla="*/ 78105 w 2302191"/>
              <a:gd name="connsiteY23" fmla="*/ 335066 h 2615120"/>
              <a:gd name="connsiteX24" fmla="*/ 499108 w 2302191"/>
              <a:gd name="connsiteY24" fmla="*/ 44552 h 2615120"/>
              <a:gd name="connsiteX0" fmla="*/ 499108 w 1973234"/>
              <a:gd name="connsiteY0" fmla="*/ 44552 h 2615120"/>
              <a:gd name="connsiteX1" fmla="*/ 1223485 w 1973234"/>
              <a:gd name="connsiteY1" fmla="*/ 55983 h 2615120"/>
              <a:gd name="connsiteX2" fmla="*/ 1952146 w 1973234"/>
              <a:gd name="connsiteY2" fmla="*/ 596908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223485 w 1973234"/>
              <a:gd name="connsiteY1" fmla="*/ 55983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223485 w 1973234"/>
              <a:gd name="connsiteY1" fmla="*/ 55983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223485 w 1973234"/>
              <a:gd name="connsiteY1" fmla="*/ 55983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87828 w 1973234"/>
              <a:gd name="connsiteY1" fmla="*/ 70270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87828 w 1973234"/>
              <a:gd name="connsiteY1" fmla="*/ 70270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59253 w 1973234"/>
              <a:gd name="connsiteY1" fmla="*/ 170282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59253 w 1973234"/>
              <a:gd name="connsiteY1" fmla="*/ 170282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59253 w 1973234"/>
              <a:gd name="connsiteY1" fmla="*/ 170282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59253 w 1973234"/>
              <a:gd name="connsiteY1" fmla="*/ 170282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37821 w 1973234"/>
              <a:gd name="connsiteY1" fmla="*/ 184570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37821 w 1973234"/>
              <a:gd name="connsiteY1" fmla="*/ 184570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499108 w 1973234"/>
              <a:gd name="connsiteY0" fmla="*/ 44552 h 2615120"/>
              <a:gd name="connsiteX1" fmla="*/ 1637821 w 1973234"/>
              <a:gd name="connsiteY1" fmla="*/ 184570 h 2615120"/>
              <a:gd name="connsiteX2" fmla="*/ 1930715 w 1973234"/>
              <a:gd name="connsiteY2" fmla="*/ 604052 h 2615120"/>
              <a:gd name="connsiteX3" fmla="*/ 1930718 w 1973234"/>
              <a:gd name="connsiteY3" fmla="*/ 1123261 h 2615120"/>
              <a:gd name="connsiteX4" fmla="*/ 1887061 w 1973234"/>
              <a:gd name="connsiteY4" fmla="*/ 1889228 h 2615120"/>
              <a:gd name="connsiteX5" fmla="*/ 1642586 w 1973234"/>
              <a:gd name="connsiteY5" fmla="*/ 2349604 h 2615120"/>
              <a:gd name="connsiteX6" fmla="*/ 1556065 w 1973234"/>
              <a:gd name="connsiteY6" fmla="*/ 2593284 h 2615120"/>
              <a:gd name="connsiteX7" fmla="*/ 1213962 w 1973234"/>
              <a:gd name="connsiteY7" fmla="*/ 2518672 h 2615120"/>
              <a:gd name="connsiteX8" fmla="*/ 1156811 w 1973234"/>
              <a:gd name="connsiteY8" fmla="*/ 2513909 h 2615120"/>
              <a:gd name="connsiteX9" fmla="*/ 1054417 w 1973234"/>
              <a:gd name="connsiteY9" fmla="*/ 2478190 h 2615120"/>
              <a:gd name="connsiteX10" fmla="*/ 728186 w 1973234"/>
              <a:gd name="connsiteY10" fmla="*/ 2478190 h 2615120"/>
              <a:gd name="connsiteX11" fmla="*/ 690086 w 1973234"/>
              <a:gd name="connsiteY11" fmla="*/ 2449615 h 2615120"/>
              <a:gd name="connsiteX12" fmla="*/ 561499 w 1973234"/>
              <a:gd name="connsiteY12" fmla="*/ 2428184 h 2615120"/>
              <a:gd name="connsiteX13" fmla="*/ 529749 w 1973234"/>
              <a:gd name="connsiteY13" fmla="*/ 2376593 h 2615120"/>
              <a:gd name="connsiteX14" fmla="*/ 449579 w 1973234"/>
              <a:gd name="connsiteY14" fmla="*/ 2090047 h 2615120"/>
              <a:gd name="connsiteX15" fmla="*/ 265431 w 1973234"/>
              <a:gd name="connsiteY15" fmla="*/ 2047976 h 2615120"/>
              <a:gd name="connsiteX16" fmla="*/ 92392 w 1973234"/>
              <a:gd name="connsiteY16" fmla="*/ 2025753 h 2615120"/>
              <a:gd name="connsiteX17" fmla="*/ 92392 w 1973234"/>
              <a:gd name="connsiteY17" fmla="*/ 1940028 h 2615120"/>
              <a:gd name="connsiteX18" fmla="*/ 178116 w 1973234"/>
              <a:gd name="connsiteY18" fmla="*/ 1947172 h 2615120"/>
              <a:gd name="connsiteX19" fmla="*/ 213041 w 1973234"/>
              <a:gd name="connsiteY19" fmla="*/ 1759844 h 2615120"/>
              <a:gd name="connsiteX20" fmla="*/ 236855 w 1973234"/>
              <a:gd name="connsiteY20" fmla="*/ 1316935 h 2615120"/>
              <a:gd name="connsiteX21" fmla="*/ 3491 w 1973234"/>
              <a:gd name="connsiteY21" fmla="*/ 1278834 h 2615120"/>
              <a:gd name="connsiteX22" fmla="*/ 31907 w 1973234"/>
              <a:gd name="connsiteY22" fmla="*/ 1073633 h 2615120"/>
              <a:gd name="connsiteX23" fmla="*/ 78105 w 1973234"/>
              <a:gd name="connsiteY23" fmla="*/ 335066 h 2615120"/>
              <a:gd name="connsiteX24" fmla="*/ 499108 w 1973234"/>
              <a:gd name="connsiteY24" fmla="*/ 44552 h 2615120"/>
              <a:gd name="connsiteX0" fmla="*/ 684846 w 1973234"/>
              <a:gd name="connsiteY0" fmla="*/ 59852 h 2566126"/>
              <a:gd name="connsiteX1" fmla="*/ 1637821 w 1973234"/>
              <a:gd name="connsiteY1" fmla="*/ 135576 h 2566126"/>
              <a:gd name="connsiteX2" fmla="*/ 1930715 w 1973234"/>
              <a:gd name="connsiteY2" fmla="*/ 555058 h 2566126"/>
              <a:gd name="connsiteX3" fmla="*/ 1930718 w 1973234"/>
              <a:gd name="connsiteY3" fmla="*/ 1074267 h 2566126"/>
              <a:gd name="connsiteX4" fmla="*/ 1887061 w 1973234"/>
              <a:gd name="connsiteY4" fmla="*/ 1840234 h 2566126"/>
              <a:gd name="connsiteX5" fmla="*/ 1642586 w 1973234"/>
              <a:gd name="connsiteY5" fmla="*/ 2300610 h 2566126"/>
              <a:gd name="connsiteX6" fmla="*/ 1556065 w 1973234"/>
              <a:gd name="connsiteY6" fmla="*/ 2544290 h 2566126"/>
              <a:gd name="connsiteX7" fmla="*/ 1213962 w 1973234"/>
              <a:gd name="connsiteY7" fmla="*/ 2469678 h 2566126"/>
              <a:gd name="connsiteX8" fmla="*/ 1156811 w 1973234"/>
              <a:gd name="connsiteY8" fmla="*/ 2464915 h 2566126"/>
              <a:gd name="connsiteX9" fmla="*/ 1054417 w 1973234"/>
              <a:gd name="connsiteY9" fmla="*/ 2429196 h 2566126"/>
              <a:gd name="connsiteX10" fmla="*/ 728186 w 1973234"/>
              <a:gd name="connsiteY10" fmla="*/ 2429196 h 2566126"/>
              <a:gd name="connsiteX11" fmla="*/ 690086 w 1973234"/>
              <a:gd name="connsiteY11" fmla="*/ 2400621 h 2566126"/>
              <a:gd name="connsiteX12" fmla="*/ 561499 w 1973234"/>
              <a:gd name="connsiteY12" fmla="*/ 2379190 h 2566126"/>
              <a:gd name="connsiteX13" fmla="*/ 529749 w 1973234"/>
              <a:gd name="connsiteY13" fmla="*/ 2327599 h 2566126"/>
              <a:gd name="connsiteX14" fmla="*/ 449579 w 1973234"/>
              <a:gd name="connsiteY14" fmla="*/ 2041053 h 2566126"/>
              <a:gd name="connsiteX15" fmla="*/ 265431 w 1973234"/>
              <a:gd name="connsiteY15" fmla="*/ 1998982 h 2566126"/>
              <a:gd name="connsiteX16" fmla="*/ 92392 w 1973234"/>
              <a:gd name="connsiteY16" fmla="*/ 1976759 h 2566126"/>
              <a:gd name="connsiteX17" fmla="*/ 92392 w 1973234"/>
              <a:gd name="connsiteY17" fmla="*/ 1891034 h 2566126"/>
              <a:gd name="connsiteX18" fmla="*/ 178116 w 1973234"/>
              <a:gd name="connsiteY18" fmla="*/ 1898178 h 2566126"/>
              <a:gd name="connsiteX19" fmla="*/ 213041 w 1973234"/>
              <a:gd name="connsiteY19" fmla="*/ 1710850 h 2566126"/>
              <a:gd name="connsiteX20" fmla="*/ 236855 w 1973234"/>
              <a:gd name="connsiteY20" fmla="*/ 1267941 h 2566126"/>
              <a:gd name="connsiteX21" fmla="*/ 3491 w 1973234"/>
              <a:gd name="connsiteY21" fmla="*/ 1229840 h 2566126"/>
              <a:gd name="connsiteX22" fmla="*/ 31907 w 1973234"/>
              <a:gd name="connsiteY22" fmla="*/ 1024639 h 2566126"/>
              <a:gd name="connsiteX23" fmla="*/ 78105 w 1973234"/>
              <a:gd name="connsiteY23" fmla="*/ 286072 h 2566126"/>
              <a:gd name="connsiteX24" fmla="*/ 684846 w 1973234"/>
              <a:gd name="connsiteY24" fmla="*/ 59852 h 2566126"/>
              <a:gd name="connsiteX0" fmla="*/ 684846 w 1973234"/>
              <a:gd name="connsiteY0" fmla="*/ 76516 h 2582790"/>
              <a:gd name="connsiteX1" fmla="*/ 1637821 w 1973234"/>
              <a:gd name="connsiteY1" fmla="*/ 152240 h 2582790"/>
              <a:gd name="connsiteX2" fmla="*/ 1930715 w 1973234"/>
              <a:gd name="connsiteY2" fmla="*/ 571722 h 2582790"/>
              <a:gd name="connsiteX3" fmla="*/ 1930718 w 1973234"/>
              <a:gd name="connsiteY3" fmla="*/ 1090931 h 2582790"/>
              <a:gd name="connsiteX4" fmla="*/ 1887061 w 1973234"/>
              <a:gd name="connsiteY4" fmla="*/ 1856898 h 2582790"/>
              <a:gd name="connsiteX5" fmla="*/ 1642586 w 1973234"/>
              <a:gd name="connsiteY5" fmla="*/ 2317274 h 2582790"/>
              <a:gd name="connsiteX6" fmla="*/ 1556065 w 1973234"/>
              <a:gd name="connsiteY6" fmla="*/ 2560954 h 2582790"/>
              <a:gd name="connsiteX7" fmla="*/ 1213962 w 1973234"/>
              <a:gd name="connsiteY7" fmla="*/ 2486342 h 2582790"/>
              <a:gd name="connsiteX8" fmla="*/ 1156811 w 1973234"/>
              <a:gd name="connsiteY8" fmla="*/ 2481579 h 2582790"/>
              <a:gd name="connsiteX9" fmla="*/ 1054417 w 1973234"/>
              <a:gd name="connsiteY9" fmla="*/ 2445860 h 2582790"/>
              <a:gd name="connsiteX10" fmla="*/ 728186 w 1973234"/>
              <a:gd name="connsiteY10" fmla="*/ 2445860 h 2582790"/>
              <a:gd name="connsiteX11" fmla="*/ 690086 w 1973234"/>
              <a:gd name="connsiteY11" fmla="*/ 2417285 h 2582790"/>
              <a:gd name="connsiteX12" fmla="*/ 561499 w 1973234"/>
              <a:gd name="connsiteY12" fmla="*/ 2395854 h 2582790"/>
              <a:gd name="connsiteX13" fmla="*/ 529749 w 1973234"/>
              <a:gd name="connsiteY13" fmla="*/ 2344263 h 2582790"/>
              <a:gd name="connsiteX14" fmla="*/ 449579 w 1973234"/>
              <a:gd name="connsiteY14" fmla="*/ 2057717 h 2582790"/>
              <a:gd name="connsiteX15" fmla="*/ 265431 w 1973234"/>
              <a:gd name="connsiteY15" fmla="*/ 2015646 h 2582790"/>
              <a:gd name="connsiteX16" fmla="*/ 92392 w 1973234"/>
              <a:gd name="connsiteY16" fmla="*/ 1993423 h 2582790"/>
              <a:gd name="connsiteX17" fmla="*/ 92392 w 1973234"/>
              <a:gd name="connsiteY17" fmla="*/ 1907698 h 2582790"/>
              <a:gd name="connsiteX18" fmla="*/ 178116 w 1973234"/>
              <a:gd name="connsiteY18" fmla="*/ 1914842 h 2582790"/>
              <a:gd name="connsiteX19" fmla="*/ 213041 w 1973234"/>
              <a:gd name="connsiteY19" fmla="*/ 1727514 h 2582790"/>
              <a:gd name="connsiteX20" fmla="*/ 236855 w 1973234"/>
              <a:gd name="connsiteY20" fmla="*/ 1284605 h 2582790"/>
              <a:gd name="connsiteX21" fmla="*/ 3491 w 1973234"/>
              <a:gd name="connsiteY21" fmla="*/ 1246504 h 2582790"/>
              <a:gd name="connsiteX22" fmla="*/ 31907 w 1973234"/>
              <a:gd name="connsiteY22" fmla="*/ 1041303 h 2582790"/>
              <a:gd name="connsiteX23" fmla="*/ 85249 w 1973234"/>
              <a:gd name="connsiteY23" fmla="*/ 252730 h 2582790"/>
              <a:gd name="connsiteX24" fmla="*/ 684846 w 1973234"/>
              <a:gd name="connsiteY24" fmla="*/ 76516 h 2582790"/>
              <a:gd name="connsiteX0" fmla="*/ 684846 w 1973234"/>
              <a:gd name="connsiteY0" fmla="*/ 76516 h 2582790"/>
              <a:gd name="connsiteX1" fmla="*/ 1504471 w 1973234"/>
              <a:gd name="connsiteY1" fmla="*/ 380840 h 2582790"/>
              <a:gd name="connsiteX2" fmla="*/ 1930715 w 1973234"/>
              <a:gd name="connsiteY2" fmla="*/ 571722 h 2582790"/>
              <a:gd name="connsiteX3" fmla="*/ 1930718 w 1973234"/>
              <a:gd name="connsiteY3" fmla="*/ 1090931 h 2582790"/>
              <a:gd name="connsiteX4" fmla="*/ 1887061 w 1973234"/>
              <a:gd name="connsiteY4" fmla="*/ 1856898 h 2582790"/>
              <a:gd name="connsiteX5" fmla="*/ 1642586 w 1973234"/>
              <a:gd name="connsiteY5" fmla="*/ 2317274 h 2582790"/>
              <a:gd name="connsiteX6" fmla="*/ 1556065 w 1973234"/>
              <a:gd name="connsiteY6" fmla="*/ 2560954 h 2582790"/>
              <a:gd name="connsiteX7" fmla="*/ 1213962 w 1973234"/>
              <a:gd name="connsiteY7" fmla="*/ 2486342 h 2582790"/>
              <a:gd name="connsiteX8" fmla="*/ 1156811 w 1973234"/>
              <a:gd name="connsiteY8" fmla="*/ 2481579 h 2582790"/>
              <a:gd name="connsiteX9" fmla="*/ 1054417 w 1973234"/>
              <a:gd name="connsiteY9" fmla="*/ 2445860 h 2582790"/>
              <a:gd name="connsiteX10" fmla="*/ 728186 w 1973234"/>
              <a:gd name="connsiteY10" fmla="*/ 2445860 h 2582790"/>
              <a:gd name="connsiteX11" fmla="*/ 690086 w 1973234"/>
              <a:gd name="connsiteY11" fmla="*/ 2417285 h 2582790"/>
              <a:gd name="connsiteX12" fmla="*/ 561499 w 1973234"/>
              <a:gd name="connsiteY12" fmla="*/ 2395854 h 2582790"/>
              <a:gd name="connsiteX13" fmla="*/ 529749 w 1973234"/>
              <a:gd name="connsiteY13" fmla="*/ 2344263 h 2582790"/>
              <a:gd name="connsiteX14" fmla="*/ 449579 w 1973234"/>
              <a:gd name="connsiteY14" fmla="*/ 2057717 h 2582790"/>
              <a:gd name="connsiteX15" fmla="*/ 265431 w 1973234"/>
              <a:gd name="connsiteY15" fmla="*/ 2015646 h 2582790"/>
              <a:gd name="connsiteX16" fmla="*/ 92392 w 1973234"/>
              <a:gd name="connsiteY16" fmla="*/ 1993423 h 2582790"/>
              <a:gd name="connsiteX17" fmla="*/ 92392 w 1973234"/>
              <a:gd name="connsiteY17" fmla="*/ 1907698 h 2582790"/>
              <a:gd name="connsiteX18" fmla="*/ 178116 w 1973234"/>
              <a:gd name="connsiteY18" fmla="*/ 1914842 h 2582790"/>
              <a:gd name="connsiteX19" fmla="*/ 213041 w 1973234"/>
              <a:gd name="connsiteY19" fmla="*/ 1727514 h 2582790"/>
              <a:gd name="connsiteX20" fmla="*/ 236855 w 1973234"/>
              <a:gd name="connsiteY20" fmla="*/ 1284605 h 2582790"/>
              <a:gd name="connsiteX21" fmla="*/ 3491 w 1973234"/>
              <a:gd name="connsiteY21" fmla="*/ 1246504 h 2582790"/>
              <a:gd name="connsiteX22" fmla="*/ 31907 w 1973234"/>
              <a:gd name="connsiteY22" fmla="*/ 1041303 h 2582790"/>
              <a:gd name="connsiteX23" fmla="*/ 85249 w 1973234"/>
              <a:gd name="connsiteY23" fmla="*/ 252730 h 2582790"/>
              <a:gd name="connsiteX24" fmla="*/ 684846 w 1973234"/>
              <a:gd name="connsiteY24" fmla="*/ 76516 h 2582790"/>
              <a:gd name="connsiteX0" fmla="*/ 684846 w 1973234"/>
              <a:gd name="connsiteY0" fmla="*/ 76516 h 2582790"/>
              <a:gd name="connsiteX1" fmla="*/ 1637821 w 1973234"/>
              <a:gd name="connsiteY1" fmla="*/ 171290 h 2582790"/>
              <a:gd name="connsiteX2" fmla="*/ 1930715 w 1973234"/>
              <a:gd name="connsiteY2" fmla="*/ 571722 h 2582790"/>
              <a:gd name="connsiteX3" fmla="*/ 1930718 w 1973234"/>
              <a:gd name="connsiteY3" fmla="*/ 1090931 h 2582790"/>
              <a:gd name="connsiteX4" fmla="*/ 1887061 w 1973234"/>
              <a:gd name="connsiteY4" fmla="*/ 1856898 h 2582790"/>
              <a:gd name="connsiteX5" fmla="*/ 1642586 w 1973234"/>
              <a:gd name="connsiteY5" fmla="*/ 2317274 h 2582790"/>
              <a:gd name="connsiteX6" fmla="*/ 1556065 w 1973234"/>
              <a:gd name="connsiteY6" fmla="*/ 2560954 h 2582790"/>
              <a:gd name="connsiteX7" fmla="*/ 1213962 w 1973234"/>
              <a:gd name="connsiteY7" fmla="*/ 2486342 h 2582790"/>
              <a:gd name="connsiteX8" fmla="*/ 1156811 w 1973234"/>
              <a:gd name="connsiteY8" fmla="*/ 2481579 h 2582790"/>
              <a:gd name="connsiteX9" fmla="*/ 1054417 w 1973234"/>
              <a:gd name="connsiteY9" fmla="*/ 2445860 h 2582790"/>
              <a:gd name="connsiteX10" fmla="*/ 728186 w 1973234"/>
              <a:gd name="connsiteY10" fmla="*/ 2445860 h 2582790"/>
              <a:gd name="connsiteX11" fmla="*/ 690086 w 1973234"/>
              <a:gd name="connsiteY11" fmla="*/ 2417285 h 2582790"/>
              <a:gd name="connsiteX12" fmla="*/ 561499 w 1973234"/>
              <a:gd name="connsiteY12" fmla="*/ 2395854 h 2582790"/>
              <a:gd name="connsiteX13" fmla="*/ 529749 w 1973234"/>
              <a:gd name="connsiteY13" fmla="*/ 2344263 h 2582790"/>
              <a:gd name="connsiteX14" fmla="*/ 449579 w 1973234"/>
              <a:gd name="connsiteY14" fmla="*/ 2057717 h 2582790"/>
              <a:gd name="connsiteX15" fmla="*/ 265431 w 1973234"/>
              <a:gd name="connsiteY15" fmla="*/ 2015646 h 2582790"/>
              <a:gd name="connsiteX16" fmla="*/ 92392 w 1973234"/>
              <a:gd name="connsiteY16" fmla="*/ 1993423 h 2582790"/>
              <a:gd name="connsiteX17" fmla="*/ 92392 w 1973234"/>
              <a:gd name="connsiteY17" fmla="*/ 1907698 h 2582790"/>
              <a:gd name="connsiteX18" fmla="*/ 178116 w 1973234"/>
              <a:gd name="connsiteY18" fmla="*/ 1914842 h 2582790"/>
              <a:gd name="connsiteX19" fmla="*/ 213041 w 1973234"/>
              <a:gd name="connsiteY19" fmla="*/ 1727514 h 2582790"/>
              <a:gd name="connsiteX20" fmla="*/ 236855 w 1973234"/>
              <a:gd name="connsiteY20" fmla="*/ 1284605 h 2582790"/>
              <a:gd name="connsiteX21" fmla="*/ 3491 w 1973234"/>
              <a:gd name="connsiteY21" fmla="*/ 1246504 h 2582790"/>
              <a:gd name="connsiteX22" fmla="*/ 31907 w 1973234"/>
              <a:gd name="connsiteY22" fmla="*/ 1041303 h 2582790"/>
              <a:gd name="connsiteX23" fmla="*/ 85249 w 1973234"/>
              <a:gd name="connsiteY23" fmla="*/ 252730 h 2582790"/>
              <a:gd name="connsiteX24" fmla="*/ 684846 w 1973234"/>
              <a:gd name="connsiteY24" fmla="*/ 76516 h 2582790"/>
              <a:gd name="connsiteX0" fmla="*/ 684846 w 1973234"/>
              <a:gd name="connsiteY0" fmla="*/ 76516 h 2582790"/>
              <a:gd name="connsiteX1" fmla="*/ 1637821 w 1973234"/>
              <a:gd name="connsiteY1" fmla="*/ 171290 h 2582790"/>
              <a:gd name="connsiteX2" fmla="*/ 1930715 w 1973234"/>
              <a:gd name="connsiteY2" fmla="*/ 571722 h 2582790"/>
              <a:gd name="connsiteX3" fmla="*/ 1930718 w 1973234"/>
              <a:gd name="connsiteY3" fmla="*/ 1090931 h 2582790"/>
              <a:gd name="connsiteX4" fmla="*/ 1887061 w 1973234"/>
              <a:gd name="connsiteY4" fmla="*/ 1856898 h 2582790"/>
              <a:gd name="connsiteX5" fmla="*/ 1642586 w 1973234"/>
              <a:gd name="connsiteY5" fmla="*/ 2317274 h 2582790"/>
              <a:gd name="connsiteX6" fmla="*/ 1556065 w 1973234"/>
              <a:gd name="connsiteY6" fmla="*/ 2560954 h 2582790"/>
              <a:gd name="connsiteX7" fmla="*/ 1213962 w 1973234"/>
              <a:gd name="connsiteY7" fmla="*/ 2486342 h 2582790"/>
              <a:gd name="connsiteX8" fmla="*/ 1156811 w 1973234"/>
              <a:gd name="connsiteY8" fmla="*/ 2481579 h 2582790"/>
              <a:gd name="connsiteX9" fmla="*/ 1054417 w 1973234"/>
              <a:gd name="connsiteY9" fmla="*/ 2445860 h 2582790"/>
              <a:gd name="connsiteX10" fmla="*/ 728186 w 1973234"/>
              <a:gd name="connsiteY10" fmla="*/ 2445860 h 2582790"/>
              <a:gd name="connsiteX11" fmla="*/ 690086 w 1973234"/>
              <a:gd name="connsiteY11" fmla="*/ 2417285 h 2582790"/>
              <a:gd name="connsiteX12" fmla="*/ 561499 w 1973234"/>
              <a:gd name="connsiteY12" fmla="*/ 2395854 h 2582790"/>
              <a:gd name="connsiteX13" fmla="*/ 529749 w 1973234"/>
              <a:gd name="connsiteY13" fmla="*/ 2344263 h 2582790"/>
              <a:gd name="connsiteX14" fmla="*/ 449579 w 1973234"/>
              <a:gd name="connsiteY14" fmla="*/ 2057717 h 2582790"/>
              <a:gd name="connsiteX15" fmla="*/ 265431 w 1973234"/>
              <a:gd name="connsiteY15" fmla="*/ 2015646 h 2582790"/>
              <a:gd name="connsiteX16" fmla="*/ 92392 w 1973234"/>
              <a:gd name="connsiteY16" fmla="*/ 1993423 h 2582790"/>
              <a:gd name="connsiteX17" fmla="*/ 92392 w 1973234"/>
              <a:gd name="connsiteY17" fmla="*/ 1907698 h 2582790"/>
              <a:gd name="connsiteX18" fmla="*/ 178116 w 1973234"/>
              <a:gd name="connsiteY18" fmla="*/ 1914842 h 2582790"/>
              <a:gd name="connsiteX19" fmla="*/ 213041 w 1973234"/>
              <a:gd name="connsiteY19" fmla="*/ 1727514 h 2582790"/>
              <a:gd name="connsiteX20" fmla="*/ 236855 w 1973234"/>
              <a:gd name="connsiteY20" fmla="*/ 1284605 h 2582790"/>
              <a:gd name="connsiteX21" fmla="*/ 3491 w 1973234"/>
              <a:gd name="connsiteY21" fmla="*/ 1246504 h 2582790"/>
              <a:gd name="connsiteX22" fmla="*/ 31907 w 1973234"/>
              <a:gd name="connsiteY22" fmla="*/ 1041303 h 2582790"/>
              <a:gd name="connsiteX23" fmla="*/ 85249 w 1973234"/>
              <a:gd name="connsiteY23" fmla="*/ 252730 h 2582790"/>
              <a:gd name="connsiteX24" fmla="*/ 684846 w 1973234"/>
              <a:gd name="connsiteY24" fmla="*/ 76516 h 2582790"/>
              <a:gd name="connsiteX0" fmla="*/ 684846 w 1973234"/>
              <a:gd name="connsiteY0" fmla="*/ 76516 h 2582790"/>
              <a:gd name="connsiteX1" fmla="*/ 1637821 w 1973234"/>
              <a:gd name="connsiteY1" fmla="*/ 171290 h 2582790"/>
              <a:gd name="connsiteX2" fmla="*/ 1930715 w 1973234"/>
              <a:gd name="connsiteY2" fmla="*/ 571722 h 2582790"/>
              <a:gd name="connsiteX3" fmla="*/ 1930718 w 1973234"/>
              <a:gd name="connsiteY3" fmla="*/ 1090931 h 2582790"/>
              <a:gd name="connsiteX4" fmla="*/ 1887061 w 1973234"/>
              <a:gd name="connsiteY4" fmla="*/ 1856898 h 2582790"/>
              <a:gd name="connsiteX5" fmla="*/ 1642586 w 1973234"/>
              <a:gd name="connsiteY5" fmla="*/ 2317274 h 2582790"/>
              <a:gd name="connsiteX6" fmla="*/ 1556065 w 1973234"/>
              <a:gd name="connsiteY6" fmla="*/ 2560954 h 2582790"/>
              <a:gd name="connsiteX7" fmla="*/ 1213962 w 1973234"/>
              <a:gd name="connsiteY7" fmla="*/ 2486342 h 2582790"/>
              <a:gd name="connsiteX8" fmla="*/ 1156811 w 1973234"/>
              <a:gd name="connsiteY8" fmla="*/ 2481579 h 2582790"/>
              <a:gd name="connsiteX9" fmla="*/ 1054417 w 1973234"/>
              <a:gd name="connsiteY9" fmla="*/ 2445860 h 2582790"/>
              <a:gd name="connsiteX10" fmla="*/ 728186 w 1973234"/>
              <a:gd name="connsiteY10" fmla="*/ 2445860 h 2582790"/>
              <a:gd name="connsiteX11" fmla="*/ 690086 w 1973234"/>
              <a:gd name="connsiteY11" fmla="*/ 2417285 h 2582790"/>
              <a:gd name="connsiteX12" fmla="*/ 561499 w 1973234"/>
              <a:gd name="connsiteY12" fmla="*/ 2395854 h 2582790"/>
              <a:gd name="connsiteX13" fmla="*/ 529749 w 1973234"/>
              <a:gd name="connsiteY13" fmla="*/ 2344263 h 2582790"/>
              <a:gd name="connsiteX14" fmla="*/ 449579 w 1973234"/>
              <a:gd name="connsiteY14" fmla="*/ 2057717 h 2582790"/>
              <a:gd name="connsiteX15" fmla="*/ 265431 w 1973234"/>
              <a:gd name="connsiteY15" fmla="*/ 2015646 h 2582790"/>
              <a:gd name="connsiteX16" fmla="*/ 92392 w 1973234"/>
              <a:gd name="connsiteY16" fmla="*/ 1993423 h 2582790"/>
              <a:gd name="connsiteX17" fmla="*/ 92392 w 1973234"/>
              <a:gd name="connsiteY17" fmla="*/ 1907698 h 2582790"/>
              <a:gd name="connsiteX18" fmla="*/ 178116 w 1973234"/>
              <a:gd name="connsiteY18" fmla="*/ 1914842 h 2582790"/>
              <a:gd name="connsiteX19" fmla="*/ 213041 w 1973234"/>
              <a:gd name="connsiteY19" fmla="*/ 1727514 h 2582790"/>
              <a:gd name="connsiteX20" fmla="*/ 236855 w 1973234"/>
              <a:gd name="connsiteY20" fmla="*/ 1284605 h 2582790"/>
              <a:gd name="connsiteX21" fmla="*/ 3491 w 1973234"/>
              <a:gd name="connsiteY21" fmla="*/ 1246504 h 2582790"/>
              <a:gd name="connsiteX22" fmla="*/ 31907 w 1973234"/>
              <a:gd name="connsiteY22" fmla="*/ 1041303 h 2582790"/>
              <a:gd name="connsiteX23" fmla="*/ 85249 w 1973234"/>
              <a:gd name="connsiteY23" fmla="*/ 252730 h 2582790"/>
              <a:gd name="connsiteX24" fmla="*/ 684846 w 1973234"/>
              <a:gd name="connsiteY24" fmla="*/ 76516 h 2582790"/>
              <a:gd name="connsiteX0" fmla="*/ 684846 w 1973234"/>
              <a:gd name="connsiteY0" fmla="*/ 76516 h 2582790"/>
              <a:gd name="connsiteX1" fmla="*/ 1637821 w 1973234"/>
              <a:gd name="connsiteY1" fmla="*/ 171290 h 2582790"/>
              <a:gd name="connsiteX2" fmla="*/ 1575117 w 1973234"/>
              <a:gd name="connsiteY2" fmla="*/ 312262 h 2582790"/>
              <a:gd name="connsiteX3" fmla="*/ 1930715 w 1973234"/>
              <a:gd name="connsiteY3" fmla="*/ 571722 h 2582790"/>
              <a:gd name="connsiteX4" fmla="*/ 1930718 w 1973234"/>
              <a:gd name="connsiteY4" fmla="*/ 1090931 h 2582790"/>
              <a:gd name="connsiteX5" fmla="*/ 1887061 w 1973234"/>
              <a:gd name="connsiteY5" fmla="*/ 1856898 h 2582790"/>
              <a:gd name="connsiteX6" fmla="*/ 1642586 w 1973234"/>
              <a:gd name="connsiteY6" fmla="*/ 2317274 h 2582790"/>
              <a:gd name="connsiteX7" fmla="*/ 1556065 w 1973234"/>
              <a:gd name="connsiteY7" fmla="*/ 2560954 h 2582790"/>
              <a:gd name="connsiteX8" fmla="*/ 1213962 w 1973234"/>
              <a:gd name="connsiteY8" fmla="*/ 2486342 h 2582790"/>
              <a:gd name="connsiteX9" fmla="*/ 1156811 w 1973234"/>
              <a:gd name="connsiteY9" fmla="*/ 2481579 h 2582790"/>
              <a:gd name="connsiteX10" fmla="*/ 1054417 w 1973234"/>
              <a:gd name="connsiteY10" fmla="*/ 2445860 h 2582790"/>
              <a:gd name="connsiteX11" fmla="*/ 728186 w 1973234"/>
              <a:gd name="connsiteY11" fmla="*/ 2445860 h 2582790"/>
              <a:gd name="connsiteX12" fmla="*/ 690086 w 1973234"/>
              <a:gd name="connsiteY12" fmla="*/ 2417285 h 2582790"/>
              <a:gd name="connsiteX13" fmla="*/ 561499 w 1973234"/>
              <a:gd name="connsiteY13" fmla="*/ 2395854 h 2582790"/>
              <a:gd name="connsiteX14" fmla="*/ 529749 w 1973234"/>
              <a:gd name="connsiteY14" fmla="*/ 2344263 h 2582790"/>
              <a:gd name="connsiteX15" fmla="*/ 449579 w 1973234"/>
              <a:gd name="connsiteY15" fmla="*/ 2057717 h 2582790"/>
              <a:gd name="connsiteX16" fmla="*/ 265431 w 1973234"/>
              <a:gd name="connsiteY16" fmla="*/ 2015646 h 2582790"/>
              <a:gd name="connsiteX17" fmla="*/ 92392 w 1973234"/>
              <a:gd name="connsiteY17" fmla="*/ 1993423 h 2582790"/>
              <a:gd name="connsiteX18" fmla="*/ 92392 w 1973234"/>
              <a:gd name="connsiteY18" fmla="*/ 1907698 h 2582790"/>
              <a:gd name="connsiteX19" fmla="*/ 178116 w 1973234"/>
              <a:gd name="connsiteY19" fmla="*/ 1914842 h 2582790"/>
              <a:gd name="connsiteX20" fmla="*/ 213041 w 1973234"/>
              <a:gd name="connsiteY20" fmla="*/ 1727514 h 2582790"/>
              <a:gd name="connsiteX21" fmla="*/ 236855 w 1973234"/>
              <a:gd name="connsiteY21" fmla="*/ 1284605 h 2582790"/>
              <a:gd name="connsiteX22" fmla="*/ 3491 w 1973234"/>
              <a:gd name="connsiteY22" fmla="*/ 1246504 h 2582790"/>
              <a:gd name="connsiteX23" fmla="*/ 31907 w 1973234"/>
              <a:gd name="connsiteY23" fmla="*/ 1041303 h 2582790"/>
              <a:gd name="connsiteX24" fmla="*/ 85249 w 1973234"/>
              <a:gd name="connsiteY24" fmla="*/ 252730 h 2582790"/>
              <a:gd name="connsiteX25" fmla="*/ 684846 w 1973234"/>
              <a:gd name="connsiteY25" fmla="*/ 76516 h 2582790"/>
              <a:gd name="connsiteX0" fmla="*/ 684846 w 1973234"/>
              <a:gd name="connsiteY0" fmla="*/ 76516 h 2582790"/>
              <a:gd name="connsiteX1" fmla="*/ 1637821 w 1973234"/>
              <a:gd name="connsiteY1" fmla="*/ 171290 h 2582790"/>
              <a:gd name="connsiteX2" fmla="*/ 1575117 w 1973234"/>
              <a:gd name="connsiteY2" fmla="*/ 312262 h 2582790"/>
              <a:gd name="connsiteX3" fmla="*/ 1930715 w 1973234"/>
              <a:gd name="connsiteY3" fmla="*/ 571722 h 2582790"/>
              <a:gd name="connsiteX4" fmla="*/ 1930718 w 1973234"/>
              <a:gd name="connsiteY4" fmla="*/ 1090931 h 2582790"/>
              <a:gd name="connsiteX5" fmla="*/ 1887061 w 1973234"/>
              <a:gd name="connsiteY5" fmla="*/ 1856898 h 2582790"/>
              <a:gd name="connsiteX6" fmla="*/ 1642586 w 1973234"/>
              <a:gd name="connsiteY6" fmla="*/ 2317274 h 2582790"/>
              <a:gd name="connsiteX7" fmla="*/ 1556065 w 1973234"/>
              <a:gd name="connsiteY7" fmla="*/ 2560954 h 2582790"/>
              <a:gd name="connsiteX8" fmla="*/ 1213962 w 1973234"/>
              <a:gd name="connsiteY8" fmla="*/ 2486342 h 2582790"/>
              <a:gd name="connsiteX9" fmla="*/ 1156811 w 1973234"/>
              <a:gd name="connsiteY9" fmla="*/ 2481579 h 2582790"/>
              <a:gd name="connsiteX10" fmla="*/ 1054417 w 1973234"/>
              <a:gd name="connsiteY10" fmla="*/ 2445860 h 2582790"/>
              <a:gd name="connsiteX11" fmla="*/ 728186 w 1973234"/>
              <a:gd name="connsiteY11" fmla="*/ 2445860 h 2582790"/>
              <a:gd name="connsiteX12" fmla="*/ 690086 w 1973234"/>
              <a:gd name="connsiteY12" fmla="*/ 2417285 h 2582790"/>
              <a:gd name="connsiteX13" fmla="*/ 561499 w 1973234"/>
              <a:gd name="connsiteY13" fmla="*/ 2395854 h 2582790"/>
              <a:gd name="connsiteX14" fmla="*/ 529749 w 1973234"/>
              <a:gd name="connsiteY14" fmla="*/ 2344263 h 2582790"/>
              <a:gd name="connsiteX15" fmla="*/ 449579 w 1973234"/>
              <a:gd name="connsiteY15" fmla="*/ 2057717 h 2582790"/>
              <a:gd name="connsiteX16" fmla="*/ 265431 w 1973234"/>
              <a:gd name="connsiteY16" fmla="*/ 2015646 h 2582790"/>
              <a:gd name="connsiteX17" fmla="*/ 92392 w 1973234"/>
              <a:gd name="connsiteY17" fmla="*/ 1993423 h 2582790"/>
              <a:gd name="connsiteX18" fmla="*/ 92392 w 1973234"/>
              <a:gd name="connsiteY18" fmla="*/ 1907698 h 2582790"/>
              <a:gd name="connsiteX19" fmla="*/ 178116 w 1973234"/>
              <a:gd name="connsiteY19" fmla="*/ 1914842 h 2582790"/>
              <a:gd name="connsiteX20" fmla="*/ 213041 w 1973234"/>
              <a:gd name="connsiteY20" fmla="*/ 1727514 h 2582790"/>
              <a:gd name="connsiteX21" fmla="*/ 236855 w 1973234"/>
              <a:gd name="connsiteY21" fmla="*/ 1284605 h 2582790"/>
              <a:gd name="connsiteX22" fmla="*/ 3491 w 1973234"/>
              <a:gd name="connsiteY22" fmla="*/ 1246504 h 2582790"/>
              <a:gd name="connsiteX23" fmla="*/ 31907 w 1973234"/>
              <a:gd name="connsiteY23" fmla="*/ 1041303 h 2582790"/>
              <a:gd name="connsiteX24" fmla="*/ 85249 w 1973234"/>
              <a:gd name="connsiteY24" fmla="*/ 252730 h 2582790"/>
              <a:gd name="connsiteX25" fmla="*/ 684846 w 1973234"/>
              <a:gd name="connsiteY25" fmla="*/ 76516 h 2582790"/>
              <a:gd name="connsiteX0" fmla="*/ 684846 w 1973234"/>
              <a:gd name="connsiteY0" fmla="*/ 76516 h 2582790"/>
              <a:gd name="connsiteX1" fmla="*/ 1599721 w 1973234"/>
              <a:gd name="connsiteY1" fmla="*/ 171290 h 2582790"/>
              <a:gd name="connsiteX2" fmla="*/ 1575117 w 1973234"/>
              <a:gd name="connsiteY2" fmla="*/ 312262 h 2582790"/>
              <a:gd name="connsiteX3" fmla="*/ 1930715 w 1973234"/>
              <a:gd name="connsiteY3" fmla="*/ 571722 h 2582790"/>
              <a:gd name="connsiteX4" fmla="*/ 1930718 w 1973234"/>
              <a:gd name="connsiteY4" fmla="*/ 1090931 h 2582790"/>
              <a:gd name="connsiteX5" fmla="*/ 1887061 w 1973234"/>
              <a:gd name="connsiteY5" fmla="*/ 1856898 h 2582790"/>
              <a:gd name="connsiteX6" fmla="*/ 1642586 w 1973234"/>
              <a:gd name="connsiteY6" fmla="*/ 2317274 h 2582790"/>
              <a:gd name="connsiteX7" fmla="*/ 1556065 w 1973234"/>
              <a:gd name="connsiteY7" fmla="*/ 2560954 h 2582790"/>
              <a:gd name="connsiteX8" fmla="*/ 1213962 w 1973234"/>
              <a:gd name="connsiteY8" fmla="*/ 2486342 h 2582790"/>
              <a:gd name="connsiteX9" fmla="*/ 1156811 w 1973234"/>
              <a:gd name="connsiteY9" fmla="*/ 2481579 h 2582790"/>
              <a:gd name="connsiteX10" fmla="*/ 1054417 w 1973234"/>
              <a:gd name="connsiteY10" fmla="*/ 2445860 h 2582790"/>
              <a:gd name="connsiteX11" fmla="*/ 728186 w 1973234"/>
              <a:gd name="connsiteY11" fmla="*/ 2445860 h 2582790"/>
              <a:gd name="connsiteX12" fmla="*/ 690086 w 1973234"/>
              <a:gd name="connsiteY12" fmla="*/ 2417285 h 2582790"/>
              <a:gd name="connsiteX13" fmla="*/ 561499 w 1973234"/>
              <a:gd name="connsiteY13" fmla="*/ 2395854 h 2582790"/>
              <a:gd name="connsiteX14" fmla="*/ 529749 w 1973234"/>
              <a:gd name="connsiteY14" fmla="*/ 2344263 h 2582790"/>
              <a:gd name="connsiteX15" fmla="*/ 449579 w 1973234"/>
              <a:gd name="connsiteY15" fmla="*/ 2057717 h 2582790"/>
              <a:gd name="connsiteX16" fmla="*/ 265431 w 1973234"/>
              <a:gd name="connsiteY16" fmla="*/ 2015646 h 2582790"/>
              <a:gd name="connsiteX17" fmla="*/ 92392 w 1973234"/>
              <a:gd name="connsiteY17" fmla="*/ 1993423 h 2582790"/>
              <a:gd name="connsiteX18" fmla="*/ 92392 w 1973234"/>
              <a:gd name="connsiteY18" fmla="*/ 1907698 h 2582790"/>
              <a:gd name="connsiteX19" fmla="*/ 178116 w 1973234"/>
              <a:gd name="connsiteY19" fmla="*/ 1914842 h 2582790"/>
              <a:gd name="connsiteX20" fmla="*/ 213041 w 1973234"/>
              <a:gd name="connsiteY20" fmla="*/ 1727514 h 2582790"/>
              <a:gd name="connsiteX21" fmla="*/ 236855 w 1973234"/>
              <a:gd name="connsiteY21" fmla="*/ 1284605 h 2582790"/>
              <a:gd name="connsiteX22" fmla="*/ 3491 w 1973234"/>
              <a:gd name="connsiteY22" fmla="*/ 1246504 h 2582790"/>
              <a:gd name="connsiteX23" fmla="*/ 31907 w 1973234"/>
              <a:gd name="connsiteY23" fmla="*/ 1041303 h 2582790"/>
              <a:gd name="connsiteX24" fmla="*/ 85249 w 1973234"/>
              <a:gd name="connsiteY24" fmla="*/ 252730 h 2582790"/>
              <a:gd name="connsiteX25" fmla="*/ 684846 w 1973234"/>
              <a:gd name="connsiteY25" fmla="*/ 76516 h 2582790"/>
              <a:gd name="connsiteX0" fmla="*/ 684846 w 1973234"/>
              <a:gd name="connsiteY0" fmla="*/ 76516 h 2582790"/>
              <a:gd name="connsiteX1" fmla="*/ 1327467 w 1973234"/>
              <a:gd name="connsiteY1" fmla="*/ 140812 h 2582790"/>
              <a:gd name="connsiteX2" fmla="*/ 1599721 w 1973234"/>
              <a:gd name="connsiteY2" fmla="*/ 171290 h 2582790"/>
              <a:gd name="connsiteX3" fmla="*/ 1575117 w 1973234"/>
              <a:gd name="connsiteY3" fmla="*/ 312262 h 2582790"/>
              <a:gd name="connsiteX4" fmla="*/ 1930715 w 1973234"/>
              <a:gd name="connsiteY4" fmla="*/ 571722 h 2582790"/>
              <a:gd name="connsiteX5" fmla="*/ 1930718 w 1973234"/>
              <a:gd name="connsiteY5" fmla="*/ 1090931 h 2582790"/>
              <a:gd name="connsiteX6" fmla="*/ 1887061 w 1973234"/>
              <a:gd name="connsiteY6" fmla="*/ 1856898 h 2582790"/>
              <a:gd name="connsiteX7" fmla="*/ 1642586 w 1973234"/>
              <a:gd name="connsiteY7" fmla="*/ 2317274 h 2582790"/>
              <a:gd name="connsiteX8" fmla="*/ 1556065 w 1973234"/>
              <a:gd name="connsiteY8" fmla="*/ 2560954 h 2582790"/>
              <a:gd name="connsiteX9" fmla="*/ 1213962 w 1973234"/>
              <a:gd name="connsiteY9" fmla="*/ 2486342 h 2582790"/>
              <a:gd name="connsiteX10" fmla="*/ 1156811 w 1973234"/>
              <a:gd name="connsiteY10" fmla="*/ 2481579 h 2582790"/>
              <a:gd name="connsiteX11" fmla="*/ 1054417 w 1973234"/>
              <a:gd name="connsiteY11" fmla="*/ 2445860 h 2582790"/>
              <a:gd name="connsiteX12" fmla="*/ 728186 w 1973234"/>
              <a:gd name="connsiteY12" fmla="*/ 2445860 h 2582790"/>
              <a:gd name="connsiteX13" fmla="*/ 690086 w 1973234"/>
              <a:gd name="connsiteY13" fmla="*/ 2417285 h 2582790"/>
              <a:gd name="connsiteX14" fmla="*/ 561499 w 1973234"/>
              <a:gd name="connsiteY14" fmla="*/ 2395854 h 2582790"/>
              <a:gd name="connsiteX15" fmla="*/ 529749 w 1973234"/>
              <a:gd name="connsiteY15" fmla="*/ 2344263 h 2582790"/>
              <a:gd name="connsiteX16" fmla="*/ 449579 w 1973234"/>
              <a:gd name="connsiteY16" fmla="*/ 2057717 h 2582790"/>
              <a:gd name="connsiteX17" fmla="*/ 265431 w 1973234"/>
              <a:gd name="connsiteY17" fmla="*/ 2015646 h 2582790"/>
              <a:gd name="connsiteX18" fmla="*/ 92392 w 1973234"/>
              <a:gd name="connsiteY18" fmla="*/ 1993423 h 2582790"/>
              <a:gd name="connsiteX19" fmla="*/ 92392 w 1973234"/>
              <a:gd name="connsiteY19" fmla="*/ 1907698 h 2582790"/>
              <a:gd name="connsiteX20" fmla="*/ 178116 w 1973234"/>
              <a:gd name="connsiteY20" fmla="*/ 1914842 h 2582790"/>
              <a:gd name="connsiteX21" fmla="*/ 213041 w 1973234"/>
              <a:gd name="connsiteY21" fmla="*/ 1727514 h 2582790"/>
              <a:gd name="connsiteX22" fmla="*/ 236855 w 1973234"/>
              <a:gd name="connsiteY22" fmla="*/ 1284605 h 2582790"/>
              <a:gd name="connsiteX23" fmla="*/ 3491 w 1973234"/>
              <a:gd name="connsiteY23" fmla="*/ 1246504 h 2582790"/>
              <a:gd name="connsiteX24" fmla="*/ 31907 w 1973234"/>
              <a:gd name="connsiteY24" fmla="*/ 1041303 h 2582790"/>
              <a:gd name="connsiteX25" fmla="*/ 85249 w 1973234"/>
              <a:gd name="connsiteY25" fmla="*/ 252730 h 2582790"/>
              <a:gd name="connsiteX26" fmla="*/ 684846 w 1973234"/>
              <a:gd name="connsiteY26" fmla="*/ 76516 h 2582790"/>
              <a:gd name="connsiteX0" fmla="*/ 684846 w 1973234"/>
              <a:gd name="connsiteY0" fmla="*/ 76516 h 2582790"/>
              <a:gd name="connsiteX1" fmla="*/ 1327467 w 1973234"/>
              <a:gd name="connsiteY1" fmla="*/ 140812 h 2582790"/>
              <a:gd name="connsiteX2" fmla="*/ 1599721 w 1973234"/>
              <a:gd name="connsiteY2" fmla="*/ 171290 h 2582790"/>
              <a:gd name="connsiteX3" fmla="*/ 1575117 w 1973234"/>
              <a:gd name="connsiteY3" fmla="*/ 312262 h 2582790"/>
              <a:gd name="connsiteX4" fmla="*/ 1930715 w 1973234"/>
              <a:gd name="connsiteY4" fmla="*/ 571722 h 2582790"/>
              <a:gd name="connsiteX5" fmla="*/ 1930718 w 1973234"/>
              <a:gd name="connsiteY5" fmla="*/ 1090931 h 2582790"/>
              <a:gd name="connsiteX6" fmla="*/ 1887061 w 1973234"/>
              <a:gd name="connsiteY6" fmla="*/ 1856898 h 2582790"/>
              <a:gd name="connsiteX7" fmla="*/ 1642586 w 1973234"/>
              <a:gd name="connsiteY7" fmla="*/ 2317274 h 2582790"/>
              <a:gd name="connsiteX8" fmla="*/ 1556065 w 1973234"/>
              <a:gd name="connsiteY8" fmla="*/ 2560954 h 2582790"/>
              <a:gd name="connsiteX9" fmla="*/ 1213962 w 1973234"/>
              <a:gd name="connsiteY9" fmla="*/ 2486342 h 2582790"/>
              <a:gd name="connsiteX10" fmla="*/ 1156811 w 1973234"/>
              <a:gd name="connsiteY10" fmla="*/ 2481579 h 2582790"/>
              <a:gd name="connsiteX11" fmla="*/ 1054417 w 1973234"/>
              <a:gd name="connsiteY11" fmla="*/ 2445860 h 2582790"/>
              <a:gd name="connsiteX12" fmla="*/ 728186 w 1973234"/>
              <a:gd name="connsiteY12" fmla="*/ 2445860 h 2582790"/>
              <a:gd name="connsiteX13" fmla="*/ 690086 w 1973234"/>
              <a:gd name="connsiteY13" fmla="*/ 2417285 h 2582790"/>
              <a:gd name="connsiteX14" fmla="*/ 561499 w 1973234"/>
              <a:gd name="connsiteY14" fmla="*/ 2395854 h 2582790"/>
              <a:gd name="connsiteX15" fmla="*/ 529749 w 1973234"/>
              <a:gd name="connsiteY15" fmla="*/ 2344263 h 2582790"/>
              <a:gd name="connsiteX16" fmla="*/ 449579 w 1973234"/>
              <a:gd name="connsiteY16" fmla="*/ 2057717 h 2582790"/>
              <a:gd name="connsiteX17" fmla="*/ 265431 w 1973234"/>
              <a:gd name="connsiteY17" fmla="*/ 2015646 h 2582790"/>
              <a:gd name="connsiteX18" fmla="*/ 92392 w 1973234"/>
              <a:gd name="connsiteY18" fmla="*/ 1993423 h 2582790"/>
              <a:gd name="connsiteX19" fmla="*/ 92392 w 1973234"/>
              <a:gd name="connsiteY19" fmla="*/ 1907698 h 2582790"/>
              <a:gd name="connsiteX20" fmla="*/ 178116 w 1973234"/>
              <a:gd name="connsiteY20" fmla="*/ 1914842 h 2582790"/>
              <a:gd name="connsiteX21" fmla="*/ 213041 w 1973234"/>
              <a:gd name="connsiteY21" fmla="*/ 1727514 h 2582790"/>
              <a:gd name="connsiteX22" fmla="*/ 236855 w 1973234"/>
              <a:gd name="connsiteY22" fmla="*/ 1284605 h 2582790"/>
              <a:gd name="connsiteX23" fmla="*/ 3491 w 1973234"/>
              <a:gd name="connsiteY23" fmla="*/ 1246504 h 2582790"/>
              <a:gd name="connsiteX24" fmla="*/ 31907 w 1973234"/>
              <a:gd name="connsiteY24" fmla="*/ 1041303 h 2582790"/>
              <a:gd name="connsiteX25" fmla="*/ 85249 w 1973234"/>
              <a:gd name="connsiteY25" fmla="*/ 252730 h 2582790"/>
              <a:gd name="connsiteX26" fmla="*/ 684846 w 1973234"/>
              <a:gd name="connsiteY26" fmla="*/ 76516 h 2582790"/>
              <a:gd name="connsiteX0" fmla="*/ 684846 w 1973234"/>
              <a:gd name="connsiteY0" fmla="*/ 76516 h 2582790"/>
              <a:gd name="connsiteX1" fmla="*/ 1327467 w 1973234"/>
              <a:gd name="connsiteY1" fmla="*/ 140812 h 2582790"/>
              <a:gd name="connsiteX2" fmla="*/ 1599721 w 1973234"/>
              <a:gd name="connsiteY2" fmla="*/ 171290 h 2582790"/>
              <a:gd name="connsiteX3" fmla="*/ 1575117 w 1973234"/>
              <a:gd name="connsiteY3" fmla="*/ 312262 h 2582790"/>
              <a:gd name="connsiteX4" fmla="*/ 1930715 w 1973234"/>
              <a:gd name="connsiteY4" fmla="*/ 571722 h 2582790"/>
              <a:gd name="connsiteX5" fmla="*/ 1930718 w 1973234"/>
              <a:gd name="connsiteY5" fmla="*/ 1090931 h 2582790"/>
              <a:gd name="connsiteX6" fmla="*/ 1887061 w 1973234"/>
              <a:gd name="connsiteY6" fmla="*/ 1856898 h 2582790"/>
              <a:gd name="connsiteX7" fmla="*/ 1642586 w 1973234"/>
              <a:gd name="connsiteY7" fmla="*/ 2317274 h 2582790"/>
              <a:gd name="connsiteX8" fmla="*/ 1556065 w 1973234"/>
              <a:gd name="connsiteY8" fmla="*/ 2560954 h 2582790"/>
              <a:gd name="connsiteX9" fmla="*/ 1213962 w 1973234"/>
              <a:gd name="connsiteY9" fmla="*/ 2486342 h 2582790"/>
              <a:gd name="connsiteX10" fmla="*/ 1156811 w 1973234"/>
              <a:gd name="connsiteY10" fmla="*/ 2481579 h 2582790"/>
              <a:gd name="connsiteX11" fmla="*/ 1054417 w 1973234"/>
              <a:gd name="connsiteY11" fmla="*/ 2445860 h 2582790"/>
              <a:gd name="connsiteX12" fmla="*/ 728186 w 1973234"/>
              <a:gd name="connsiteY12" fmla="*/ 2445860 h 2582790"/>
              <a:gd name="connsiteX13" fmla="*/ 690086 w 1973234"/>
              <a:gd name="connsiteY13" fmla="*/ 2417285 h 2582790"/>
              <a:gd name="connsiteX14" fmla="*/ 561499 w 1973234"/>
              <a:gd name="connsiteY14" fmla="*/ 2395854 h 2582790"/>
              <a:gd name="connsiteX15" fmla="*/ 529749 w 1973234"/>
              <a:gd name="connsiteY15" fmla="*/ 2344263 h 2582790"/>
              <a:gd name="connsiteX16" fmla="*/ 449579 w 1973234"/>
              <a:gd name="connsiteY16" fmla="*/ 2057717 h 2582790"/>
              <a:gd name="connsiteX17" fmla="*/ 265431 w 1973234"/>
              <a:gd name="connsiteY17" fmla="*/ 2015646 h 2582790"/>
              <a:gd name="connsiteX18" fmla="*/ 92392 w 1973234"/>
              <a:gd name="connsiteY18" fmla="*/ 1993423 h 2582790"/>
              <a:gd name="connsiteX19" fmla="*/ 92392 w 1973234"/>
              <a:gd name="connsiteY19" fmla="*/ 1907698 h 2582790"/>
              <a:gd name="connsiteX20" fmla="*/ 178116 w 1973234"/>
              <a:gd name="connsiteY20" fmla="*/ 1914842 h 2582790"/>
              <a:gd name="connsiteX21" fmla="*/ 213041 w 1973234"/>
              <a:gd name="connsiteY21" fmla="*/ 1727514 h 2582790"/>
              <a:gd name="connsiteX22" fmla="*/ 236855 w 1973234"/>
              <a:gd name="connsiteY22" fmla="*/ 1284605 h 2582790"/>
              <a:gd name="connsiteX23" fmla="*/ 3491 w 1973234"/>
              <a:gd name="connsiteY23" fmla="*/ 1246504 h 2582790"/>
              <a:gd name="connsiteX24" fmla="*/ 31907 w 1973234"/>
              <a:gd name="connsiteY24" fmla="*/ 1041303 h 2582790"/>
              <a:gd name="connsiteX25" fmla="*/ 85249 w 1973234"/>
              <a:gd name="connsiteY25" fmla="*/ 252730 h 2582790"/>
              <a:gd name="connsiteX26" fmla="*/ 684846 w 1973234"/>
              <a:gd name="connsiteY26" fmla="*/ 76516 h 2582790"/>
              <a:gd name="connsiteX0" fmla="*/ 665796 w 1973234"/>
              <a:gd name="connsiteY0" fmla="*/ 57834 h 2621258"/>
              <a:gd name="connsiteX1" fmla="*/ 1327467 w 1973234"/>
              <a:gd name="connsiteY1" fmla="*/ 179280 h 2621258"/>
              <a:gd name="connsiteX2" fmla="*/ 1599721 w 1973234"/>
              <a:gd name="connsiteY2" fmla="*/ 209758 h 2621258"/>
              <a:gd name="connsiteX3" fmla="*/ 1575117 w 1973234"/>
              <a:gd name="connsiteY3" fmla="*/ 350730 h 2621258"/>
              <a:gd name="connsiteX4" fmla="*/ 1930715 w 1973234"/>
              <a:gd name="connsiteY4" fmla="*/ 610190 h 2621258"/>
              <a:gd name="connsiteX5" fmla="*/ 1930718 w 1973234"/>
              <a:gd name="connsiteY5" fmla="*/ 1129399 h 2621258"/>
              <a:gd name="connsiteX6" fmla="*/ 1887061 w 1973234"/>
              <a:gd name="connsiteY6" fmla="*/ 1895366 h 2621258"/>
              <a:gd name="connsiteX7" fmla="*/ 1642586 w 1973234"/>
              <a:gd name="connsiteY7" fmla="*/ 2355742 h 2621258"/>
              <a:gd name="connsiteX8" fmla="*/ 1556065 w 1973234"/>
              <a:gd name="connsiteY8" fmla="*/ 2599422 h 2621258"/>
              <a:gd name="connsiteX9" fmla="*/ 1213962 w 1973234"/>
              <a:gd name="connsiteY9" fmla="*/ 2524810 h 2621258"/>
              <a:gd name="connsiteX10" fmla="*/ 1156811 w 1973234"/>
              <a:gd name="connsiteY10" fmla="*/ 2520047 h 2621258"/>
              <a:gd name="connsiteX11" fmla="*/ 1054417 w 1973234"/>
              <a:gd name="connsiteY11" fmla="*/ 2484328 h 2621258"/>
              <a:gd name="connsiteX12" fmla="*/ 728186 w 1973234"/>
              <a:gd name="connsiteY12" fmla="*/ 2484328 h 2621258"/>
              <a:gd name="connsiteX13" fmla="*/ 690086 w 1973234"/>
              <a:gd name="connsiteY13" fmla="*/ 2455753 h 2621258"/>
              <a:gd name="connsiteX14" fmla="*/ 561499 w 1973234"/>
              <a:gd name="connsiteY14" fmla="*/ 2434322 h 2621258"/>
              <a:gd name="connsiteX15" fmla="*/ 529749 w 1973234"/>
              <a:gd name="connsiteY15" fmla="*/ 2382731 h 2621258"/>
              <a:gd name="connsiteX16" fmla="*/ 449579 w 1973234"/>
              <a:gd name="connsiteY16" fmla="*/ 2096185 h 2621258"/>
              <a:gd name="connsiteX17" fmla="*/ 265431 w 1973234"/>
              <a:gd name="connsiteY17" fmla="*/ 2054114 h 2621258"/>
              <a:gd name="connsiteX18" fmla="*/ 92392 w 1973234"/>
              <a:gd name="connsiteY18" fmla="*/ 2031891 h 2621258"/>
              <a:gd name="connsiteX19" fmla="*/ 92392 w 1973234"/>
              <a:gd name="connsiteY19" fmla="*/ 1946166 h 2621258"/>
              <a:gd name="connsiteX20" fmla="*/ 178116 w 1973234"/>
              <a:gd name="connsiteY20" fmla="*/ 1953310 h 2621258"/>
              <a:gd name="connsiteX21" fmla="*/ 213041 w 1973234"/>
              <a:gd name="connsiteY21" fmla="*/ 1765982 h 2621258"/>
              <a:gd name="connsiteX22" fmla="*/ 236855 w 1973234"/>
              <a:gd name="connsiteY22" fmla="*/ 1323073 h 2621258"/>
              <a:gd name="connsiteX23" fmla="*/ 3491 w 1973234"/>
              <a:gd name="connsiteY23" fmla="*/ 1284972 h 2621258"/>
              <a:gd name="connsiteX24" fmla="*/ 31907 w 1973234"/>
              <a:gd name="connsiteY24" fmla="*/ 1079771 h 2621258"/>
              <a:gd name="connsiteX25" fmla="*/ 85249 w 1973234"/>
              <a:gd name="connsiteY25" fmla="*/ 291198 h 2621258"/>
              <a:gd name="connsiteX26" fmla="*/ 665796 w 1973234"/>
              <a:gd name="connsiteY26" fmla="*/ 57834 h 2621258"/>
              <a:gd name="connsiteX0" fmla="*/ 665796 w 1973234"/>
              <a:gd name="connsiteY0" fmla="*/ 32474 h 2595898"/>
              <a:gd name="connsiteX1" fmla="*/ 1327467 w 1973234"/>
              <a:gd name="connsiteY1" fmla="*/ 153920 h 2595898"/>
              <a:gd name="connsiteX2" fmla="*/ 1599721 w 1973234"/>
              <a:gd name="connsiteY2" fmla="*/ 184398 h 2595898"/>
              <a:gd name="connsiteX3" fmla="*/ 1575117 w 1973234"/>
              <a:gd name="connsiteY3" fmla="*/ 325370 h 2595898"/>
              <a:gd name="connsiteX4" fmla="*/ 1930715 w 1973234"/>
              <a:gd name="connsiteY4" fmla="*/ 584830 h 2595898"/>
              <a:gd name="connsiteX5" fmla="*/ 1930718 w 1973234"/>
              <a:gd name="connsiteY5" fmla="*/ 1104039 h 2595898"/>
              <a:gd name="connsiteX6" fmla="*/ 1887061 w 1973234"/>
              <a:gd name="connsiteY6" fmla="*/ 1870006 h 2595898"/>
              <a:gd name="connsiteX7" fmla="*/ 1642586 w 1973234"/>
              <a:gd name="connsiteY7" fmla="*/ 2330382 h 2595898"/>
              <a:gd name="connsiteX8" fmla="*/ 1556065 w 1973234"/>
              <a:gd name="connsiteY8" fmla="*/ 2574062 h 2595898"/>
              <a:gd name="connsiteX9" fmla="*/ 1213962 w 1973234"/>
              <a:gd name="connsiteY9" fmla="*/ 2499450 h 2595898"/>
              <a:gd name="connsiteX10" fmla="*/ 1156811 w 1973234"/>
              <a:gd name="connsiteY10" fmla="*/ 2494687 h 2595898"/>
              <a:gd name="connsiteX11" fmla="*/ 1054417 w 1973234"/>
              <a:gd name="connsiteY11" fmla="*/ 2458968 h 2595898"/>
              <a:gd name="connsiteX12" fmla="*/ 728186 w 1973234"/>
              <a:gd name="connsiteY12" fmla="*/ 2458968 h 2595898"/>
              <a:gd name="connsiteX13" fmla="*/ 690086 w 1973234"/>
              <a:gd name="connsiteY13" fmla="*/ 2430393 h 2595898"/>
              <a:gd name="connsiteX14" fmla="*/ 561499 w 1973234"/>
              <a:gd name="connsiteY14" fmla="*/ 2408962 h 2595898"/>
              <a:gd name="connsiteX15" fmla="*/ 529749 w 1973234"/>
              <a:gd name="connsiteY15" fmla="*/ 2357371 h 2595898"/>
              <a:gd name="connsiteX16" fmla="*/ 449579 w 1973234"/>
              <a:gd name="connsiteY16" fmla="*/ 2070825 h 2595898"/>
              <a:gd name="connsiteX17" fmla="*/ 265431 w 1973234"/>
              <a:gd name="connsiteY17" fmla="*/ 2028754 h 2595898"/>
              <a:gd name="connsiteX18" fmla="*/ 92392 w 1973234"/>
              <a:gd name="connsiteY18" fmla="*/ 2006531 h 2595898"/>
              <a:gd name="connsiteX19" fmla="*/ 92392 w 1973234"/>
              <a:gd name="connsiteY19" fmla="*/ 1920806 h 2595898"/>
              <a:gd name="connsiteX20" fmla="*/ 178116 w 1973234"/>
              <a:gd name="connsiteY20" fmla="*/ 1927950 h 2595898"/>
              <a:gd name="connsiteX21" fmla="*/ 213041 w 1973234"/>
              <a:gd name="connsiteY21" fmla="*/ 1740622 h 2595898"/>
              <a:gd name="connsiteX22" fmla="*/ 236855 w 1973234"/>
              <a:gd name="connsiteY22" fmla="*/ 1297713 h 2595898"/>
              <a:gd name="connsiteX23" fmla="*/ 3491 w 1973234"/>
              <a:gd name="connsiteY23" fmla="*/ 1259612 h 2595898"/>
              <a:gd name="connsiteX24" fmla="*/ 31907 w 1973234"/>
              <a:gd name="connsiteY24" fmla="*/ 1054411 h 2595898"/>
              <a:gd name="connsiteX25" fmla="*/ 85249 w 1973234"/>
              <a:gd name="connsiteY25" fmla="*/ 265838 h 2595898"/>
              <a:gd name="connsiteX26" fmla="*/ 665796 w 1973234"/>
              <a:gd name="connsiteY26" fmla="*/ 32474 h 2595898"/>
              <a:gd name="connsiteX0" fmla="*/ 665796 w 1973234"/>
              <a:gd name="connsiteY0" fmla="*/ 11209 h 2574633"/>
              <a:gd name="connsiteX1" fmla="*/ 1327467 w 1973234"/>
              <a:gd name="connsiteY1" fmla="*/ 132655 h 2574633"/>
              <a:gd name="connsiteX2" fmla="*/ 1599721 w 1973234"/>
              <a:gd name="connsiteY2" fmla="*/ 163133 h 2574633"/>
              <a:gd name="connsiteX3" fmla="*/ 1575117 w 1973234"/>
              <a:gd name="connsiteY3" fmla="*/ 304105 h 2574633"/>
              <a:gd name="connsiteX4" fmla="*/ 1930715 w 1973234"/>
              <a:gd name="connsiteY4" fmla="*/ 563565 h 2574633"/>
              <a:gd name="connsiteX5" fmla="*/ 1930718 w 1973234"/>
              <a:gd name="connsiteY5" fmla="*/ 1082774 h 2574633"/>
              <a:gd name="connsiteX6" fmla="*/ 1887061 w 1973234"/>
              <a:gd name="connsiteY6" fmla="*/ 1848741 h 2574633"/>
              <a:gd name="connsiteX7" fmla="*/ 1642586 w 1973234"/>
              <a:gd name="connsiteY7" fmla="*/ 2309117 h 2574633"/>
              <a:gd name="connsiteX8" fmla="*/ 1556065 w 1973234"/>
              <a:gd name="connsiteY8" fmla="*/ 2552797 h 2574633"/>
              <a:gd name="connsiteX9" fmla="*/ 1213962 w 1973234"/>
              <a:gd name="connsiteY9" fmla="*/ 2478185 h 2574633"/>
              <a:gd name="connsiteX10" fmla="*/ 1156811 w 1973234"/>
              <a:gd name="connsiteY10" fmla="*/ 2473422 h 2574633"/>
              <a:gd name="connsiteX11" fmla="*/ 1054417 w 1973234"/>
              <a:gd name="connsiteY11" fmla="*/ 2437703 h 2574633"/>
              <a:gd name="connsiteX12" fmla="*/ 728186 w 1973234"/>
              <a:gd name="connsiteY12" fmla="*/ 2437703 h 2574633"/>
              <a:gd name="connsiteX13" fmla="*/ 690086 w 1973234"/>
              <a:gd name="connsiteY13" fmla="*/ 2409128 h 2574633"/>
              <a:gd name="connsiteX14" fmla="*/ 561499 w 1973234"/>
              <a:gd name="connsiteY14" fmla="*/ 2387697 h 2574633"/>
              <a:gd name="connsiteX15" fmla="*/ 529749 w 1973234"/>
              <a:gd name="connsiteY15" fmla="*/ 2336106 h 2574633"/>
              <a:gd name="connsiteX16" fmla="*/ 449579 w 1973234"/>
              <a:gd name="connsiteY16" fmla="*/ 2049560 h 2574633"/>
              <a:gd name="connsiteX17" fmla="*/ 265431 w 1973234"/>
              <a:gd name="connsiteY17" fmla="*/ 2007489 h 2574633"/>
              <a:gd name="connsiteX18" fmla="*/ 92392 w 1973234"/>
              <a:gd name="connsiteY18" fmla="*/ 1985266 h 2574633"/>
              <a:gd name="connsiteX19" fmla="*/ 92392 w 1973234"/>
              <a:gd name="connsiteY19" fmla="*/ 1899541 h 2574633"/>
              <a:gd name="connsiteX20" fmla="*/ 178116 w 1973234"/>
              <a:gd name="connsiteY20" fmla="*/ 1906685 h 2574633"/>
              <a:gd name="connsiteX21" fmla="*/ 213041 w 1973234"/>
              <a:gd name="connsiteY21" fmla="*/ 1719357 h 2574633"/>
              <a:gd name="connsiteX22" fmla="*/ 236855 w 1973234"/>
              <a:gd name="connsiteY22" fmla="*/ 1276448 h 2574633"/>
              <a:gd name="connsiteX23" fmla="*/ 3491 w 1973234"/>
              <a:gd name="connsiteY23" fmla="*/ 1238347 h 2574633"/>
              <a:gd name="connsiteX24" fmla="*/ 31907 w 1973234"/>
              <a:gd name="connsiteY24" fmla="*/ 1033146 h 2574633"/>
              <a:gd name="connsiteX25" fmla="*/ 85249 w 1973234"/>
              <a:gd name="connsiteY25" fmla="*/ 244573 h 2574633"/>
              <a:gd name="connsiteX26" fmla="*/ 665796 w 1973234"/>
              <a:gd name="connsiteY26" fmla="*/ 11209 h 2574633"/>
              <a:gd name="connsiteX0" fmla="*/ 665796 w 1973234"/>
              <a:gd name="connsiteY0" fmla="*/ 7169 h 2570593"/>
              <a:gd name="connsiteX1" fmla="*/ 1327467 w 1973234"/>
              <a:gd name="connsiteY1" fmla="*/ 128615 h 2570593"/>
              <a:gd name="connsiteX2" fmla="*/ 1599721 w 1973234"/>
              <a:gd name="connsiteY2" fmla="*/ 159093 h 2570593"/>
              <a:gd name="connsiteX3" fmla="*/ 1575117 w 1973234"/>
              <a:gd name="connsiteY3" fmla="*/ 300065 h 2570593"/>
              <a:gd name="connsiteX4" fmla="*/ 1930715 w 1973234"/>
              <a:gd name="connsiteY4" fmla="*/ 559525 h 2570593"/>
              <a:gd name="connsiteX5" fmla="*/ 1930718 w 1973234"/>
              <a:gd name="connsiteY5" fmla="*/ 1078734 h 2570593"/>
              <a:gd name="connsiteX6" fmla="*/ 1887061 w 1973234"/>
              <a:gd name="connsiteY6" fmla="*/ 1844701 h 2570593"/>
              <a:gd name="connsiteX7" fmla="*/ 1642586 w 1973234"/>
              <a:gd name="connsiteY7" fmla="*/ 2305077 h 2570593"/>
              <a:gd name="connsiteX8" fmla="*/ 1556065 w 1973234"/>
              <a:gd name="connsiteY8" fmla="*/ 2548757 h 2570593"/>
              <a:gd name="connsiteX9" fmla="*/ 1213962 w 1973234"/>
              <a:gd name="connsiteY9" fmla="*/ 2474145 h 2570593"/>
              <a:gd name="connsiteX10" fmla="*/ 1156811 w 1973234"/>
              <a:gd name="connsiteY10" fmla="*/ 2469382 h 2570593"/>
              <a:gd name="connsiteX11" fmla="*/ 1054417 w 1973234"/>
              <a:gd name="connsiteY11" fmla="*/ 2433663 h 2570593"/>
              <a:gd name="connsiteX12" fmla="*/ 728186 w 1973234"/>
              <a:gd name="connsiteY12" fmla="*/ 2433663 h 2570593"/>
              <a:gd name="connsiteX13" fmla="*/ 690086 w 1973234"/>
              <a:gd name="connsiteY13" fmla="*/ 2405088 h 2570593"/>
              <a:gd name="connsiteX14" fmla="*/ 561499 w 1973234"/>
              <a:gd name="connsiteY14" fmla="*/ 2383657 h 2570593"/>
              <a:gd name="connsiteX15" fmla="*/ 529749 w 1973234"/>
              <a:gd name="connsiteY15" fmla="*/ 2332066 h 2570593"/>
              <a:gd name="connsiteX16" fmla="*/ 449579 w 1973234"/>
              <a:gd name="connsiteY16" fmla="*/ 2045520 h 2570593"/>
              <a:gd name="connsiteX17" fmla="*/ 265431 w 1973234"/>
              <a:gd name="connsiteY17" fmla="*/ 2003449 h 2570593"/>
              <a:gd name="connsiteX18" fmla="*/ 92392 w 1973234"/>
              <a:gd name="connsiteY18" fmla="*/ 1981226 h 2570593"/>
              <a:gd name="connsiteX19" fmla="*/ 92392 w 1973234"/>
              <a:gd name="connsiteY19" fmla="*/ 1895501 h 2570593"/>
              <a:gd name="connsiteX20" fmla="*/ 178116 w 1973234"/>
              <a:gd name="connsiteY20" fmla="*/ 1902645 h 2570593"/>
              <a:gd name="connsiteX21" fmla="*/ 213041 w 1973234"/>
              <a:gd name="connsiteY21" fmla="*/ 1715317 h 2570593"/>
              <a:gd name="connsiteX22" fmla="*/ 236855 w 1973234"/>
              <a:gd name="connsiteY22" fmla="*/ 1272408 h 2570593"/>
              <a:gd name="connsiteX23" fmla="*/ 3491 w 1973234"/>
              <a:gd name="connsiteY23" fmla="*/ 1234307 h 2570593"/>
              <a:gd name="connsiteX24" fmla="*/ 31907 w 1973234"/>
              <a:gd name="connsiteY24" fmla="*/ 1029106 h 2570593"/>
              <a:gd name="connsiteX25" fmla="*/ 85249 w 1973234"/>
              <a:gd name="connsiteY25" fmla="*/ 240533 h 2570593"/>
              <a:gd name="connsiteX26" fmla="*/ 665796 w 1973234"/>
              <a:gd name="connsiteY26" fmla="*/ 7169 h 2570593"/>
              <a:gd name="connsiteX0" fmla="*/ 665796 w 2003786"/>
              <a:gd name="connsiteY0" fmla="*/ 7169 h 2570593"/>
              <a:gd name="connsiteX1" fmla="*/ 1327467 w 2003786"/>
              <a:gd name="connsiteY1" fmla="*/ 128615 h 2570593"/>
              <a:gd name="connsiteX2" fmla="*/ 1599721 w 2003786"/>
              <a:gd name="connsiteY2" fmla="*/ 159093 h 2570593"/>
              <a:gd name="connsiteX3" fmla="*/ 1575117 w 2003786"/>
              <a:gd name="connsiteY3" fmla="*/ 300065 h 2570593"/>
              <a:gd name="connsiteX4" fmla="*/ 1930715 w 2003786"/>
              <a:gd name="connsiteY4" fmla="*/ 559525 h 2570593"/>
              <a:gd name="connsiteX5" fmla="*/ 1968818 w 2003786"/>
              <a:gd name="connsiteY5" fmla="*/ 1212084 h 2570593"/>
              <a:gd name="connsiteX6" fmla="*/ 1887061 w 2003786"/>
              <a:gd name="connsiteY6" fmla="*/ 1844701 h 2570593"/>
              <a:gd name="connsiteX7" fmla="*/ 1642586 w 2003786"/>
              <a:gd name="connsiteY7" fmla="*/ 2305077 h 2570593"/>
              <a:gd name="connsiteX8" fmla="*/ 1556065 w 2003786"/>
              <a:gd name="connsiteY8" fmla="*/ 2548757 h 2570593"/>
              <a:gd name="connsiteX9" fmla="*/ 1213962 w 2003786"/>
              <a:gd name="connsiteY9" fmla="*/ 2474145 h 2570593"/>
              <a:gd name="connsiteX10" fmla="*/ 1156811 w 2003786"/>
              <a:gd name="connsiteY10" fmla="*/ 2469382 h 2570593"/>
              <a:gd name="connsiteX11" fmla="*/ 1054417 w 2003786"/>
              <a:gd name="connsiteY11" fmla="*/ 2433663 h 2570593"/>
              <a:gd name="connsiteX12" fmla="*/ 728186 w 2003786"/>
              <a:gd name="connsiteY12" fmla="*/ 2433663 h 2570593"/>
              <a:gd name="connsiteX13" fmla="*/ 690086 w 2003786"/>
              <a:gd name="connsiteY13" fmla="*/ 2405088 h 2570593"/>
              <a:gd name="connsiteX14" fmla="*/ 561499 w 2003786"/>
              <a:gd name="connsiteY14" fmla="*/ 2383657 h 2570593"/>
              <a:gd name="connsiteX15" fmla="*/ 529749 w 2003786"/>
              <a:gd name="connsiteY15" fmla="*/ 2332066 h 2570593"/>
              <a:gd name="connsiteX16" fmla="*/ 449579 w 2003786"/>
              <a:gd name="connsiteY16" fmla="*/ 2045520 h 2570593"/>
              <a:gd name="connsiteX17" fmla="*/ 265431 w 2003786"/>
              <a:gd name="connsiteY17" fmla="*/ 2003449 h 2570593"/>
              <a:gd name="connsiteX18" fmla="*/ 92392 w 2003786"/>
              <a:gd name="connsiteY18" fmla="*/ 1981226 h 2570593"/>
              <a:gd name="connsiteX19" fmla="*/ 92392 w 2003786"/>
              <a:gd name="connsiteY19" fmla="*/ 1895501 h 2570593"/>
              <a:gd name="connsiteX20" fmla="*/ 178116 w 2003786"/>
              <a:gd name="connsiteY20" fmla="*/ 1902645 h 2570593"/>
              <a:gd name="connsiteX21" fmla="*/ 213041 w 2003786"/>
              <a:gd name="connsiteY21" fmla="*/ 1715317 h 2570593"/>
              <a:gd name="connsiteX22" fmla="*/ 236855 w 2003786"/>
              <a:gd name="connsiteY22" fmla="*/ 1272408 h 2570593"/>
              <a:gd name="connsiteX23" fmla="*/ 3491 w 2003786"/>
              <a:gd name="connsiteY23" fmla="*/ 1234307 h 2570593"/>
              <a:gd name="connsiteX24" fmla="*/ 31907 w 2003786"/>
              <a:gd name="connsiteY24" fmla="*/ 1029106 h 2570593"/>
              <a:gd name="connsiteX25" fmla="*/ 85249 w 2003786"/>
              <a:gd name="connsiteY25" fmla="*/ 240533 h 2570593"/>
              <a:gd name="connsiteX26" fmla="*/ 665796 w 2003786"/>
              <a:gd name="connsiteY26" fmla="*/ 7169 h 2570593"/>
              <a:gd name="connsiteX0" fmla="*/ 665796 w 2315011"/>
              <a:gd name="connsiteY0" fmla="*/ 7169 h 2570593"/>
              <a:gd name="connsiteX1" fmla="*/ 1327467 w 2315011"/>
              <a:gd name="connsiteY1" fmla="*/ 128615 h 2570593"/>
              <a:gd name="connsiteX2" fmla="*/ 1599721 w 2315011"/>
              <a:gd name="connsiteY2" fmla="*/ 159093 h 2570593"/>
              <a:gd name="connsiteX3" fmla="*/ 1575117 w 2315011"/>
              <a:gd name="connsiteY3" fmla="*/ 300065 h 2570593"/>
              <a:gd name="connsiteX4" fmla="*/ 1930715 w 2315011"/>
              <a:gd name="connsiteY4" fmla="*/ 559525 h 2570593"/>
              <a:gd name="connsiteX5" fmla="*/ 1968818 w 2315011"/>
              <a:gd name="connsiteY5" fmla="*/ 1212084 h 2570593"/>
              <a:gd name="connsiteX6" fmla="*/ 1887061 w 2315011"/>
              <a:gd name="connsiteY6" fmla="*/ 1844701 h 2570593"/>
              <a:gd name="connsiteX7" fmla="*/ 1642586 w 2315011"/>
              <a:gd name="connsiteY7" fmla="*/ 2305077 h 2570593"/>
              <a:gd name="connsiteX8" fmla="*/ 1556065 w 2315011"/>
              <a:gd name="connsiteY8" fmla="*/ 2548757 h 2570593"/>
              <a:gd name="connsiteX9" fmla="*/ 1213962 w 2315011"/>
              <a:gd name="connsiteY9" fmla="*/ 2474145 h 2570593"/>
              <a:gd name="connsiteX10" fmla="*/ 1156811 w 2315011"/>
              <a:gd name="connsiteY10" fmla="*/ 2469382 h 2570593"/>
              <a:gd name="connsiteX11" fmla="*/ 1054417 w 2315011"/>
              <a:gd name="connsiteY11" fmla="*/ 2433663 h 2570593"/>
              <a:gd name="connsiteX12" fmla="*/ 728186 w 2315011"/>
              <a:gd name="connsiteY12" fmla="*/ 2433663 h 2570593"/>
              <a:gd name="connsiteX13" fmla="*/ 690086 w 2315011"/>
              <a:gd name="connsiteY13" fmla="*/ 2405088 h 2570593"/>
              <a:gd name="connsiteX14" fmla="*/ 561499 w 2315011"/>
              <a:gd name="connsiteY14" fmla="*/ 2383657 h 2570593"/>
              <a:gd name="connsiteX15" fmla="*/ 529749 w 2315011"/>
              <a:gd name="connsiteY15" fmla="*/ 2332066 h 2570593"/>
              <a:gd name="connsiteX16" fmla="*/ 449579 w 2315011"/>
              <a:gd name="connsiteY16" fmla="*/ 2045520 h 2570593"/>
              <a:gd name="connsiteX17" fmla="*/ 265431 w 2315011"/>
              <a:gd name="connsiteY17" fmla="*/ 2003449 h 2570593"/>
              <a:gd name="connsiteX18" fmla="*/ 92392 w 2315011"/>
              <a:gd name="connsiteY18" fmla="*/ 1981226 h 2570593"/>
              <a:gd name="connsiteX19" fmla="*/ 92392 w 2315011"/>
              <a:gd name="connsiteY19" fmla="*/ 1895501 h 2570593"/>
              <a:gd name="connsiteX20" fmla="*/ 178116 w 2315011"/>
              <a:gd name="connsiteY20" fmla="*/ 1902645 h 2570593"/>
              <a:gd name="connsiteX21" fmla="*/ 213041 w 2315011"/>
              <a:gd name="connsiteY21" fmla="*/ 1715317 h 2570593"/>
              <a:gd name="connsiteX22" fmla="*/ 236855 w 2315011"/>
              <a:gd name="connsiteY22" fmla="*/ 1272408 h 2570593"/>
              <a:gd name="connsiteX23" fmla="*/ 3491 w 2315011"/>
              <a:gd name="connsiteY23" fmla="*/ 1234307 h 2570593"/>
              <a:gd name="connsiteX24" fmla="*/ 31907 w 2315011"/>
              <a:gd name="connsiteY24" fmla="*/ 1029106 h 2570593"/>
              <a:gd name="connsiteX25" fmla="*/ 85249 w 2315011"/>
              <a:gd name="connsiteY25" fmla="*/ 240533 h 2570593"/>
              <a:gd name="connsiteX26" fmla="*/ 665796 w 2315011"/>
              <a:gd name="connsiteY26" fmla="*/ 7169 h 2570593"/>
              <a:gd name="connsiteX0" fmla="*/ 665796 w 2261410"/>
              <a:gd name="connsiteY0" fmla="*/ 7169 h 2570593"/>
              <a:gd name="connsiteX1" fmla="*/ 1327467 w 2261410"/>
              <a:gd name="connsiteY1" fmla="*/ 128615 h 2570593"/>
              <a:gd name="connsiteX2" fmla="*/ 1599721 w 2261410"/>
              <a:gd name="connsiteY2" fmla="*/ 159093 h 2570593"/>
              <a:gd name="connsiteX3" fmla="*/ 1575117 w 2261410"/>
              <a:gd name="connsiteY3" fmla="*/ 300065 h 2570593"/>
              <a:gd name="connsiteX4" fmla="*/ 1930715 w 2261410"/>
              <a:gd name="connsiteY4" fmla="*/ 559525 h 2570593"/>
              <a:gd name="connsiteX5" fmla="*/ 1968818 w 2261410"/>
              <a:gd name="connsiteY5" fmla="*/ 1212084 h 2570593"/>
              <a:gd name="connsiteX6" fmla="*/ 2260917 w 2261410"/>
              <a:gd name="connsiteY6" fmla="*/ 1125565 h 2570593"/>
              <a:gd name="connsiteX7" fmla="*/ 1887061 w 2261410"/>
              <a:gd name="connsiteY7" fmla="*/ 1844701 h 2570593"/>
              <a:gd name="connsiteX8" fmla="*/ 1642586 w 2261410"/>
              <a:gd name="connsiteY8" fmla="*/ 2305077 h 2570593"/>
              <a:gd name="connsiteX9" fmla="*/ 1556065 w 2261410"/>
              <a:gd name="connsiteY9" fmla="*/ 2548757 h 2570593"/>
              <a:gd name="connsiteX10" fmla="*/ 1213962 w 2261410"/>
              <a:gd name="connsiteY10" fmla="*/ 2474145 h 2570593"/>
              <a:gd name="connsiteX11" fmla="*/ 1156811 w 2261410"/>
              <a:gd name="connsiteY11" fmla="*/ 2469382 h 2570593"/>
              <a:gd name="connsiteX12" fmla="*/ 1054417 w 2261410"/>
              <a:gd name="connsiteY12" fmla="*/ 2433663 h 2570593"/>
              <a:gd name="connsiteX13" fmla="*/ 728186 w 2261410"/>
              <a:gd name="connsiteY13" fmla="*/ 2433663 h 2570593"/>
              <a:gd name="connsiteX14" fmla="*/ 690086 w 2261410"/>
              <a:gd name="connsiteY14" fmla="*/ 2405088 h 2570593"/>
              <a:gd name="connsiteX15" fmla="*/ 561499 w 2261410"/>
              <a:gd name="connsiteY15" fmla="*/ 2383657 h 2570593"/>
              <a:gd name="connsiteX16" fmla="*/ 529749 w 2261410"/>
              <a:gd name="connsiteY16" fmla="*/ 2332066 h 2570593"/>
              <a:gd name="connsiteX17" fmla="*/ 449579 w 2261410"/>
              <a:gd name="connsiteY17" fmla="*/ 2045520 h 2570593"/>
              <a:gd name="connsiteX18" fmla="*/ 265431 w 2261410"/>
              <a:gd name="connsiteY18" fmla="*/ 2003449 h 2570593"/>
              <a:gd name="connsiteX19" fmla="*/ 92392 w 2261410"/>
              <a:gd name="connsiteY19" fmla="*/ 1981226 h 2570593"/>
              <a:gd name="connsiteX20" fmla="*/ 92392 w 2261410"/>
              <a:gd name="connsiteY20" fmla="*/ 1895501 h 2570593"/>
              <a:gd name="connsiteX21" fmla="*/ 178116 w 2261410"/>
              <a:gd name="connsiteY21" fmla="*/ 1902645 h 2570593"/>
              <a:gd name="connsiteX22" fmla="*/ 213041 w 2261410"/>
              <a:gd name="connsiteY22" fmla="*/ 1715317 h 2570593"/>
              <a:gd name="connsiteX23" fmla="*/ 236855 w 2261410"/>
              <a:gd name="connsiteY23" fmla="*/ 1272408 h 2570593"/>
              <a:gd name="connsiteX24" fmla="*/ 3491 w 2261410"/>
              <a:gd name="connsiteY24" fmla="*/ 1234307 h 2570593"/>
              <a:gd name="connsiteX25" fmla="*/ 31907 w 2261410"/>
              <a:gd name="connsiteY25" fmla="*/ 1029106 h 2570593"/>
              <a:gd name="connsiteX26" fmla="*/ 85249 w 2261410"/>
              <a:gd name="connsiteY26" fmla="*/ 240533 h 2570593"/>
              <a:gd name="connsiteX27" fmla="*/ 665796 w 2261410"/>
              <a:gd name="connsiteY27" fmla="*/ 7169 h 2570593"/>
              <a:gd name="connsiteX0" fmla="*/ 665796 w 2265998"/>
              <a:gd name="connsiteY0" fmla="*/ 7169 h 2570593"/>
              <a:gd name="connsiteX1" fmla="*/ 1327467 w 2265998"/>
              <a:gd name="connsiteY1" fmla="*/ 128615 h 2570593"/>
              <a:gd name="connsiteX2" fmla="*/ 1599721 w 2265998"/>
              <a:gd name="connsiteY2" fmla="*/ 159093 h 2570593"/>
              <a:gd name="connsiteX3" fmla="*/ 1575117 w 2265998"/>
              <a:gd name="connsiteY3" fmla="*/ 300065 h 2570593"/>
              <a:gd name="connsiteX4" fmla="*/ 1930715 w 2265998"/>
              <a:gd name="connsiteY4" fmla="*/ 559525 h 2570593"/>
              <a:gd name="connsiteX5" fmla="*/ 1968818 w 2265998"/>
              <a:gd name="connsiteY5" fmla="*/ 1212084 h 2570593"/>
              <a:gd name="connsiteX6" fmla="*/ 2127567 w 2265998"/>
              <a:gd name="connsiteY6" fmla="*/ 1087465 h 2570593"/>
              <a:gd name="connsiteX7" fmla="*/ 2260917 w 2265998"/>
              <a:gd name="connsiteY7" fmla="*/ 1125565 h 2570593"/>
              <a:gd name="connsiteX8" fmla="*/ 1887061 w 2265998"/>
              <a:gd name="connsiteY8" fmla="*/ 1844701 h 2570593"/>
              <a:gd name="connsiteX9" fmla="*/ 1642586 w 2265998"/>
              <a:gd name="connsiteY9" fmla="*/ 2305077 h 2570593"/>
              <a:gd name="connsiteX10" fmla="*/ 1556065 w 2265998"/>
              <a:gd name="connsiteY10" fmla="*/ 2548757 h 2570593"/>
              <a:gd name="connsiteX11" fmla="*/ 1213962 w 2265998"/>
              <a:gd name="connsiteY11" fmla="*/ 2474145 h 2570593"/>
              <a:gd name="connsiteX12" fmla="*/ 1156811 w 2265998"/>
              <a:gd name="connsiteY12" fmla="*/ 2469382 h 2570593"/>
              <a:gd name="connsiteX13" fmla="*/ 1054417 w 2265998"/>
              <a:gd name="connsiteY13" fmla="*/ 2433663 h 2570593"/>
              <a:gd name="connsiteX14" fmla="*/ 728186 w 2265998"/>
              <a:gd name="connsiteY14" fmla="*/ 2433663 h 2570593"/>
              <a:gd name="connsiteX15" fmla="*/ 690086 w 2265998"/>
              <a:gd name="connsiteY15" fmla="*/ 2405088 h 2570593"/>
              <a:gd name="connsiteX16" fmla="*/ 561499 w 2265998"/>
              <a:gd name="connsiteY16" fmla="*/ 2383657 h 2570593"/>
              <a:gd name="connsiteX17" fmla="*/ 529749 w 2265998"/>
              <a:gd name="connsiteY17" fmla="*/ 2332066 h 2570593"/>
              <a:gd name="connsiteX18" fmla="*/ 449579 w 2265998"/>
              <a:gd name="connsiteY18" fmla="*/ 2045520 h 2570593"/>
              <a:gd name="connsiteX19" fmla="*/ 265431 w 2265998"/>
              <a:gd name="connsiteY19" fmla="*/ 2003449 h 2570593"/>
              <a:gd name="connsiteX20" fmla="*/ 92392 w 2265998"/>
              <a:gd name="connsiteY20" fmla="*/ 1981226 h 2570593"/>
              <a:gd name="connsiteX21" fmla="*/ 92392 w 2265998"/>
              <a:gd name="connsiteY21" fmla="*/ 1895501 h 2570593"/>
              <a:gd name="connsiteX22" fmla="*/ 178116 w 2265998"/>
              <a:gd name="connsiteY22" fmla="*/ 1902645 h 2570593"/>
              <a:gd name="connsiteX23" fmla="*/ 213041 w 2265998"/>
              <a:gd name="connsiteY23" fmla="*/ 1715317 h 2570593"/>
              <a:gd name="connsiteX24" fmla="*/ 236855 w 2265998"/>
              <a:gd name="connsiteY24" fmla="*/ 1272408 h 2570593"/>
              <a:gd name="connsiteX25" fmla="*/ 3491 w 2265998"/>
              <a:gd name="connsiteY25" fmla="*/ 1234307 h 2570593"/>
              <a:gd name="connsiteX26" fmla="*/ 31907 w 2265998"/>
              <a:gd name="connsiteY26" fmla="*/ 1029106 h 2570593"/>
              <a:gd name="connsiteX27" fmla="*/ 85249 w 2265998"/>
              <a:gd name="connsiteY27" fmla="*/ 240533 h 2570593"/>
              <a:gd name="connsiteX28" fmla="*/ 665796 w 2265998"/>
              <a:gd name="connsiteY28" fmla="*/ 7169 h 2570593"/>
              <a:gd name="connsiteX0" fmla="*/ 665796 w 2265998"/>
              <a:gd name="connsiteY0" fmla="*/ 7169 h 2570593"/>
              <a:gd name="connsiteX1" fmla="*/ 1327467 w 2265998"/>
              <a:gd name="connsiteY1" fmla="*/ 128615 h 2570593"/>
              <a:gd name="connsiteX2" fmla="*/ 1599721 w 2265998"/>
              <a:gd name="connsiteY2" fmla="*/ 159093 h 2570593"/>
              <a:gd name="connsiteX3" fmla="*/ 1575117 w 2265998"/>
              <a:gd name="connsiteY3" fmla="*/ 300065 h 2570593"/>
              <a:gd name="connsiteX4" fmla="*/ 1930715 w 2265998"/>
              <a:gd name="connsiteY4" fmla="*/ 559525 h 2570593"/>
              <a:gd name="connsiteX5" fmla="*/ 1949768 w 2265998"/>
              <a:gd name="connsiteY5" fmla="*/ 1059684 h 2570593"/>
              <a:gd name="connsiteX6" fmla="*/ 2127567 w 2265998"/>
              <a:gd name="connsiteY6" fmla="*/ 1087465 h 2570593"/>
              <a:gd name="connsiteX7" fmla="*/ 2260917 w 2265998"/>
              <a:gd name="connsiteY7" fmla="*/ 1125565 h 2570593"/>
              <a:gd name="connsiteX8" fmla="*/ 1887061 w 2265998"/>
              <a:gd name="connsiteY8" fmla="*/ 1844701 h 2570593"/>
              <a:gd name="connsiteX9" fmla="*/ 1642586 w 2265998"/>
              <a:gd name="connsiteY9" fmla="*/ 2305077 h 2570593"/>
              <a:gd name="connsiteX10" fmla="*/ 1556065 w 2265998"/>
              <a:gd name="connsiteY10" fmla="*/ 2548757 h 2570593"/>
              <a:gd name="connsiteX11" fmla="*/ 1213962 w 2265998"/>
              <a:gd name="connsiteY11" fmla="*/ 2474145 h 2570593"/>
              <a:gd name="connsiteX12" fmla="*/ 1156811 w 2265998"/>
              <a:gd name="connsiteY12" fmla="*/ 2469382 h 2570593"/>
              <a:gd name="connsiteX13" fmla="*/ 1054417 w 2265998"/>
              <a:gd name="connsiteY13" fmla="*/ 2433663 h 2570593"/>
              <a:gd name="connsiteX14" fmla="*/ 728186 w 2265998"/>
              <a:gd name="connsiteY14" fmla="*/ 2433663 h 2570593"/>
              <a:gd name="connsiteX15" fmla="*/ 690086 w 2265998"/>
              <a:gd name="connsiteY15" fmla="*/ 2405088 h 2570593"/>
              <a:gd name="connsiteX16" fmla="*/ 561499 w 2265998"/>
              <a:gd name="connsiteY16" fmla="*/ 2383657 h 2570593"/>
              <a:gd name="connsiteX17" fmla="*/ 529749 w 2265998"/>
              <a:gd name="connsiteY17" fmla="*/ 2332066 h 2570593"/>
              <a:gd name="connsiteX18" fmla="*/ 449579 w 2265998"/>
              <a:gd name="connsiteY18" fmla="*/ 2045520 h 2570593"/>
              <a:gd name="connsiteX19" fmla="*/ 265431 w 2265998"/>
              <a:gd name="connsiteY19" fmla="*/ 2003449 h 2570593"/>
              <a:gd name="connsiteX20" fmla="*/ 92392 w 2265998"/>
              <a:gd name="connsiteY20" fmla="*/ 1981226 h 2570593"/>
              <a:gd name="connsiteX21" fmla="*/ 92392 w 2265998"/>
              <a:gd name="connsiteY21" fmla="*/ 1895501 h 2570593"/>
              <a:gd name="connsiteX22" fmla="*/ 178116 w 2265998"/>
              <a:gd name="connsiteY22" fmla="*/ 1902645 h 2570593"/>
              <a:gd name="connsiteX23" fmla="*/ 213041 w 2265998"/>
              <a:gd name="connsiteY23" fmla="*/ 1715317 h 2570593"/>
              <a:gd name="connsiteX24" fmla="*/ 236855 w 2265998"/>
              <a:gd name="connsiteY24" fmla="*/ 1272408 h 2570593"/>
              <a:gd name="connsiteX25" fmla="*/ 3491 w 2265998"/>
              <a:gd name="connsiteY25" fmla="*/ 1234307 h 2570593"/>
              <a:gd name="connsiteX26" fmla="*/ 31907 w 2265998"/>
              <a:gd name="connsiteY26" fmla="*/ 1029106 h 2570593"/>
              <a:gd name="connsiteX27" fmla="*/ 85249 w 2265998"/>
              <a:gd name="connsiteY27" fmla="*/ 240533 h 2570593"/>
              <a:gd name="connsiteX28" fmla="*/ 665796 w 2265998"/>
              <a:gd name="connsiteY28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575117 w 2301114"/>
              <a:gd name="connsiteY3" fmla="*/ 300065 h 2570593"/>
              <a:gd name="connsiteX4" fmla="*/ 1930715 w 2301114"/>
              <a:gd name="connsiteY4" fmla="*/ 559525 h 2570593"/>
              <a:gd name="connsiteX5" fmla="*/ 1949768 w 2301114"/>
              <a:gd name="connsiteY5" fmla="*/ 1059684 h 2570593"/>
              <a:gd name="connsiteX6" fmla="*/ 2127567 w 2301114"/>
              <a:gd name="connsiteY6" fmla="*/ 1087465 h 2570593"/>
              <a:gd name="connsiteX7" fmla="*/ 2260917 w 2301114"/>
              <a:gd name="connsiteY7" fmla="*/ 1125565 h 2570593"/>
              <a:gd name="connsiteX8" fmla="*/ 1887061 w 2301114"/>
              <a:gd name="connsiteY8" fmla="*/ 1844701 h 2570593"/>
              <a:gd name="connsiteX9" fmla="*/ 1642586 w 2301114"/>
              <a:gd name="connsiteY9" fmla="*/ 2305077 h 2570593"/>
              <a:gd name="connsiteX10" fmla="*/ 1556065 w 2301114"/>
              <a:gd name="connsiteY10" fmla="*/ 2548757 h 2570593"/>
              <a:gd name="connsiteX11" fmla="*/ 1213962 w 2301114"/>
              <a:gd name="connsiteY11" fmla="*/ 2474145 h 2570593"/>
              <a:gd name="connsiteX12" fmla="*/ 1156811 w 2301114"/>
              <a:gd name="connsiteY12" fmla="*/ 2469382 h 2570593"/>
              <a:gd name="connsiteX13" fmla="*/ 1054417 w 2301114"/>
              <a:gd name="connsiteY13" fmla="*/ 2433663 h 2570593"/>
              <a:gd name="connsiteX14" fmla="*/ 728186 w 2301114"/>
              <a:gd name="connsiteY14" fmla="*/ 2433663 h 2570593"/>
              <a:gd name="connsiteX15" fmla="*/ 690086 w 2301114"/>
              <a:gd name="connsiteY15" fmla="*/ 2405088 h 2570593"/>
              <a:gd name="connsiteX16" fmla="*/ 561499 w 2301114"/>
              <a:gd name="connsiteY16" fmla="*/ 2383657 h 2570593"/>
              <a:gd name="connsiteX17" fmla="*/ 529749 w 2301114"/>
              <a:gd name="connsiteY17" fmla="*/ 2332066 h 2570593"/>
              <a:gd name="connsiteX18" fmla="*/ 449579 w 2301114"/>
              <a:gd name="connsiteY18" fmla="*/ 2045520 h 2570593"/>
              <a:gd name="connsiteX19" fmla="*/ 265431 w 2301114"/>
              <a:gd name="connsiteY19" fmla="*/ 2003449 h 2570593"/>
              <a:gd name="connsiteX20" fmla="*/ 92392 w 2301114"/>
              <a:gd name="connsiteY20" fmla="*/ 1981226 h 2570593"/>
              <a:gd name="connsiteX21" fmla="*/ 92392 w 2301114"/>
              <a:gd name="connsiteY21" fmla="*/ 1895501 h 2570593"/>
              <a:gd name="connsiteX22" fmla="*/ 178116 w 2301114"/>
              <a:gd name="connsiteY22" fmla="*/ 1902645 h 2570593"/>
              <a:gd name="connsiteX23" fmla="*/ 213041 w 2301114"/>
              <a:gd name="connsiteY23" fmla="*/ 1715317 h 2570593"/>
              <a:gd name="connsiteX24" fmla="*/ 236855 w 2301114"/>
              <a:gd name="connsiteY24" fmla="*/ 1272408 h 2570593"/>
              <a:gd name="connsiteX25" fmla="*/ 3491 w 2301114"/>
              <a:gd name="connsiteY25" fmla="*/ 1234307 h 2570593"/>
              <a:gd name="connsiteX26" fmla="*/ 31907 w 2301114"/>
              <a:gd name="connsiteY26" fmla="*/ 1029106 h 2570593"/>
              <a:gd name="connsiteX27" fmla="*/ 85249 w 2301114"/>
              <a:gd name="connsiteY27" fmla="*/ 240533 h 2570593"/>
              <a:gd name="connsiteX28" fmla="*/ 665796 w 2301114"/>
              <a:gd name="connsiteY28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54492 w 2301114"/>
              <a:gd name="connsiteY3" fmla="*/ 190528 h 2570593"/>
              <a:gd name="connsiteX4" fmla="*/ 1575117 w 2301114"/>
              <a:gd name="connsiteY4" fmla="*/ 300065 h 2570593"/>
              <a:gd name="connsiteX5" fmla="*/ 1930715 w 2301114"/>
              <a:gd name="connsiteY5" fmla="*/ 559525 h 2570593"/>
              <a:gd name="connsiteX6" fmla="*/ 1949768 w 2301114"/>
              <a:gd name="connsiteY6" fmla="*/ 1059684 h 2570593"/>
              <a:gd name="connsiteX7" fmla="*/ 2127567 w 2301114"/>
              <a:gd name="connsiteY7" fmla="*/ 1087465 h 2570593"/>
              <a:gd name="connsiteX8" fmla="*/ 2260917 w 2301114"/>
              <a:gd name="connsiteY8" fmla="*/ 1125565 h 2570593"/>
              <a:gd name="connsiteX9" fmla="*/ 1887061 w 2301114"/>
              <a:gd name="connsiteY9" fmla="*/ 1844701 h 2570593"/>
              <a:gd name="connsiteX10" fmla="*/ 1642586 w 2301114"/>
              <a:gd name="connsiteY10" fmla="*/ 2305077 h 2570593"/>
              <a:gd name="connsiteX11" fmla="*/ 1556065 w 2301114"/>
              <a:gd name="connsiteY11" fmla="*/ 2548757 h 2570593"/>
              <a:gd name="connsiteX12" fmla="*/ 1213962 w 2301114"/>
              <a:gd name="connsiteY12" fmla="*/ 2474145 h 2570593"/>
              <a:gd name="connsiteX13" fmla="*/ 1156811 w 2301114"/>
              <a:gd name="connsiteY13" fmla="*/ 2469382 h 2570593"/>
              <a:gd name="connsiteX14" fmla="*/ 1054417 w 2301114"/>
              <a:gd name="connsiteY14" fmla="*/ 2433663 h 2570593"/>
              <a:gd name="connsiteX15" fmla="*/ 728186 w 2301114"/>
              <a:gd name="connsiteY15" fmla="*/ 2433663 h 2570593"/>
              <a:gd name="connsiteX16" fmla="*/ 690086 w 2301114"/>
              <a:gd name="connsiteY16" fmla="*/ 2405088 h 2570593"/>
              <a:gd name="connsiteX17" fmla="*/ 561499 w 2301114"/>
              <a:gd name="connsiteY17" fmla="*/ 2383657 h 2570593"/>
              <a:gd name="connsiteX18" fmla="*/ 529749 w 2301114"/>
              <a:gd name="connsiteY18" fmla="*/ 2332066 h 2570593"/>
              <a:gd name="connsiteX19" fmla="*/ 449579 w 2301114"/>
              <a:gd name="connsiteY19" fmla="*/ 2045520 h 2570593"/>
              <a:gd name="connsiteX20" fmla="*/ 265431 w 2301114"/>
              <a:gd name="connsiteY20" fmla="*/ 2003449 h 2570593"/>
              <a:gd name="connsiteX21" fmla="*/ 92392 w 2301114"/>
              <a:gd name="connsiteY21" fmla="*/ 1981226 h 2570593"/>
              <a:gd name="connsiteX22" fmla="*/ 92392 w 2301114"/>
              <a:gd name="connsiteY22" fmla="*/ 1895501 h 2570593"/>
              <a:gd name="connsiteX23" fmla="*/ 178116 w 2301114"/>
              <a:gd name="connsiteY23" fmla="*/ 1902645 h 2570593"/>
              <a:gd name="connsiteX24" fmla="*/ 213041 w 2301114"/>
              <a:gd name="connsiteY24" fmla="*/ 1715317 h 2570593"/>
              <a:gd name="connsiteX25" fmla="*/ 236855 w 2301114"/>
              <a:gd name="connsiteY25" fmla="*/ 1272408 h 2570593"/>
              <a:gd name="connsiteX26" fmla="*/ 3491 w 2301114"/>
              <a:gd name="connsiteY26" fmla="*/ 1234307 h 2570593"/>
              <a:gd name="connsiteX27" fmla="*/ 31907 w 2301114"/>
              <a:gd name="connsiteY27" fmla="*/ 1029106 h 2570593"/>
              <a:gd name="connsiteX28" fmla="*/ 85249 w 2301114"/>
              <a:gd name="connsiteY28" fmla="*/ 240533 h 2570593"/>
              <a:gd name="connsiteX29" fmla="*/ 665796 w 2301114"/>
              <a:gd name="connsiteY29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54492 w 2301114"/>
              <a:gd name="connsiteY3" fmla="*/ 190528 h 2570593"/>
              <a:gd name="connsiteX4" fmla="*/ 1575117 w 2301114"/>
              <a:gd name="connsiteY4" fmla="*/ 300065 h 2570593"/>
              <a:gd name="connsiteX5" fmla="*/ 1930715 w 2301114"/>
              <a:gd name="connsiteY5" fmla="*/ 559525 h 2570593"/>
              <a:gd name="connsiteX6" fmla="*/ 1949768 w 2301114"/>
              <a:gd name="connsiteY6" fmla="*/ 1059684 h 2570593"/>
              <a:gd name="connsiteX7" fmla="*/ 2127567 w 2301114"/>
              <a:gd name="connsiteY7" fmla="*/ 1087465 h 2570593"/>
              <a:gd name="connsiteX8" fmla="*/ 2260917 w 2301114"/>
              <a:gd name="connsiteY8" fmla="*/ 1125565 h 2570593"/>
              <a:gd name="connsiteX9" fmla="*/ 1887061 w 2301114"/>
              <a:gd name="connsiteY9" fmla="*/ 1844701 h 2570593"/>
              <a:gd name="connsiteX10" fmla="*/ 1642586 w 2301114"/>
              <a:gd name="connsiteY10" fmla="*/ 2305077 h 2570593"/>
              <a:gd name="connsiteX11" fmla="*/ 1556065 w 2301114"/>
              <a:gd name="connsiteY11" fmla="*/ 2548757 h 2570593"/>
              <a:gd name="connsiteX12" fmla="*/ 1213962 w 2301114"/>
              <a:gd name="connsiteY12" fmla="*/ 2474145 h 2570593"/>
              <a:gd name="connsiteX13" fmla="*/ 1156811 w 2301114"/>
              <a:gd name="connsiteY13" fmla="*/ 2469382 h 2570593"/>
              <a:gd name="connsiteX14" fmla="*/ 1054417 w 2301114"/>
              <a:gd name="connsiteY14" fmla="*/ 2433663 h 2570593"/>
              <a:gd name="connsiteX15" fmla="*/ 728186 w 2301114"/>
              <a:gd name="connsiteY15" fmla="*/ 2433663 h 2570593"/>
              <a:gd name="connsiteX16" fmla="*/ 690086 w 2301114"/>
              <a:gd name="connsiteY16" fmla="*/ 2405088 h 2570593"/>
              <a:gd name="connsiteX17" fmla="*/ 561499 w 2301114"/>
              <a:gd name="connsiteY17" fmla="*/ 2383657 h 2570593"/>
              <a:gd name="connsiteX18" fmla="*/ 529749 w 2301114"/>
              <a:gd name="connsiteY18" fmla="*/ 2332066 h 2570593"/>
              <a:gd name="connsiteX19" fmla="*/ 449579 w 2301114"/>
              <a:gd name="connsiteY19" fmla="*/ 2045520 h 2570593"/>
              <a:gd name="connsiteX20" fmla="*/ 265431 w 2301114"/>
              <a:gd name="connsiteY20" fmla="*/ 2003449 h 2570593"/>
              <a:gd name="connsiteX21" fmla="*/ 92392 w 2301114"/>
              <a:gd name="connsiteY21" fmla="*/ 1981226 h 2570593"/>
              <a:gd name="connsiteX22" fmla="*/ 92392 w 2301114"/>
              <a:gd name="connsiteY22" fmla="*/ 1895501 h 2570593"/>
              <a:gd name="connsiteX23" fmla="*/ 178116 w 2301114"/>
              <a:gd name="connsiteY23" fmla="*/ 1902645 h 2570593"/>
              <a:gd name="connsiteX24" fmla="*/ 213041 w 2301114"/>
              <a:gd name="connsiteY24" fmla="*/ 1715317 h 2570593"/>
              <a:gd name="connsiteX25" fmla="*/ 236855 w 2301114"/>
              <a:gd name="connsiteY25" fmla="*/ 1272408 h 2570593"/>
              <a:gd name="connsiteX26" fmla="*/ 3491 w 2301114"/>
              <a:gd name="connsiteY26" fmla="*/ 1234307 h 2570593"/>
              <a:gd name="connsiteX27" fmla="*/ 31907 w 2301114"/>
              <a:gd name="connsiteY27" fmla="*/ 1029106 h 2570593"/>
              <a:gd name="connsiteX28" fmla="*/ 85249 w 2301114"/>
              <a:gd name="connsiteY28" fmla="*/ 240533 h 2570593"/>
              <a:gd name="connsiteX29" fmla="*/ 665796 w 2301114"/>
              <a:gd name="connsiteY29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54492 w 2301114"/>
              <a:gd name="connsiteY3" fmla="*/ 190528 h 2570593"/>
              <a:gd name="connsiteX4" fmla="*/ 1560829 w 2301114"/>
              <a:gd name="connsiteY4" fmla="*/ 314352 h 2570593"/>
              <a:gd name="connsiteX5" fmla="*/ 1930715 w 2301114"/>
              <a:gd name="connsiteY5" fmla="*/ 559525 h 2570593"/>
              <a:gd name="connsiteX6" fmla="*/ 1949768 w 2301114"/>
              <a:gd name="connsiteY6" fmla="*/ 1059684 h 2570593"/>
              <a:gd name="connsiteX7" fmla="*/ 2127567 w 2301114"/>
              <a:gd name="connsiteY7" fmla="*/ 1087465 h 2570593"/>
              <a:gd name="connsiteX8" fmla="*/ 2260917 w 2301114"/>
              <a:gd name="connsiteY8" fmla="*/ 1125565 h 2570593"/>
              <a:gd name="connsiteX9" fmla="*/ 1887061 w 2301114"/>
              <a:gd name="connsiteY9" fmla="*/ 1844701 h 2570593"/>
              <a:gd name="connsiteX10" fmla="*/ 1642586 w 2301114"/>
              <a:gd name="connsiteY10" fmla="*/ 2305077 h 2570593"/>
              <a:gd name="connsiteX11" fmla="*/ 1556065 w 2301114"/>
              <a:gd name="connsiteY11" fmla="*/ 2548757 h 2570593"/>
              <a:gd name="connsiteX12" fmla="*/ 1213962 w 2301114"/>
              <a:gd name="connsiteY12" fmla="*/ 2474145 h 2570593"/>
              <a:gd name="connsiteX13" fmla="*/ 1156811 w 2301114"/>
              <a:gd name="connsiteY13" fmla="*/ 2469382 h 2570593"/>
              <a:gd name="connsiteX14" fmla="*/ 1054417 w 2301114"/>
              <a:gd name="connsiteY14" fmla="*/ 2433663 h 2570593"/>
              <a:gd name="connsiteX15" fmla="*/ 728186 w 2301114"/>
              <a:gd name="connsiteY15" fmla="*/ 2433663 h 2570593"/>
              <a:gd name="connsiteX16" fmla="*/ 690086 w 2301114"/>
              <a:gd name="connsiteY16" fmla="*/ 2405088 h 2570593"/>
              <a:gd name="connsiteX17" fmla="*/ 561499 w 2301114"/>
              <a:gd name="connsiteY17" fmla="*/ 2383657 h 2570593"/>
              <a:gd name="connsiteX18" fmla="*/ 529749 w 2301114"/>
              <a:gd name="connsiteY18" fmla="*/ 2332066 h 2570593"/>
              <a:gd name="connsiteX19" fmla="*/ 449579 w 2301114"/>
              <a:gd name="connsiteY19" fmla="*/ 2045520 h 2570593"/>
              <a:gd name="connsiteX20" fmla="*/ 265431 w 2301114"/>
              <a:gd name="connsiteY20" fmla="*/ 2003449 h 2570593"/>
              <a:gd name="connsiteX21" fmla="*/ 92392 w 2301114"/>
              <a:gd name="connsiteY21" fmla="*/ 1981226 h 2570593"/>
              <a:gd name="connsiteX22" fmla="*/ 92392 w 2301114"/>
              <a:gd name="connsiteY22" fmla="*/ 1895501 h 2570593"/>
              <a:gd name="connsiteX23" fmla="*/ 178116 w 2301114"/>
              <a:gd name="connsiteY23" fmla="*/ 1902645 h 2570593"/>
              <a:gd name="connsiteX24" fmla="*/ 213041 w 2301114"/>
              <a:gd name="connsiteY24" fmla="*/ 1715317 h 2570593"/>
              <a:gd name="connsiteX25" fmla="*/ 236855 w 2301114"/>
              <a:gd name="connsiteY25" fmla="*/ 1272408 h 2570593"/>
              <a:gd name="connsiteX26" fmla="*/ 3491 w 2301114"/>
              <a:gd name="connsiteY26" fmla="*/ 1234307 h 2570593"/>
              <a:gd name="connsiteX27" fmla="*/ 31907 w 2301114"/>
              <a:gd name="connsiteY27" fmla="*/ 1029106 h 2570593"/>
              <a:gd name="connsiteX28" fmla="*/ 85249 w 2301114"/>
              <a:gd name="connsiteY28" fmla="*/ 240533 h 2570593"/>
              <a:gd name="connsiteX29" fmla="*/ 665796 w 2301114"/>
              <a:gd name="connsiteY29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54492 w 2301114"/>
              <a:gd name="connsiteY3" fmla="*/ 190528 h 2570593"/>
              <a:gd name="connsiteX4" fmla="*/ 1647348 w 2301114"/>
              <a:gd name="connsiteY4" fmla="*/ 311971 h 2570593"/>
              <a:gd name="connsiteX5" fmla="*/ 1560829 w 2301114"/>
              <a:gd name="connsiteY5" fmla="*/ 31435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54492 w 2301114"/>
              <a:gd name="connsiteY3" fmla="*/ 190528 h 2570593"/>
              <a:gd name="connsiteX4" fmla="*/ 1647348 w 2301114"/>
              <a:gd name="connsiteY4" fmla="*/ 311971 h 2570593"/>
              <a:gd name="connsiteX5" fmla="*/ 1560829 w 2301114"/>
              <a:gd name="connsiteY5" fmla="*/ 31435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647348 w 2301114"/>
              <a:gd name="connsiteY4" fmla="*/ 311971 h 2570593"/>
              <a:gd name="connsiteX5" fmla="*/ 1560829 w 2301114"/>
              <a:gd name="connsiteY5" fmla="*/ 31435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90173 w 2301114"/>
              <a:gd name="connsiteY4" fmla="*/ 376265 h 2570593"/>
              <a:gd name="connsiteX5" fmla="*/ 1560829 w 2301114"/>
              <a:gd name="connsiteY5" fmla="*/ 31435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90173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90173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90173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49768 w 2301114"/>
              <a:gd name="connsiteY7" fmla="*/ 1059684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06905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930715 w 2301114"/>
              <a:gd name="connsiteY6" fmla="*/ 559525 h 2570593"/>
              <a:gd name="connsiteX7" fmla="*/ 1928336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894996 w 2301114"/>
              <a:gd name="connsiteY6" fmla="*/ 573812 h 2570593"/>
              <a:gd name="connsiteX7" fmla="*/ 1928336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53672 w 2301114"/>
              <a:gd name="connsiteY5" fmla="*/ 371502 h 2570593"/>
              <a:gd name="connsiteX6" fmla="*/ 1894996 w 2301114"/>
              <a:gd name="connsiteY6" fmla="*/ 573812 h 2570593"/>
              <a:gd name="connsiteX7" fmla="*/ 1935480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489391 w 2301114"/>
              <a:gd name="connsiteY5" fmla="*/ 392933 h 2570593"/>
              <a:gd name="connsiteX6" fmla="*/ 1894996 w 2301114"/>
              <a:gd name="connsiteY6" fmla="*/ 573812 h 2570593"/>
              <a:gd name="connsiteX7" fmla="*/ 1935480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517966 w 2301114"/>
              <a:gd name="connsiteY5" fmla="*/ 385789 h 2570593"/>
              <a:gd name="connsiteX6" fmla="*/ 1894996 w 2301114"/>
              <a:gd name="connsiteY6" fmla="*/ 573812 h 2570593"/>
              <a:gd name="connsiteX7" fmla="*/ 1935480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517966 w 2301114"/>
              <a:gd name="connsiteY5" fmla="*/ 385789 h 2570593"/>
              <a:gd name="connsiteX6" fmla="*/ 1894996 w 2301114"/>
              <a:gd name="connsiteY6" fmla="*/ 573812 h 2570593"/>
              <a:gd name="connsiteX7" fmla="*/ 1935480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01114"/>
              <a:gd name="connsiteY0" fmla="*/ 7169 h 2570593"/>
              <a:gd name="connsiteX1" fmla="*/ 1327467 w 2301114"/>
              <a:gd name="connsiteY1" fmla="*/ 128615 h 2570593"/>
              <a:gd name="connsiteX2" fmla="*/ 1599721 w 2301114"/>
              <a:gd name="connsiteY2" fmla="*/ 159093 h 2570593"/>
              <a:gd name="connsiteX3" fmla="*/ 1604486 w 2301114"/>
              <a:gd name="connsiteY3" fmla="*/ 254822 h 2570593"/>
              <a:gd name="connsiteX4" fmla="*/ 1361598 w 2301114"/>
              <a:gd name="connsiteY4" fmla="*/ 376265 h 2570593"/>
              <a:gd name="connsiteX5" fmla="*/ 1539397 w 2301114"/>
              <a:gd name="connsiteY5" fmla="*/ 407220 h 2570593"/>
              <a:gd name="connsiteX6" fmla="*/ 1894996 w 2301114"/>
              <a:gd name="connsiteY6" fmla="*/ 573812 h 2570593"/>
              <a:gd name="connsiteX7" fmla="*/ 1935480 w 2301114"/>
              <a:gd name="connsiteY7" fmla="*/ 1088259 h 2570593"/>
              <a:gd name="connsiteX8" fmla="*/ 2127567 w 2301114"/>
              <a:gd name="connsiteY8" fmla="*/ 1087465 h 2570593"/>
              <a:gd name="connsiteX9" fmla="*/ 2260917 w 2301114"/>
              <a:gd name="connsiteY9" fmla="*/ 1125565 h 2570593"/>
              <a:gd name="connsiteX10" fmla="*/ 1887061 w 2301114"/>
              <a:gd name="connsiteY10" fmla="*/ 1844701 h 2570593"/>
              <a:gd name="connsiteX11" fmla="*/ 1642586 w 2301114"/>
              <a:gd name="connsiteY11" fmla="*/ 2305077 h 2570593"/>
              <a:gd name="connsiteX12" fmla="*/ 1556065 w 2301114"/>
              <a:gd name="connsiteY12" fmla="*/ 2548757 h 2570593"/>
              <a:gd name="connsiteX13" fmla="*/ 1213962 w 2301114"/>
              <a:gd name="connsiteY13" fmla="*/ 2474145 h 2570593"/>
              <a:gd name="connsiteX14" fmla="*/ 1156811 w 2301114"/>
              <a:gd name="connsiteY14" fmla="*/ 2469382 h 2570593"/>
              <a:gd name="connsiteX15" fmla="*/ 1054417 w 2301114"/>
              <a:gd name="connsiteY15" fmla="*/ 2433663 h 2570593"/>
              <a:gd name="connsiteX16" fmla="*/ 728186 w 2301114"/>
              <a:gd name="connsiteY16" fmla="*/ 2433663 h 2570593"/>
              <a:gd name="connsiteX17" fmla="*/ 690086 w 2301114"/>
              <a:gd name="connsiteY17" fmla="*/ 2405088 h 2570593"/>
              <a:gd name="connsiteX18" fmla="*/ 561499 w 2301114"/>
              <a:gd name="connsiteY18" fmla="*/ 2383657 h 2570593"/>
              <a:gd name="connsiteX19" fmla="*/ 529749 w 2301114"/>
              <a:gd name="connsiteY19" fmla="*/ 2332066 h 2570593"/>
              <a:gd name="connsiteX20" fmla="*/ 449579 w 2301114"/>
              <a:gd name="connsiteY20" fmla="*/ 2045520 h 2570593"/>
              <a:gd name="connsiteX21" fmla="*/ 265431 w 2301114"/>
              <a:gd name="connsiteY21" fmla="*/ 2003449 h 2570593"/>
              <a:gd name="connsiteX22" fmla="*/ 92392 w 2301114"/>
              <a:gd name="connsiteY22" fmla="*/ 1981226 h 2570593"/>
              <a:gd name="connsiteX23" fmla="*/ 92392 w 2301114"/>
              <a:gd name="connsiteY23" fmla="*/ 1895501 h 2570593"/>
              <a:gd name="connsiteX24" fmla="*/ 178116 w 2301114"/>
              <a:gd name="connsiteY24" fmla="*/ 1902645 h 2570593"/>
              <a:gd name="connsiteX25" fmla="*/ 213041 w 2301114"/>
              <a:gd name="connsiteY25" fmla="*/ 1715317 h 2570593"/>
              <a:gd name="connsiteX26" fmla="*/ 236855 w 2301114"/>
              <a:gd name="connsiteY26" fmla="*/ 1272408 h 2570593"/>
              <a:gd name="connsiteX27" fmla="*/ 3491 w 2301114"/>
              <a:gd name="connsiteY27" fmla="*/ 1234307 h 2570593"/>
              <a:gd name="connsiteX28" fmla="*/ 31907 w 2301114"/>
              <a:gd name="connsiteY28" fmla="*/ 1029106 h 2570593"/>
              <a:gd name="connsiteX29" fmla="*/ 85249 w 2301114"/>
              <a:gd name="connsiteY29" fmla="*/ 240533 h 2570593"/>
              <a:gd name="connsiteX30" fmla="*/ 665796 w 2301114"/>
              <a:gd name="connsiteY30" fmla="*/ 7169 h 2570593"/>
              <a:gd name="connsiteX0" fmla="*/ 665796 w 2314475"/>
              <a:gd name="connsiteY0" fmla="*/ 7169 h 2570593"/>
              <a:gd name="connsiteX1" fmla="*/ 1327467 w 2314475"/>
              <a:gd name="connsiteY1" fmla="*/ 128615 h 2570593"/>
              <a:gd name="connsiteX2" fmla="*/ 1599721 w 2314475"/>
              <a:gd name="connsiteY2" fmla="*/ 159093 h 2570593"/>
              <a:gd name="connsiteX3" fmla="*/ 1604486 w 2314475"/>
              <a:gd name="connsiteY3" fmla="*/ 254822 h 2570593"/>
              <a:gd name="connsiteX4" fmla="*/ 1361598 w 2314475"/>
              <a:gd name="connsiteY4" fmla="*/ 376265 h 2570593"/>
              <a:gd name="connsiteX5" fmla="*/ 1539397 w 2314475"/>
              <a:gd name="connsiteY5" fmla="*/ 407220 h 2570593"/>
              <a:gd name="connsiteX6" fmla="*/ 1894996 w 2314475"/>
              <a:gd name="connsiteY6" fmla="*/ 573812 h 2570593"/>
              <a:gd name="connsiteX7" fmla="*/ 1935480 w 2314475"/>
              <a:gd name="connsiteY7" fmla="*/ 1088259 h 2570593"/>
              <a:gd name="connsiteX8" fmla="*/ 2127567 w 2314475"/>
              <a:gd name="connsiteY8" fmla="*/ 1087465 h 2570593"/>
              <a:gd name="connsiteX9" fmla="*/ 2275205 w 2314475"/>
              <a:gd name="connsiteY9" fmla="*/ 1204146 h 2570593"/>
              <a:gd name="connsiteX10" fmla="*/ 1887061 w 2314475"/>
              <a:gd name="connsiteY10" fmla="*/ 1844701 h 2570593"/>
              <a:gd name="connsiteX11" fmla="*/ 1642586 w 2314475"/>
              <a:gd name="connsiteY11" fmla="*/ 2305077 h 2570593"/>
              <a:gd name="connsiteX12" fmla="*/ 1556065 w 2314475"/>
              <a:gd name="connsiteY12" fmla="*/ 2548757 h 2570593"/>
              <a:gd name="connsiteX13" fmla="*/ 1213962 w 2314475"/>
              <a:gd name="connsiteY13" fmla="*/ 2474145 h 2570593"/>
              <a:gd name="connsiteX14" fmla="*/ 1156811 w 2314475"/>
              <a:gd name="connsiteY14" fmla="*/ 2469382 h 2570593"/>
              <a:gd name="connsiteX15" fmla="*/ 1054417 w 2314475"/>
              <a:gd name="connsiteY15" fmla="*/ 2433663 h 2570593"/>
              <a:gd name="connsiteX16" fmla="*/ 728186 w 2314475"/>
              <a:gd name="connsiteY16" fmla="*/ 2433663 h 2570593"/>
              <a:gd name="connsiteX17" fmla="*/ 690086 w 2314475"/>
              <a:gd name="connsiteY17" fmla="*/ 2405088 h 2570593"/>
              <a:gd name="connsiteX18" fmla="*/ 561499 w 2314475"/>
              <a:gd name="connsiteY18" fmla="*/ 2383657 h 2570593"/>
              <a:gd name="connsiteX19" fmla="*/ 529749 w 2314475"/>
              <a:gd name="connsiteY19" fmla="*/ 2332066 h 2570593"/>
              <a:gd name="connsiteX20" fmla="*/ 449579 w 2314475"/>
              <a:gd name="connsiteY20" fmla="*/ 2045520 h 2570593"/>
              <a:gd name="connsiteX21" fmla="*/ 265431 w 2314475"/>
              <a:gd name="connsiteY21" fmla="*/ 2003449 h 2570593"/>
              <a:gd name="connsiteX22" fmla="*/ 92392 w 2314475"/>
              <a:gd name="connsiteY22" fmla="*/ 1981226 h 2570593"/>
              <a:gd name="connsiteX23" fmla="*/ 92392 w 2314475"/>
              <a:gd name="connsiteY23" fmla="*/ 1895501 h 2570593"/>
              <a:gd name="connsiteX24" fmla="*/ 178116 w 2314475"/>
              <a:gd name="connsiteY24" fmla="*/ 1902645 h 2570593"/>
              <a:gd name="connsiteX25" fmla="*/ 213041 w 2314475"/>
              <a:gd name="connsiteY25" fmla="*/ 1715317 h 2570593"/>
              <a:gd name="connsiteX26" fmla="*/ 236855 w 2314475"/>
              <a:gd name="connsiteY26" fmla="*/ 1272408 h 2570593"/>
              <a:gd name="connsiteX27" fmla="*/ 3491 w 2314475"/>
              <a:gd name="connsiteY27" fmla="*/ 1234307 h 2570593"/>
              <a:gd name="connsiteX28" fmla="*/ 31907 w 2314475"/>
              <a:gd name="connsiteY28" fmla="*/ 1029106 h 2570593"/>
              <a:gd name="connsiteX29" fmla="*/ 85249 w 2314475"/>
              <a:gd name="connsiteY29" fmla="*/ 240533 h 2570593"/>
              <a:gd name="connsiteX30" fmla="*/ 665796 w 2314475"/>
              <a:gd name="connsiteY30" fmla="*/ 7169 h 2570593"/>
              <a:gd name="connsiteX0" fmla="*/ 665796 w 2314475"/>
              <a:gd name="connsiteY0" fmla="*/ 7169 h 2570593"/>
              <a:gd name="connsiteX1" fmla="*/ 1327467 w 2314475"/>
              <a:gd name="connsiteY1" fmla="*/ 128615 h 2570593"/>
              <a:gd name="connsiteX2" fmla="*/ 1599721 w 2314475"/>
              <a:gd name="connsiteY2" fmla="*/ 159093 h 2570593"/>
              <a:gd name="connsiteX3" fmla="*/ 1604486 w 2314475"/>
              <a:gd name="connsiteY3" fmla="*/ 254822 h 2570593"/>
              <a:gd name="connsiteX4" fmla="*/ 1361598 w 2314475"/>
              <a:gd name="connsiteY4" fmla="*/ 376265 h 2570593"/>
              <a:gd name="connsiteX5" fmla="*/ 1539397 w 2314475"/>
              <a:gd name="connsiteY5" fmla="*/ 407220 h 2570593"/>
              <a:gd name="connsiteX6" fmla="*/ 1894996 w 2314475"/>
              <a:gd name="connsiteY6" fmla="*/ 573812 h 2570593"/>
              <a:gd name="connsiteX7" fmla="*/ 1935480 w 2314475"/>
              <a:gd name="connsiteY7" fmla="*/ 1088259 h 2570593"/>
              <a:gd name="connsiteX8" fmla="*/ 2127567 w 2314475"/>
              <a:gd name="connsiteY8" fmla="*/ 1108897 h 2570593"/>
              <a:gd name="connsiteX9" fmla="*/ 2275205 w 2314475"/>
              <a:gd name="connsiteY9" fmla="*/ 1204146 h 2570593"/>
              <a:gd name="connsiteX10" fmla="*/ 1887061 w 2314475"/>
              <a:gd name="connsiteY10" fmla="*/ 1844701 h 2570593"/>
              <a:gd name="connsiteX11" fmla="*/ 1642586 w 2314475"/>
              <a:gd name="connsiteY11" fmla="*/ 2305077 h 2570593"/>
              <a:gd name="connsiteX12" fmla="*/ 1556065 w 2314475"/>
              <a:gd name="connsiteY12" fmla="*/ 2548757 h 2570593"/>
              <a:gd name="connsiteX13" fmla="*/ 1213962 w 2314475"/>
              <a:gd name="connsiteY13" fmla="*/ 2474145 h 2570593"/>
              <a:gd name="connsiteX14" fmla="*/ 1156811 w 2314475"/>
              <a:gd name="connsiteY14" fmla="*/ 2469382 h 2570593"/>
              <a:gd name="connsiteX15" fmla="*/ 1054417 w 2314475"/>
              <a:gd name="connsiteY15" fmla="*/ 2433663 h 2570593"/>
              <a:gd name="connsiteX16" fmla="*/ 728186 w 2314475"/>
              <a:gd name="connsiteY16" fmla="*/ 2433663 h 2570593"/>
              <a:gd name="connsiteX17" fmla="*/ 690086 w 2314475"/>
              <a:gd name="connsiteY17" fmla="*/ 2405088 h 2570593"/>
              <a:gd name="connsiteX18" fmla="*/ 561499 w 2314475"/>
              <a:gd name="connsiteY18" fmla="*/ 2383657 h 2570593"/>
              <a:gd name="connsiteX19" fmla="*/ 529749 w 2314475"/>
              <a:gd name="connsiteY19" fmla="*/ 2332066 h 2570593"/>
              <a:gd name="connsiteX20" fmla="*/ 449579 w 2314475"/>
              <a:gd name="connsiteY20" fmla="*/ 2045520 h 2570593"/>
              <a:gd name="connsiteX21" fmla="*/ 265431 w 2314475"/>
              <a:gd name="connsiteY21" fmla="*/ 2003449 h 2570593"/>
              <a:gd name="connsiteX22" fmla="*/ 92392 w 2314475"/>
              <a:gd name="connsiteY22" fmla="*/ 1981226 h 2570593"/>
              <a:gd name="connsiteX23" fmla="*/ 92392 w 2314475"/>
              <a:gd name="connsiteY23" fmla="*/ 1895501 h 2570593"/>
              <a:gd name="connsiteX24" fmla="*/ 178116 w 2314475"/>
              <a:gd name="connsiteY24" fmla="*/ 1902645 h 2570593"/>
              <a:gd name="connsiteX25" fmla="*/ 213041 w 2314475"/>
              <a:gd name="connsiteY25" fmla="*/ 1715317 h 2570593"/>
              <a:gd name="connsiteX26" fmla="*/ 236855 w 2314475"/>
              <a:gd name="connsiteY26" fmla="*/ 1272408 h 2570593"/>
              <a:gd name="connsiteX27" fmla="*/ 3491 w 2314475"/>
              <a:gd name="connsiteY27" fmla="*/ 1234307 h 2570593"/>
              <a:gd name="connsiteX28" fmla="*/ 31907 w 2314475"/>
              <a:gd name="connsiteY28" fmla="*/ 1029106 h 2570593"/>
              <a:gd name="connsiteX29" fmla="*/ 85249 w 2314475"/>
              <a:gd name="connsiteY29" fmla="*/ 240533 h 2570593"/>
              <a:gd name="connsiteX30" fmla="*/ 665796 w 2314475"/>
              <a:gd name="connsiteY30" fmla="*/ 7169 h 2570593"/>
              <a:gd name="connsiteX0" fmla="*/ 665796 w 2314475"/>
              <a:gd name="connsiteY0" fmla="*/ 7169 h 2570593"/>
              <a:gd name="connsiteX1" fmla="*/ 1327467 w 2314475"/>
              <a:gd name="connsiteY1" fmla="*/ 128615 h 2570593"/>
              <a:gd name="connsiteX2" fmla="*/ 1599721 w 2314475"/>
              <a:gd name="connsiteY2" fmla="*/ 159093 h 2570593"/>
              <a:gd name="connsiteX3" fmla="*/ 1604486 w 2314475"/>
              <a:gd name="connsiteY3" fmla="*/ 254822 h 2570593"/>
              <a:gd name="connsiteX4" fmla="*/ 1361598 w 2314475"/>
              <a:gd name="connsiteY4" fmla="*/ 376265 h 2570593"/>
              <a:gd name="connsiteX5" fmla="*/ 1539397 w 2314475"/>
              <a:gd name="connsiteY5" fmla="*/ 407220 h 2570593"/>
              <a:gd name="connsiteX6" fmla="*/ 1894996 w 2314475"/>
              <a:gd name="connsiteY6" fmla="*/ 573812 h 2570593"/>
              <a:gd name="connsiteX7" fmla="*/ 1914049 w 2314475"/>
              <a:gd name="connsiteY7" fmla="*/ 1081116 h 2570593"/>
              <a:gd name="connsiteX8" fmla="*/ 2127567 w 2314475"/>
              <a:gd name="connsiteY8" fmla="*/ 1108897 h 2570593"/>
              <a:gd name="connsiteX9" fmla="*/ 2275205 w 2314475"/>
              <a:gd name="connsiteY9" fmla="*/ 1204146 h 2570593"/>
              <a:gd name="connsiteX10" fmla="*/ 1887061 w 2314475"/>
              <a:gd name="connsiteY10" fmla="*/ 1844701 h 2570593"/>
              <a:gd name="connsiteX11" fmla="*/ 1642586 w 2314475"/>
              <a:gd name="connsiteY11" fmla="*/ 2305077 h 2570593"/>
              <a:gd name="connsiteX12" fmla="*/ 1556065 w 2314475"/>
              <a:gd name="connsiteY12" fmla="*/ 2548757 h 2570593"/>
              <a:gd name="connsiteX13" fmla="*/ 1213962 w 2314475"/>
              <a:gd name="connsiteY13" fmla="*/ 2474145 h 2570593"/>
              <a:gd name="connsiteX14" fmla="*/ 1156811 w 2314475"/>
              <a:gd name="connsiteY14" fmla="*/ 2469382 h 2570593"/>
              <a:gd name="connsiteX15" fmla="*/ 1054417 w 2314475"/>
              <a:gd name="connsiteY15" fmla="*/ 2433663 h 2570593"/>
              <a:gd name="connsiteX16" fmla="*/ 728186 w 2314475"/>
              <a:gd name="connsiteY16" fmla="*/ 2433663 h 2570593"/>
              <a:gd name="connsiteX17" fmla="*/ 690086 w 2314475"/>
              <a:gd name="connsiteY17" fmla="*/ 2405088 h 2570593"/>
              <a:gd name="connsiteX18" fmla="*/ 561499 w 2314475"/>
              <a:gd name="connsiteY18" fmla="*/ 2383657 h 2570593"/>
              <a:gd name="connsiteX19" fmla="*/ 529749 w 2314475"/>
              <a:gd name="connsiteY19" fmla="*/ 2332066 h 2570593"/>
              <a:gd name="connsiteX20" fmla="*/ 449579 w 2314475"/>
              <a:gd name="connsiteY20" fmla="*/ 2045520 h 2570593"/>
              <a:gd name="connsiteX21" fmla="*/ 265431 w 2314475"/>
              <a:gd name="connsiteY21" fmla="*/ 2003449 h 2570593"/>
              <a:gd name="connsiteX22" fmla="*/ 92392 w 2314475"/>
              <a:gd name="connsiteY22" fmla="*/ 1981226 h 2570593"/>
              <a:gd name="connsiteX23" fmla="*/ 92392 w 2314475"/>
              <a:gd name="connsiteY23" fmla="*/ 1895501 h 2570593"/>
              <a:gd name="connsiteX24" fmla="*/ 178116 w 2314475"/>
              <a:gd name="connsiteY24" fmla="*/ 1902645 h 2570593"/>
              <a:gd name="connsiteX25" fmla="*/ 213041 w 2314475"/>
              <a:gd name="connsiteY25" fmla="*/ 1715317 h 2570593"/>
              <a:gd name="connsiteX26" fmla="*/ 236855 w 2314475"/>
              <a:gd name="connsiteY26" fmla="*/ 1272408 h 2570593"/>
              <a:gd name="connsiteX27" fmla="*/ 3491 w 2314475"/>
              <a:gd name="connsiteY27" fmla="*/ 1234307 h 2570593"/>
              <a:gd name="connsiteX28" fmla="*/ 31907 w 2314475"/>
              <a:gd name="connsiteY28" fmla="*/ 1029106 h 2570593"/>
              <a:gd name="connsiteX29" fmla="*/ 85249 w 2314475"/>
              <a:gd name="connsiteY29" fmla="*/ 240533 h 2570593"/>
              <a:gd name="connsiteX30" fmla="*/ 665796 w 2314475"/>
              <a:gd name="connsiteY30" fmla="*/ 7169 h 2570593"/>
              <a:gd name="connsiteX0" fmla="*/ 665796 w 2314475"/>
              <a:gd name="connsiteY0" fmla="*/ 7169 h 2570593"/>
              <a:gd name="connsiteX1" fmla="*/ 1327467 w 2314475"/>
              <a:gd name="connsiteY1" fmla="*/ 128615 h 2570593"/>
              <a:gd name="connsiteX2" fmla="*/ 1599721 w 2314475"/>
              <a:gd name="connsiteY2" fmla="*/ 159093 h 2570593"/>
              <a:gd name="connsiteX3" fmla="*/ 1604486 w 2314475"/>
              <a:gd name="connsiteY3" fmla="*/ 254822 h 2570593"/>
              <a:gd name="connsiteX4" fmla="*/ 1361598 w 2314475"/>
              <a:gd name="connsiteY4" fmla="*/ 376265 h 2570593"/>
              <a:gd name="connsiteX5" fmla="*/ 1539397 w 2314475"/>
              <a:gd name="connsiteY5" fmla="*/ 407220 h 2570593"/>
              <a:gd name="connsiteX6" fmla="*/ 1894996 w 2314475"/>
              <a:gd name="connsiteY6" fmla="*/ 573812 h 2570593"/>
              <a:gd name="connsiteX7" fmla="*/ 1914049 w 2314475"/>
              <a:gd name="connsiteY7" fmla="*/ 1081116 h 2570593"/>
              <a:gd name="connsiteX8" fmla="*/ 2127567 w 2314475"/>
              <a:gd name="connsiteY8" fmla="*/ 1108897 h 2570593"/>
              <a:gd name="connsiteX9" fmla="*/ 2275205 w 2314475"/>
              <a:gd name="connsiteY9" fmla="*/ 1204146 h 2570593"/>
              <a:gd name="connsiteX10" fmla="*/ 1887061 w 2314475"/>
              <a:gd name="connsiteY10" fmla="*/ 1844701 h 2570593"/>
              <a:gd name="connsiteX11" fmla="*/ 1642586 w 2314475"/>
              <a:gd name="connsiteY11" fmla="*/ 2305077 h 2570593"/>
              <a:gd name="connsiteX12" fmla="*/ 1556065 w 2314475"/>
              <a:gd name="connsiteY12" fmla="*/ 2548757 h 2570593"/>
              <a:gd name="connsiteX13" fmla="*/ 1213962 w 2314475"/>
              <a:gd name="connsiteY13" fmla="*/ 2474145 h 2570593"/>
              <a:gd name="connsiteX14" fmla="*/ 1156811 w 2314475"/>
              <a:gd name="connsiteY14" fmla="*/ 2469382 h 2570593"/>
              <a:gd name="connsiteX15" fmla="*/ 1054417 w 2314475"/>
              <a:gd name="connsiteY15" fmla="*/ 2433663 h 2570593"/>
              <a:gd name="connsiteX16" fmla="*/ 728186 w 2314475"/>
              <a:gd name="connsiteY16" fmla="*/ 2433663 h 2570593"/>
              <a:gd name="connsiteX17" fmla="*/ 690086 w 2314475"/>
              <a:gd name="connsiteY17" fmla="*/ 2405088 h 2570593"/>
              <a:gd name="connsiteX18" fmla="*/ 561499 w 2314475"/>
              <a:gd name="connsiteY18" fmla="*/ 2383657 h 2570593"/>
              <a:gd name="connsiteX19" fmla="*/ 529749 w 2314475"/>
              <a:gd name="connsiteY19" fmla="*/ 2332066 h 2570593"/>
              <a:gd name="connsiteX20" fmla="*/ 449579 w 2314475"/>
              <a:gd name="connsiteY20" fmla="*/ 2045520 h 2570593"/>
              <a:gd name="connsiteX21" fmla="*/ 265431 w 2314475"/>
              <a:gd name="connsiteY21" fmla="*/ 2003449 h 2570593"/>
              <a:gd name="connsiteX22" fmla="*/ 92392 w 2314475"/>
              <a:gd name="connsiteY22" fmla="*/ 1981226 h 2570593"/>
              <a:gd name="connsiteX23" fmla="*/ 92392 w 2314475"/>
              <a:gd name="connsiteY23" fmla="*/ 1895501 h 2570593"/>
              <a:gd name="connsiteX24" fmla="*/ 178116 w 2314475"/>
              <a:gd name="connsiteY24" fmla="*/ 1902645 h 2570593"/>
              <a:gd name="connsiteX25" fmla="*/ 213041 w 2314475"/>
              <a:gd name="connsiteY25" fmla="*/ 1715317 h 2570593"/>
              <a:gd name="connsiteX26" fmla="*/ 236855 w 2314475"/>
              <a:gd name="connsiteY26" fmla="*/ 1272408 h 2570593"/>
              <a:gd name="connsiteX27" fmla="*/ 3491 w 2314475"/>
              <a:gd name="connsiteY27" fmla="*/ 1234307 h 2570593"/>
              <a:gd name="connsiteX28" fmla="*/ 31907 w 2314475"/>
              <a:gd name="connsiteY28" fmla="*/ 1029106 h 2570593"/>
              <a:gd name="connsiteX29" fmla="*/ 85249 w 2314475"/>
              <a:gd name="connsiteY29" fmla="*/ 240533 h 2570593"/>
              <a:gd name="connsiteX30" fmla="*/ 665796 w 2314475"/>
              <a:gd name="connsiteY30" fmla="*/ 7169 h 2570593"/>
              <a:gd name="connsiteX0" fmla="*/ 665796 w 2314475"/>
              <a:gd name="connsiteY0" fmla="*/ 7169 h 2574157"/>
              <a:gd name="connsiteX1" fmla="*/ 1327467 w 2314475"/>
              <a:gd name="connsiteY1" fmla="*/ 128615 h 2574157"/>
              <a:gd name="connsiteX2" fmla="*/ 1599721 w 2314475"/>
              <a:gd name="connsiteY2" fmla="*/ 159093 h 2574157"/>
              <a:gd name="connsiteX3" fmla="*/ 1604486 w 2314475"/>
              <a:gd name="connsiteY3" fmla="*/ 254822 h 2574157"/>
              <a:gd name="connsiteX4" fmla="*/ 1361598 w 2314475"/>
              <a:gd name="connsiteY4" fmla="*/ 376265 h 2574157"/>
              <a:gd name="connsiteX5" fmla="*/ 1539397 w 2314475"/>
              <a:gd name="connsiteY5" fmla="*/ 407220 h 2574157"/>
              <a:gd name="connsiteX6" fmla="*/ 1894996 w 2314475"/>
              <a:gd name="connsiteY6" fmla="*/ 573812 h 2574157"/>
              <a:gd name="connsiteX7" fmla="*/ 1914049 w 2314475"/>
              <a:gd name="connsiteY7" fmla="*/ 1081116 h 2574157"/>
              <a:gd name="connsiteX8" fmla="*/ 2127567 w 2314475"/>
              <a:gd name="connsiteY8" fmla="*/ 1108897 h 2574157"/>
              <a:gd name="connsiteX9" fmla="*/ 2275205 w 2314475"/>
              <a:gd name="connsiteY9" fmla="*/ 1204146 h 2574157"/>
              <a:gd name="connsiteX10" fmla="*/ 1887061 w 2314475"/>
              <a:gd name="connsiteY10" fmla="*/ 1844701 h 2574157"/>
              <a:gd name="connsiteX11" fmla="*/ 1642586 w 2314475"/>
              <a:gd name="connsiteY11" fmla="*/ 2305077 h 2574157"/>
              <a:gd name="connsiteX12" fmla="*/ 1556065 w 2314475"/>
              <a:gd name="connsiteY12" fmla="*/ 2548757 h 2574157"/>
              <a:gd name="connsiteX13" fmla="*/ 1199675 w 2314475"/>
              <a:gd name="connsiteY13" fmla="*/ 2502720 h 2574157"/>
              <a:gd name="connsiteX14" fmla="*/ 1156811 w 2314475"/>
              <a:gd name="connsiteY14" fmla="*/ 2469382 h 2574157"/>
              <a:gd name="connsiteX15" fmla="*/ 1054417 w 2314475"/>
              <a:gd name="connsiteY15" fmla="*/ 2433663 h 2574157"/>
              <a:gd name="connsiteX16" fmla="*/ 728186 w 2314475"/>
              <a:gd name="connsiteY16" fmla="*/ 2433663 h 2574157"/>
              <a:gd name="connsiteX17" fmla="*/ 690086 w 2314475"/>
              <a:gd name="connsiteY17" fmla="*/ 2405088 h 2574157"/>
              <a:gd name="connsiteX18" fmla="*/ 561499 w 2314475"/>
              <a:gd name="connsiteY18" fmla="*/ 2383657 h 2574157"/>
              <a:gd name="connsiteX19" fmla="*/ 529749 w 2314475"/>
              <a:gd name="connsiteY19" fmla="*/ 2332066 h 2574157"/>
              <a:gd name="connsiteX20" fmla="*/ 449579 w 2314475"/>
              <a:gd name="connsiteY20" fmla="*/ 2045520 h 2574157"/>
              <a:gd name="connsiteX21" fmla="*/ 265431 w 2314475"/>
              <a:gd name="connsiteY21" fmla="*/ 2003449 h 2574157"/>
              <a:gd name="connsiteX22" fmla="*/ 92392 w 2314475"/>
              <a:gd name="connsiteY22" fmla="*/ 1981226 h 2574157"/>
              <a:gd name="connsiteX23" fmla="*/ 92392 w 2314475"/>
              <a:gd name="connsiteY23" fmla="*/ 1895501 h 2574157"/>
              <a:gd name="connsiteX24" fmla="*/ 178116 w 2314475"/>
              <a:gd name="connsiteY24" fmla="*/ 1902645 h 2574157"/>
              <a:gd name="connsiteX25" fmla="*/ 213041 w 2314475"/>
              <a:gd name="connsiteY25" fmla="*/ 1715317 h 2574157"/>
              <a:gd name="connsiteX26" fmla="*/ 236855 w 2314475"/>
              <a:gd name="connsiteY26" fmla="*/ 1272408 h 2574157"/>
              <a:gd name="connsiteX27" fmla="*/ 3491 w 2314475"/>
              <a:gd name="connsiteY27" fmla="*/ 1234307 h 2574157"/>
              <a:gd name="connsiteX28" fmla="*/ 31907 w 2314475"/>
              <a:gd name="connsiteY28" fmla="*/ 1029106 h 2574157"/>
              <a:gd name="connsiteX29" fmla="*/ 85249 w 2314475"/>
              <a:gd name="connsiteY29" fmla="*/ 240533 h 2574157"/>
              <a:gd name="connsiteX30" fmla="*/ 665796 w 2314475"/>
              <a:gd name="connsiteY30" fmla="*/ 7169 h 2574157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69382 h 2571388"/>
              <a:gd name="connsiteX15" fmla="*/ 1054417 w 2314475"/>
              <a:gd name="connsiteY15" fmla="*/ 2433663 h 2571388"/>
              <a:gd name="connsiteX16" fmla="*/ 728186 w 2314475"/>
              <a:gd name="connsiteY16" fmla="*/ 2433663 h 2571388"/>
              <a:gd name="connsiteX17" fmla="*/ 690086 w 2314475"/>
              <a:gd name="connsiteY17" fmla="*/ 2405088 h 2571388"/>
              <a:gd name="connsiteX18" fmla="*/ 561499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55095 h 2571388"/>
              <a:gd name="connsiteX15" fmla="*/ 1054417 w 2314475"/>
              <a:gd name="connsiteY15" fmla="*/ 2433663 h 2571388"/>
              <a:gd name="connsiteX16" fmla="*/ 728186 w 2314475"/>
              <a:gd name="connsiteY16" fmla="*/ 2433663 h 2571388"/>
              <a:gd name="connsiteX17" fmla="*/ 690086 w 2314475"/>
              <a:gd name="connsiteY17" fmla="*/ 2405088 h 2571388"/>
              <a:gd name="connsiteX18" fmla="*/ 561499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69383 h 2571388"/>
              <a:gd name="connsiteX15" fmla="*/ 1054417 w 2314475"/>
              <a:gd name="connsiteY15" fmla="*/ 2433663 h 2571388"/>
              <a:gd name="connsiteX16" fmla="*/ 728186 w 2314475"/>
              <a:gd name="connsiteY16" fmla="*/ 2433663 h 2571388"/>
              <a:gd name="connsiteX17" fmla="*/ 690086 w 2314475"/>
              <a:gd name="connsiteY17" fmla="*/ 2405088 h 2571388"/>
              <a:gd name="connsiteX18" fmla="*/ 561499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69383 h 2571388"/>
              <a:gd name="connsiteX15" fmla="*/ 1061561 w 2314475"/>
              <a:gd name="connsiteY15" fmla="*/ 2419375 h 2571388"/>
              <a:gd name="connsiteX16" fmla="*/ 728186 w 2314475"/>
              <a:gd name="connsiteY16" fmla="*/ 2433663 h 2571388"/>
              <a:gd name="connsiteX17" fmla="*/ 690086 w 2314475"/>
              <a:gd name="connsiteY17" fmla="*/ 2405088 h 2571388"/>
              <a:gd name="connsiteX18" fmla="*/ 561499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69383 h 2571388"/>
              <a:gd name="connsiteX15" fmla="*/ 1061561 w 2314475"/>
              <a:gd name="connsiteY15" fmla="*/ 2419375 h 2571388"/>
              <a:gd name="connsiteX16" fmla="*/ 763904 w 2314475"/>
              <a:gd name="connsiteY16" fmla="*/ 2419376 h 2571388"/>
              <a:gd name="connsiteX17" fmla="*/ 690086 w 2314475"/>
              <a:gd name="connsiteY17" fmla="*/ 2405088 h 2571388"/>
              <a:gd name="connsiteX18" fmla="*/ 561499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7169 h 2571388"/>
              <a:gd name="connsiteX1" fmla="*/ 1327467 w 2314475"/>
              <a:gd name="connsiteY1" fmla="*/ 128615 h 2571388"/>
              <a:gd name="connsiteX2" fmla="*/ 1599721 w 2314475"/>
              <a:gd name="connsiteY2" fmla="*/ 159093 h 2571388"/>
              <a:gd name="connsiteX3" fmla="*/ 1604486 w 2314475"/>
              <a:gd name="connsiteY3" fmla="*/ 254822 h 2571388"/>
              <a:gd name="connsiteX4" fmla="*/ 1361598 w 2314475"/>
              <a:gd name="connsiteY4" fmla="*/ 376265 h 2571388"/>
              <a:gd name="connsiteX5" fmla="*/ 1539397 w 2314475"/>
              <a:gd name="connsiteY5" fmla="*/ 407220 h 2571388"/>
              <a:gd name="connsiteX6" fmla="*/ 1894996 w 2314475"/>
              <a:gd name="connsiteY6" fmla="*/ 573812 h 2571388"/>
              <a:gd name="connsiteX7" fmla="*/ 1914049 w 2314475"/>
              <a:gd name="connsiteY7" fmla="*/ 1081116 h 2571388"/>
              <a:gd name="connsiteX8" fmla="*/ 2127567 w 2314475"/>
              <a:gd name="connsiteY8" fmla="*/ 1108897 h 2571388"/>
              <a:gd name="connsiteX9" fmla="*/ 2275205 w 2314475"/>
              <a:gd name="connsiteY9" fmla="*/ 1204146 h 2571388"/>
              <a:gd name="connsiteX10" fmla="*/ 1887061 w 2314475"/>
              <a:gd name="connsiteY10" fmla="*/ 1844701 h 2571388"/>
              <a:gd name="connsiteX11" fmla="*/ 1642586 w 2314475"/>
              <a:gd name="connsiteY11" fmla="*/ 2305077 h 2571388"/>
              <a:gd name="connsiteX12" fmla="*/ 1556065 w 2314475"/>
              <a:gd name="connsiteY12" fmla="*/ 2548757 h 2571388"/>
              <a:gd name="connsiteX13" fmla="*/ 1213963 w 2314475"/>
              <a:gd name="connsiteY13" fmla="*/ 2481289 h 2571388"/>
              <a:gd name="connsiteX14" fmla="*/ 1156811 w 2314475"/>
              <a:gd name="connsiteY14" fmla="*/ 2469383 h 2571388"/>
              <a:gd name="connsiteX15" fmla="*/ 1061561 w 2314475"/>
              <a:gd name="connsiteY15" fmla="*/ 2419375 h 2571388"/>
              <a:gd name="connsiteX16" fmla="*/ 763904 w 2314475"/>
              <a:gd name="connsiteY16" fmla="*/ 2419376 h 2571388"/>
              <a:gd name="connsiteX17" fmla="*/ 690086 w 2314475"/>
              <a:gd name="connsiteY17" fmla="*/ 2405088 h 2571388"/>
              <a:gd name="connsiteX18" fmla="*/ 590074 w 2314475"/>
              <a:gd name="connsiteY18" fmla="*/ 2383657 h 2571388"/>
              <a:gd name="connsiteX19" fmla="*/ 529749 w 2314475"/>
              <a:gd name="connsiteY19" fmla="*/ 2332066 h 2571388"/>
              <a:gd name="connsiteX20" fmla="*/ 449579 w 2314475"/>
              <a:gd name="connsiteY20" fmla="*/ 2045520 h 2571388"/>
              <a:gd name="connsiteX21" fmla="*/ 265431 w 2314475"/>
              <a:gd name="connsiteY21" fmla="*/ 2003449 h 2571388"/>
              <a:gd name="connsiteX22" fmla="*/ 92392 w 2314475"/>
              <a:gd name="connsiteY22" fmla="*/ 1981226 h 2571388"/>
              <a:gd name="connsiteX23" fmla="*/ 92392 w 2314475"/>
              <a:gd name="connsiteY23" fmla="*/ 1895501 h 2571388"/>
              <a:gd name="connsiteX24" fmla="*/ 178116 w 2314475"/>
              <a:gd name="connsiteY24" fmla="*/ 1902645 h 2571388"/>
              <a:gd name="connsiteX25" fmla="*/ 213041 w 2314475"/>
              <a:gd name="connsiteY25" fmla="*/ 1715317 h 2571388"/>
              <a:gd name="connsiteX26" fmla="*/ 236855 w 2314475"/>
              <a:gd name="connsiteY26" fmla="*/ 1272408 h 2571388"/>
              <a:gd name="connsiteX27" fmla="*/ 3491 w 2314475"/>
              <a:gd name="connsiteY27" fmla="*/ 1234307 h 2571388"/>
              <a:gd name="connsiteX28" fmla="*/ 31907 w 2314475"/>
              <a:gd name="connsiteY28" fmla="*/ 1029106 h 2571388"/>
              <a:gd name="connsiteX29" fmla="*/ 85249 w 2314475"/>
              <a:gd name="connsiteY29" fmla="*/ 240533 h 2571388"/>
              <a:gd name="connsiteX30" fmla="*/ 665796 w 2314475"/>
              <a:gd name="connsiteY30" fmla="*/ 7169 h 2571388"/>
              <a:gd name="connsiteX0" fmla="*/ 665796 w 2314475"/>
              <a:gd name="connsiteY0" fmla="*/ 29841 h 2594060"/>
              <a:gd name="connsiteX1" fmla="*/ 1327467 w 2314475"/>
              <a:gd name="connsiteY1" fmla="*/ 151287 h 2594060"/>
              <a:gd name="connsiteX2" fmla="*/ 1599721 w 2314475"/>
              <a:gd name="connsiteY2" fmla="*/ 181765 h 2594060"/>
              <a:gd name="connsiteX3" fmla="*/ 1604486 w 2314475"/>
              <a:gd name="connsiteY3" fmla="*/ 277494 h 2594060"/>
              <a:gd name="connsiteX4" fmla="*/ 1361598 w 2314475"/>
              <a:gd name="connsiteY4" fmla="*/ 398937 h 2594060"/>
              <a:gd name="connsiteX5" fmla="*/ 1539397 w 2314475"/>
              <a:gd name="connsiteY5" fmla="*/ 429892 h 2594060"/>
              <a:gd name="connsiteX6" fmla="*/ 1894996 w 2314475"/>
              <a:gd name="connsiteY6" fmla="*/ 596484 h 2594060"/>
              <a:gd name="connsiteX7" fmla="*/ 1914049 w 2314475"/>
              <a:gd name="connsiteY7" fmla="*/ 1103788 h 2594060"/>
              <a:gd name="connsiteX8" fmla="*/ 2127567 w 2314475"/>
              <a:gd name="connsiteY8" fmla="*/ 1131569 h 2594060"/>
              <a:gd name="connsiteX9" fmla="*/ 2275205 w 2314475"/>
              <a:gd name="connsiteY9" fmla="*/ 1226818 h 2594060"/>
              <a:gd name="connsiteX10" fmla="*/ 1887061 w 2314475"/>
              <a:gd name="connsiteY10" fmla="*/ 1867373 h 2594060"/>
              <a:gd name="connsiteX11" fmla="*/ 1642586 w 2314475"/>
              <a:gd name="connsiteY11" fmla="*/ 2327749 h 2594060"/>
              <a:gd name="connsiteX12" fmla="*/ 1556065 w 2314475"/>
              <a:gd name="connsiteY12" fmla="*/ 2571429 h 2594060"/>
              <a:gd name="connsiteX13" fmla="*/ 1213963 w 2314475"/>
              <a:gd name="connsiteY13" fmla="*/ 2503961 h 2594060"/>
              <a:gd name="connsiteX14" fmla="*/ 1156811 w 2314475"/>
              <a:gd name="connsiteY14" fmla="*/ 2492055 h 2594060"/>
              <a:gd name="connsiteX15" fmla="*/ 1061561 w 2314475"/>
              <a:gd name="connsiteY15" fmla="*/ 2442047 h 2594060"/>
              <a:gd name="connsiteX16" fmla="*/ 763904 w 2314475"/>
              <a:gd name="connsiteY16" fmla="*/ 2442048 h 2594060"/>
              <a:gd name="connsiteX17" fmla="*/ 690086 w 2314475"/>
              <a:gd name="connsiteY17" fmla="*/ 2427760 h 2594060"/>
              <a:gd name="connsiteX18" fmla="*/ 590074 w 2314475"/>
              <a:gd name="connsiteY18" fmla="*/ 2406329 h 2594060"/>
              <a:gd name="connsiteX19" fmla="*/ 529749 w 2314475"/>
              <a:gd name="connsiteY19" fmla="*/ 2354738 h 2594060"/>
              <a:gd name="connsiteX20" fmla="*/ 449579 w 2314475"/>
              <a:gd name="connsiteY20" fmla="*/ 2068192 h 2594060"/>
              <a:gd name="connsiteX21" fmla="*/ 265431 w 2314475"/>
              <a:gd name="connsiteY21" fmla="*/ 2026121 h 2594060"/>
              <a:gd name="connsiteX22" fmla="*/ 92392 w 2314475"/>
              <a:gd name="connsiteY22" fmla="*/ 2003898 h 2594060"/>
              <a:gd name="connsiteX23" fmla="*/ 92392 w 2314475"/>
              <a:gd name="connsiteY23" fmla="*/ 1918173 h 2594060"/>
              <a:gd name="connsiteX24" fmla="*/ 178116 w 2314475"/>
              <a:gd name="connsiteY24" fmla="*/ 1925317 h 2594060"/>
              <a:gd name="connsiteX25" fmla="*/ 213041 w 2314475"/>
              <a:gd name="connsiteY25" fmla="*/ 1737989 h 2594060"/>
              <a:gd name="connsiteX26" fmla="*/ 236855 w 2314475"/>
              <a:gd name="connsiteY26" fmla="*/ 1295080 h 2594060"/>
              <a:gd name="connsiteX27" fmla="*/ 3491 w 2314475"/>
              <a:gd name="connsiteY27" fmla="*/ 1256979 h 2594060"/>
              <a:gd name="connsiteX28" fmla="*/ 31907 w 2314475"/>
              <a:gd name="connsiteY28" fmla="*/ 1051778 h 2594060"/>
              <a:gd name="connsiteX29" fmla="*/ 92393 w 2314475"/>
              <a:gd name="connsiteY29" fmla="*/ 206055 h 2594060"/>
              <a:gd name="connsiteX30" fmla="*/ 665796 w 2314475"/>
              <a:gd name="connsiteY30" fmla="*/ 29841 h 2594060"/>
              <a:gd name="connsiteX0" fmla="*/ 665796 w 2314475"/>
              <a:gd name="connsiteY0" fmla="*/ 34759 h 2598978"/>
              <a:gd name="connsiteX1" fmla="*/ 1327467 w 2314475"/>
              <a:gd name="connsiteY1" fmla="*/ 156205 h 2598978"/>
              <a:gd name="connsiteX2" fmla="*/ 1599721 w 2314475"/>
              <a:gd name="connsiteY2" fmla="*/ 186683 h 2598978"/>
              <a:gd name="connsiteX3" fmla="*/ 1604486 w 2314475"/>
              <a:gd name="connsiteY3" fmla="*/ 282412 h 2598978"/>
              <a:gd name="connsiteX4" fmla="*/ 1361598 w 2314475"/>
              <a:gd name="connsiteY4" fmla="*/ 403855 h 2598978"/>
              <a:gd name="connsiteX5" fmla="*/ 1539397 w 2314475"/>
              <a:gd name="connsiteY5" fmla="*/ 434810 h 2598978"/>
              <a:gd name="connsiteX6" fmla="*/ 1894996 w 2314475"/>
              <a:gd name="connsiteY6" fmla="*/ 601402 h 2598978"/>
              <a:gd name="connsiteX7" fmla="*/ 1914049 w 2314475"/>
              <a:gd name="connsiteY7" fmla="*/ 1108706 h 2598978"/>
              <a:gd name="connsiteX8" fmla="*/ 2127567 w 2314475"/>
              <a:gd name="connsiteY8" fmla="*/ 1136487 h 2598978"/>
              <a:gd name="connsiteX9" fmla="*/ 2275205 w 2314475"/>
              <a:gd name="connsiteY9" fmla="*/ 1231736 h 2598978"/>
              <a:gd name="connsiteX10" fmla="*/ 1887061 w 2314475"/>
              <a:gd name="connsiteY10" fmla="*/ 1872291 h 2598978"/>
              <a:gd name="connsiteX11" fmla="*/ 1642586 w 2314475"/>
              <a:gd name="connsiteY11" fmla="*/ 2332667 h 2598978"/>
              <a:gd name="connsiteX12" fmla="*/ 1556065 w 2314475"/>
              <a:gd name="connsiteY12" fmla="*/ 2576347 h 2598978"/>
              <a:gd name="connsiteX13" fmla="*/ 1213963 w 2314475"/>
              <a:gd name="connsiteY13" fmla="*/ 2508879 h 2598978"/>
              <a:gd name="connsiteX14" fmla="*/ 1156811 w 2314475"/>
              <a:gd name="connsiteY14" fmla="*/ 2496973 h 2598978"/>
              <a:gd name="connsiteX15" fmla="*/ 1061561 w 2314475"/>
              <a:gd name="connsiteY15" fmla="*/ 2446965 h 2598978"/>
              <a:gd name="connsiteX16" fmla="*/ 763904 w 2314475"/>
              <a:gd name="connsiteY16" fmla="*/ 2446966 h 2598978"/>
              <a:gd name="connsiteX17" fmla="*/ 690086 w 2314475"/>
              <a:gd name="connsiteY17" fmla="*/ 2432678 h 2598978"/>
              <a:gd name="connsiteX18" fmla="*/ 590074 w 2314475"/>
              <a:gd name="connsiteY18" fmla="*/ 2411247 h 2598978"/>
              <a:gd name="connsiteX19" fmla="*/ 529749 w 2314475"/>
              <a:gd name="connsiteY19" fmla="*/ 2359656 h 2598978"/>
              <a:gd name="connsiteX20" fmla="*/ 449579 w 2314475"/>
              <a:gd name="connsiteY20" fmla="*/ 2073110 h 2598978"/>
              <a:gd name="connsiteX21" fmla="*/ 265431 w 2314475"/>
              <a:gd name="connsiteY21" fmla="*/ 2031039 h 2598978"/>
              <a:gd name="connsiteX22" fmla="*/ 92392 w 2314475"/>
              <a:gd name="connsiteY22" fmla="*/ 2008816 h 2598978"/>
              <a:gd name="connsiteX23" fmla="*/ 92392 w 2314475"/>
              <a:gd name="connsiteY23" fmla="*/ 1923091 h 2598978"/>
              <a:gd name="connsiteX24" fmla="*/ 178116 w 2314475"/>
              <a:gd name="connsiteY24" fmla="*/ 1930235 h 2598978"/>
              <a:gd name="connsiteX25" fmla="*/ 213041 w 2314475"/>
              <a:gd name="connsiteY25" fmla="*/ 1742907 h 2598978"/>
              <a:gd name="connsiteX26" fmla="*/ 236855 w 2314475"/>
              <a:gd name="connsiteY26" fmla="*/ 1299998 h 2598978"/>
              <a:gd name="connsiteX27" fmla="*/ 3491 w 2314475"/>
              <a:gd name="connsiteY27" fmla="*/ 1261897 h 2598978"/>
              <a:gd name="connsiteX28" fmla="*/ 31907 w 2314475"/>
              <a:gd name="connsiteY28" fmla="*/ 1056696 h 2598978"/>
              <a:gd name="connsiteX29" fmla="*/ 92393 w 2314475"/>
              <a:gd name="connsiteY29" fmla="*/ 210973 h 2598978"/>
              <a:gd name="connsiteX30" fmla="*/ 147161 w 2314475"/>
              <a:gd name="connsiteY30" fmla="*/ 13330 h 2598978"/>
              <a:gd name="connsiteX31" fmla="*/ 665796 w 2314475"/>
              <a:gd name="connsiteY31" fmla="*/ 34759 h 2598978"/>
              <a:gd name="connsiteX0" fmla="*/ 665796 w 2314475"/>
              <a:gd name="connsiteY0" fmla="*/ 21429 h 2585648"/>
              <a:gd name="connsiteX1" fmla="*/ 1327467 w 2314475"/>
              <a:gd name="connsiteY1" fmla="*/ 142875 h 2585648"/>
              <a:gd name="connsiteX2" fmla="*/ 1599721 w 2314475"/>
              <a:gd name="connsiteY2" fmla="*/ 173353 h 2585648"/>
              <a:gd name="connsiteX3" fmla="*/ 1604486 w 2314475"/>
              <a:gd name="connsiteY3" fmla="*/ 269082 h 2585648"/>
              <a:gd name="connsiteX4" fmla="*/ 1361598 w 2314475"/>
              <a:gd name="connsiteY4" fmla="*/ 390525 h 2585648"/>
              <a:gd name="connsiteX5" fmla="*/ 1539397 w 2314475"/>
              <a:gd name="connsiteY5" fmla="*/ 421480 h 2585648"/>
              <a:gd name="connsiteX6" fmla="*/ 1894996 w 2314475"/>
              <a:gd name="connsiteY6" fmla="*/ 588072 h 2585648"/>
              <a:gd name="connsiteX7" fmla="*/ 1914049 w 2314475"/>
              <a:gd name="connsiteY7" fmla="*/ 1095376 h 2585648"/>
              <a:gd name="connsiteX8" fmla="*/ 2127567 w 2314475"/>
              <a:gd name="connsiteY8" fmla="*/ 1123157 h 2585648"/>
              <a:gd name="connsiteX9" fmla="*/ 2275205 w 2314475"/>
              <a:gd name="connsiteY9" fmla="*/ 1218406 h 2585648"/>
              <a:gd name="connsiteX10" fmla="*/ 1887061 w 2314475"/>
              <a:gd name="connsiteY10" fmla="*/ 1858961 h 2585648"/>
              <a:gd name="connsiteX11" fmla="*/ 1642586 w 2314475"/>
              <a:gd name="connsiteY11" fmla="*/ 2319337 h 2585648"/>
              <a:gd name="connsiteX12" fmla="*/ 1556065 w 2314475"/>
              <a:gd name="connsiteY12" fmla="*/ 2563017 h 2585648"/>
              <a:gd name="connsiteX13" fmla="*/ 1213963 w 2314475"/>
              <a:gd name="connsiteY13" fmla="*/ 2495549 h 2585648"/>
              <a:gd name="connsiteX14" fmla="*/ 1156811 w 2314475"/>
              <a:gd name="connsiteY14" fmla="*/ 2483643 h 2585648"/>
              <a:gd name="connsiteX15" fmla="*/ 1061561 w 2314475"/>
              <a:gd name="connsiteY15" fmla="*/ 2433635 h 2585648"/>
              <a:gd name="connsiteX16" fmla="*/ 763904 w 2314475"/>
              <a:gd name="connsiteY16" fmla="*/ 2433636 h 2585648"/>
              <a:gd name="connsiteX17" fmla="*/ 690086 w 2314475"/>
              <a:gd name="connsiteY17" fmla="*/ 2419348 h 2585648"/>
              <a:gd name="connsiteX18" fmla="*/ 590074 w 2314475"/>
              <a:gd name="connsiteY18" fmla="*/ 2397917 h 2585648"/>
              <a:gd name="connsiteX19" fmla="*/ 529749 w 2314475"/>
              <a:gd name="connsiteY19" fmla="*/ 2346326 h 2585648"/>
              <a:gd name="connsiteX20" fmla="*/ 449579 w 2314475"/>
              <a:gd name="connsiteY20" fmla="*/ 2059780 h 2585648"/>
              <a:gd name="connsiteX21" fmla="*/ 265431 w 2314475"/>
              <a:gd name="connsiteY21" fmla="*/ 2017709 h 2585648"/>
              <a:gd name="connsiteX22" fmla="*/ 92392 w 2314475"/>
              <a:gd name="connsiteY22" fmla="*/ 1995486 h 2585648"/>
              <a:gd name="connsiteX23" fmla="*/ 92392 w 2314475"/>
              <a:gd name="connsiteY23" fmla="*/ 1909761 h 2585648"/>
              <a:gd name="connsiteX24" fmla="*/ 178116 w 2314475"/>
              <a:gd name="connsiteY24" fmla="*/ 1916905 h 2585648"/>
              <a:gd name="connsiteX25" fmla="*/ 213041 w 2314475"/>
              <a:gd name="connsiteY25" fmla="*/ 1729577 h 2585648"/>
              <a:gd name="connsiteX26" fmla="*/ 236855 w 2314475"/>
              <a:gd name="connsiteY26" fmla="*/ 1286668 h 2585648"/>
              <a:gd name="connsiteX27" fmla="*/ 3491 w 2314475"/>
              <a:gd name="connsiteY27" fmla="*/ 1248567 h 2585648"/>
              <a:gd name="connsiteX28" fmla="*/ 31907 w 2314475"/>
              <a:gd name="connsiteY28" fmla="*/ 1043366 h 2585648"/>
              <a:gd name="connsiteX29" fmla="*/ 92393 w 2314475"/>
              <a:gd name="connsiteY29" fmla="*/ 197643 h 2585648"/>
              <a:gd name="connsiteX30" fmla="*/ 147161 w 2314475"/>
              <a:gd name="connsiteY30" fmla="*/ 0 h 2585648"/>
              <a:gd name="connsiteX31" fmla="*/ 665796 w 2314475"/>
              <a:gd name="connsiteY31" fmla="*/ 21429 h 2585648"/>
              <a:gd name="connsiteX0" fmla="*/ 665796 w 2314475"/>
              <a:gd name="connsiteY0" fmla="*/ 21429 h 2585648"/>
              <a:gd name="connsiteX1" fmla="*/ 1327467 w 2314475"/>
              <a:gd name="connsiteY1" fmla="*/ 142875 h 2585648"/>
              <a:gd name="connsiteX2" fmla="*/ 1599721 w 2314475"/>
              <a:gd name="connsiteY2" fmla="*/ 173353 h 2585648"/>
              <a:gd name="connsiteX3" fmla="*/ 1604486 w 2314475"/>
              <a:gd name="connsiteY3" fmla="*/ 269082 h 2585648"/>
              <a:gd name="connsiteX4" fmla="*/ 1361598 w 2314475"/>
              <a:gd name="connsiteY4" fmla="*/ 390525 h 2585648"/>
              <a:gd name="connsiteX5" fmla="*/ 1539397 w 2314475"/>
              <a:gd name="connsiteY5" fmla="*/ 421480 h 2585648"/>
              <a:gd name="connsiteX6" fmla="*/ 1894996 w 2314475"/>
              <a:gd name="connsiteY6" fmla="*/ 588072 h 2585648"/>
              <a:gd name="connsiteX7" fmla="*/ 1914049 w 2314475"/>
              <a:gd name="connsiteY7" fmla="*/ 1095376 h 2585648"/>
              <a:gd name="connsiteX8" fmla="*/ 2127567 w 2314475"/>
              <a:gd name="connsiteY8" fmla="*/ 1123157 h 2585648"/>
              <a:gd name="connsiteX9" fmla="*/ 2275205 w 2314475"/>
              <a:gd name="connsiteY9" fmla="*/ 1218406 h 2585648"/>
              <a:gd name="connsiteX10" fmla="*/ 1887061 w 2314475"/>
              <a:gd name="connsiteY10" fmla="*/ 1858961 h 2585648"/>
              <a:gd name="connsiteX11" fmla="*/ 1642586 w 2314475"/>
              <a:gd name="connsiteY11" fmla="*/ 2319337 h 2585648"/>
              <a:gd name="connsiteX12" fmla="*/ 1556065 w 2314475"/>
              <a:gd name="connsiteY12" fmla="*/ 2563017 h 2585648"/>
              <a:gd name="connsiteX13" fmla="*/ 1213963 w 2314475"/>
              <a:gd name="connsiteY13" fmla="*/ 2495549 h 2585648"/>
              <a:gd name="connsiteX14" fmla="*/ 1156811 w 2314475"/>
              <a:gd name="connsiteY14" fmla="*/ 2483643 h 2585648"/>
              <a:gd name="connsiteX15" fmla="*/ 1061561 w 2314475"/>
              <a:gd name="connsiteY15" fmla="*/ 2433635 h 2585648"/>
              <a:gd name="connsiteX16" fmla="*/ 763904 w 2314475"/>
              <a:gd name="connsiteY16" fmla="*/ 2433636 h 2585648"/>
              <a:gd name="connsiteX17" fmla="*/ 690086 w 2314475"/>
              <a:gd name="connsiteY17" fmla="*/ 2419348 h 2585648"/>
              <a:gd name="connsiteX18" fmla="*/ 590074 w 2314475"/>
              <a:gd name="connsiteY18" fmla="*/ 2397917 h 2585648"/>
              <a:gd name="connsiteX19" fmla="*/ 529749 w 2314475"/>
              <a:gd name="connsiteY19" fmla="*/ 2346326 h 2585648"/>
              <a:gd name="connsiteX20" fmla="*/ 449579 w 2314475"/>
              <a:gd name="connsiteY20" fmla="*/ 2059780 h 2585648"/>
              <a:gd name="connsiteX21" fmla="*/ 265431 w 2314475"/>
              <a:gd name="connsiteY21" fmla="*/ 2017709 h 2585648"/>
              <a:gd name="connsiteX22" fmla="*/ 92392 w 2314475"/>
              <a:gd name="connsiteY22" fmla="*/ 1995486 h 2585648"/>
              <a:gd name="connsiteX23" fmla="*/ 92392 w 2314475"/>
              <a:gd name="connsiteY23" fmla="*/ 1909761 h 2585648"/>
              <a:gd name="connsiteX24" fmla="*/ 178116 w 2314475"/>
              <a:gd name="connsiteY24" fmla="*/ 1916905 h 2585648"/>
              <a:gd name="connsiteX25" fmla="*/ 213041 w 2314475"/>
              <a:gd name="connsiteY25" fmla="*/ 1729577 h 2585648"/>
              <a:gd name="connsiteX26" fmla="*/ 236855 w 2314475"/>
              <a:gd name="connsiteY26" fmla="*/ 1286668 h 2585648"/>
              <a:gd name="connsiteX27" fmla="*/ 3491 w 2314475"/>
              <a:gd name="connsiteY27" fmla="*/ 1248567 h 2585648"/>
              <a:gd name="connsiteX28" fmla="*/ 31907 w 2314475"/>
              <a:gd name="connsiteY28" fmla="*/ 1043366 h 2585648"/>
              <a:gd name="connsiteX29" fmla="*/ 92393 w 2314475"/>
              <a:gd name="connsiteY29" fmla="*/ 197643 h 2585648"/>
              <a:gd name="connsiteX30" fmla="*/ 97155 w 2314475"/>
              <a:gd name="connsiteY30" fmla="*/ 114300 h 2585648"/>
              <a:gd name="connsiteX31" fmla="*/ 147161 w 2314475"/>
              <a:gd name="connsiteY31" fmla="*/ 0 h 2585648"/>
              <a:gd name="connsiteX32" fmla="*/ 665796 w 2314475"/>
              <a:gd name="connsiteY32" fmla="*/ 21429 h 2585648"/>
              <a:gd name="connsiteX0" fmla="*/ 665796 w 2314475"/>
              <a:gd name="connsiteY0" fmla="*/ 21429 h 2585648"/>
              <a:gd name="connsiteX1" fmla="*/ 1327467 w 2314475"/>
              <a:gd name="connsiteY1" fmla="*/ 142875 h 2585648"/>
              <a:gd name="connsiteX2" fmla="*/ 1599721 w 2314475"/>
              <a:gd name="connsiteY2" fmla="*/ 173353 h 2585648"/>
              <a:gd name="connsiteX3" fmla="*/ 1604486 w 2314475"/>
              <a:gd name="connsiteY3" fmla="*/ 269082 h 2585648"/>
              <a:gd name="connsiteX4" fmla="*/ 1361598 w 2314475"/>
              <a:gd name="connsiteY4" fmla="*/ 390525 h 2585648"/>
              <a:gd name="connsiteX5" fmla="*/ 1539397 w 2314475"/>
              <a:gd name="connsiteY5" fmla="*/ 421480 h 2585648"/>
              <a:gd name="connsiteX6" fmla="*/ 1894996 w 2314475"/>
              <a:gd name="connsiteY6" fmla="*/ 588072 h 2585648"/>
              <a:gd name="connsiteX7" fmla="*/ 1914049 w 2314475"/>
              <a:gd name="connsiteY7" fmla="*/ 1095376 h 2585648"/>
              <a:gd name="connsiteX8" fmla="*/ 2127567 w 2314475"/>
              <a:gd name="connsiteY8" fmla="*/ 1123157 h 2585648"/>
              <a:gd name="connsiteX9" fmla="*/ 2275205 w 2314475"/>
              <a:gd name="connsiteY9" fmla="*/ 1218406 h 2585648"/>
              <a:gd name="connsiteX10" fmla="*/ 1887061 w 2314475"/>
              <a:gd name="connsiteY10" fmla="*/ 1858961 h 2585648"/>
              <a:gd name="connsiteX11" fmla="*/ 1642586 w 2314475"/>
              <a:gd name="connsiteY11" fmla="*/ 2319337 h 2585648"/>
              <a:gd name="connsiteX12" fmla="*/ 1556065 w 2314475"/>
              <a:gd name="connsiteY12" fmla="*/ 2563017 h 2585648"/>
              <a:gd name="connsiteX13" fmla="*/ 1213963 w 2314475"/>
              <a:gd name="connsiteY13" fmla="*/ 2495549 h 2585648"/>
              <a:gd name="connsiteX14" fmla="*/ 1156811 w 2314475"/>
              <a:gd name="connsiteY14" fmla="*/ 2483643 h 2585648"/>
              <a:gd name="connsiteX15" fmla="*/ 1061561 w 2314475"/>
              <a:gd name="connsiteY15" fmla="*/ 2433635 h 2585648"/>
              <a:gd name="connsiteX16" fmla="*/ 763904 w 2314475"/>
              <a:gd name="connsiteY16" fmla="*/ 2433636 h 2585648"/>
              <a:gd name="connsiteX17" fmla="*/ 690086 w 2314475"/>
              <a:gd name="connsiteY17" fmla="*/ 2419348 h 2585648"/>
              <a:gd name="connsiteX18" fmla="*/ 590074 w 2314475"/>
              <a:gd name="connsiteY18" fmla="*/ 2397917 h 2585648"/>
              <a:gd name="connsiteX19" fmla="*/ 529749 w 2314475"/>
              <a:gd name="connsiteY19" fmla="*/ 2346326 h 2585648"/>
              <a:gd name="connsiteX20" fmla="*/ 449579 w 2314475"/>
              <a:gd name="connsiteY20" fmla="*/ 2059780 h 2585648"/>
              <a:gd name="connsiteX21" fmla="*/ 265431 w 2314475"/>
              <a:gd name="connsiteY21" fmla="*/ 2017709 h 2585648"/>
              <a:gd name="connsiteX22" fmla="*/ 92392 w 2314475"/>
              <a:gd name="connsiteY22" fmla="*/ 1995486 h 2585648"/>
              <a:gd name="connsiteX23" fmla="*/ 92392 w 2314475"/>
              <a:gd name="connsiteY23" fmla="*/ 1909761 h 2585648"/>
              <a:gd name="connsiteX24" fmla="*/ 178116 w 2314475"/>
              <a:gd name="connsiteY24" fmla="*/ 1916905 h 2585648"/>
              <a:gd name="connsiteX25" fmla="*/ 213041 w 2314475"/>
              <a:gd name="connsiteY25" fmla="*/ 1729577 h 2585648"/>
              <a:gd name="connsiteX26" fmla="*/ 236855 w 2314475"/>
              <a:gd name="connsiteY26" fmla="*/ 1286668 h 2585648"/>
              <a:gd name="connsiteX27" fmla="*/ 3491 w 2314475"/>
              <a:gd name="connsiteY27" fmla="*/ 1248567 h 2585648"/>
              <a:gd name="connsiteX28" fmla="*/ 31907 w 2314475"/>
              <a:gd name="connsiteY28" fmla="*/ 1043366 h 2585648"/>
              <a:gd name="connsiteX29" fmla="*/ 92393 w 2314475"/>
              <a:gd name="connsiteY29" fmla="*/ 197643 h 2585648"/>
              <a:gd name="connsiteX30" fmla="*/ 97155 w 2314475"/>
              <a:gd name="connsiteY30" fmla="*/ 114300 h 2585648"/>
              <a:gd name="connsiteX31" fmla="*/ 161448 w 2314475"/>
              <a:gd name="connsiteY31" fmla="*/ 0 h 2585648"/>
              <a:gd name="connsiteX32" fmla="*/ 665796 w 2314475"/>
              <a:gd name="connsiteY32" fmla="*/ 21429 h 2585648"/>
              <a:gd name="connsiteX0" fmla="*/ 665796 w 2314475"/>
              <a:gd name="connsiteY0" fmla="*/ 25348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665796 w 2314475"/>
              <a:gd name="connsiteY33" fmla="*/ 25348 h 2589567"/>
              <a:gd name="connsiteX0" fmla="*/ 772953 w 2314475"/>
              <a:gd name="connsiteY0" fmla="*/ 32492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72953 w 2314475"/>
              <a:gd name="connsiteY33" fmla="*/ 32492 h 2589567"/>
              <a:gd name="connsiteX0" fmla="*/ 787241 w 2314475"/>
              <a:gd name="connsiteY0" fmla="*/ 61067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87241 w 2314475"/>
              <a:gd name="connsiteY33" fmla="*/ 61067 h 2589567"/>
              <a:gd name="connsiteX0" fmla="*/ 794384 w 2314475"/>
              <a:gd name="connsiteY0" fmla="*/ 46780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94384 w 2314475"/>
              <a:gd name="connsiteY33" fmla="*/ 46780 h 2589567"/>
              <a:gd name="connsiteX0" fmla="*/ 794384 w 2314475"/>
              <a:gd name="connsiteY0" fmla="*/ 46780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94384 w 2314475"/>
              <a:gd name="connsiteY33" fmla="*/ 46780 h 2589567"/>
              <a:gd name="connsiteX0" fmla="*/ 794384 w 2314475"/>
              <a:gd name="connsiteY0" fmla="*/ 46780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56065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94384 w 2314475"/>
              <a:gd name="connsiteY33" fmla="*/ 46780 h 2589567"/>
              <a:gd name="connsiteX0" fmla="*/ 794384 w 2314475"/>
              <a:gd name="connsiteY0" fmla="*/ 46780 h 2589567"/>
              <a:gd name="connsiteX1" fmla="*/ 1327467 w 2314475"/>
              <a:gd name="connsiteY1" fmla="*/ 146794 h 2589567"/>
              <a:gd name="connsiteX2" fmla="*/ 1599721 w 2314475"/>
              <a:gd name="connsiteY2" fmla="*/ 177272 h 2589567"/>
              <a:gd name="connsiteX3" fmla="*/ 1604486 w 2314475"/>
              <a:gd name="connsiteY3" fmla="*/ 273001 h 2589567"/>
              <a:gd name="connsiteX4" fmla="*/ 1361598 w 2314475"/>
              <a:gd name="connsiteY4" fmla="*/ 394444 h 2589567"/>
              <a:gd name="connsiteX5" fmla="*/ 1539397 w 2314475"/>
              <a:gd name="connsiteY5" fmla="*/ 425399 h 2589567"/>
              <a:gd name="connsiteX6" fmla="*/ 1894996 w 2314475"/>
              <a:gd name="connsiteY6" fmla="*/ 591991 h 2589567"/>
              <a:gd name="connsiteX7" fmla="*/ 1914049 w 2314475"/>
              <a:gd name="connsiteY7" fmla="*/ 1099295 h 2589567"/>
              <a:gd name="connsiteX8" fmla="*/ 2127567 w 2314475"/>
              <a:gd name="connsiteY8" fmla="*/ 1127076 h 2589567"/>
              <a:gd name="connsiteX9" fmla="*/ 2275205 w 2314475"/>
              <a:gd name="connsiteY9" fmla="*/ 1222325 h 2589567"/>
              <a:gd name="connsiteX10" fmla="*/ 1887061 w 2314475"/>
              <a:gd name="connsiteY10" fmla="*/ 1862880 h 2589567"/>
              <a:gd name="connsiteX11" fmla="*/ 1642586 w 2314475"/>
              <a:gd name="connsiteY11" fmla="*/ 2323256 h 2589567"/>
              <a:gd name="connsiteX12" fmla="*/ 1520346 w 2314475"/>
              <a:gd name="connsiteY12" fmla="*/ 2566936 h 2589567"/>
              <a:gd name="connsiteX13" fmla="*/ 1213963 w 2314475"/>
              <a:gd name="connsiteY13" fmla="*/ 2499468 h 2589567"/>
              <a:gd name="connsiteX14" fmla="*/ 1156811 w 2314475"/>
              <a:gd name="connsiteY14" fmla="*/ 2487562 h 2589567"/>
              <a:gd name="connsiteX15" fmla="*/ 1061561 w 2314475"/>
              <a:gd name="connsiteY15" fmla="*/ 2437554 h 2589567"/>
              <a:gd name="connsiteX16" fmla="*/ 763904 w 2314475"/>
              <a:gd name="connsiteY16" fmla="*/ 2437555 h 2589567"/>
              <a:gd name="connsiteX17" fmla="*/ 690086 w 2314475"/>
              <a:gd name="connsiteY17" fmla="*/ 2423267 h 2589567"/>
              <a:gd name="connsiteX18" fmla="*/ 590074 w 2314475"/>
              <a:gd name="connsiteY18" fmla="*/ 2401836 h 2589567"/>
              <a:gd name="connsiteX19" fmla="*/ 529749 w 2314475"/>
              <a:gd name="connsiteY19" fmla="*/ 2350245 h 2589567"/>
              <a:gd name="connsiteX20" fmla="*/ 449579 w 2314475"/>
              <a:gd name="connsiteY20" fmla="*/ 2063699 h 2589567"/>
              <a:gd name="connsiteX21" fmla="*/ 265431 w 2314475"/>
              <a:gd name="connsiteY21" fmla="*/ 2021628 h 2589567"/>
              <a:gd name="connsiteX22" fmla="*/ 92392 w 2314475"/>
              <a:gd name="connsiteY22" fmla="*/ 1999405 h 2589567"/>
              <a:gd name="connsiteX23" fmla="*/ 92392 w 2314475"/>
              <a:gd name="connsiteY23" fmla="*/ 1913680 h 2589567"/>
              <a:gd name="connsiteX24" fmla="*/ 178116 w 2314475"/>
              <a:gd name="connsiteY24" fmla="*/ 1920824 h 2589567"/>
              <a:gd name="connsiteX25" fmla="*/ 213041 w 2314475"/>
              <a:gd name="connsiteY25" fmla="*/ 1733496 h 2589567"/>
              <a:gd name="connsiteX26" fmla="*/ 236855 w 2314475"/>
              <a:gd name="connsiteY26" fmla="*/ 1290587 h 2589567"/>
              <a:gd name="connsiteX27" fmla="*/ 3491 w 2314475"/>
              <a:gd name="connsiteY27" fmla="*/ 1252486 h 2589567"/>
              <a:gd name="connsiteX28" fmla="*/ 31907 w 2314475"/>
              <a:gd name="connsiteY28" fmla="*/ 1047285 h 2589567"/>
              <a:gd name="connsiteX29" fmla="*/ 92393 w 2314475"/>
              <a:gd name="connsiteY29" fmla="*/ 201562 h 2589567"/>
              <a:gd name="connsiteX30" fmla="*/ 97155 w 2314475"/>
              <a:gd name="connsiteY30" fmla="*/ 118219 h 2589567"/>
              <a:gd name="connsiteX31" fmla="*/ 161448 w 2314475"/>
              <a:gd name="connsiteY31" fmla="*/ 3919 h 2589567"/>
              <a:gd name="connsiteX32" fmla="*/ 540067 w 2314475"/>
              <a:gd name="connsiteY32" fmla="*/ 32494 h 2589567"/>
              <a:gd name="connsiteX33" fmla="*/ 794384 w 2314475"/>
              <a:gd name="connsiteY33" fmla="*/ 46780 h 2589567"/>
              <a:gd name="connsiteX0" fmla="*/ 794384 w 2314475"/>
              <a:gd name="connsiteY0" fmla="*/ 46780 h 2586772"/>
              <a:gd name="connsiteX1" fmla="*/ 1327467 w 2314475"/>
              <a:gd name="connsiteY1" fmla="*/ 146794 h 2586772"/>
              <a:gd name="connsiteX2" fmla="*/ 1599721 w 2314475"/>
              <a:gd name="connsiteY2" fmla="*/ 177272 h 2586772"/>
              <a:gd name="connsiteX3" fmla="*/ 1604486 w 2314475"/>
              <a:gd name="connsiteY3" fmla="*/ 273001 h 2586772"/>
              <a:gd name="connsiteX4" fmla="*/ 1361598 w 2314475"/>
              <a:gd name="connsiteY4" fmla="*/ 394444 h 2586772"/>
              <a:gd name="connsiteX5" fmla="*/ 1539397 w 2314475"/>
              <a:gd name="connsiteY5" fmla="*/ 425399 h 2586772"/>
              <a:gd name="connsiteX6" fmla="*/ 1894996 w 2314475"/>
              <a:gd name="connsiteY6" fmla="*/ 591991 h 2586772"/>
              <a:gd name="connsiteX7" fmla="*/ 1914049 w 2314475"/>
              <a:gd name="connsiteY7" fmla="*/ 1099295 h 2586772"/>
              <a:gd name="connsiteX8" fmla="*/ 2127567 w 2314475"/>
              <a:gd name="connsiteY8" fmla="*/ 1127076 h 2586772"/>
              <a:gd name="connsiteX9" fmla="*/ 2275205 w 2314475"/>
              <a:gd name="connsiteY9" fmla="*/ 1222325 h 2586772"/>
              <a:gd name="connsiteX10" fmla="*/ 1887061 w 2314475"/>
              <a:gd name="connsiteY10" fmla="*/ 1862880 h 2586772"/>
              <a:gd name="connsiteX11" fmla="*/ 1642586 w 2314475"/>
              <a:gd name="connsiteY11" fmla="*/ 2323256 h 2586772"/>
              <a:gd name="connsiteX12" fmla="*/ 1520346 w 2314475"/>
              <a:gd name="connsiteY12" fmla="*/ 2566936 h 2586772"/>
              <a:gd name="connsiteX13" fmla="*/ 1213963 w 2314475"/>
              <a:gd name="connsiteY13" fmla="*/ 2499468 h 2586772"/>
              <a:gd name="connsiteX14" fmla="*/ 1156811 w 2314475"/>
              <a:gd name="connsiteY14" fmla="*/ 2487562 h 2586772"/>
              <a:gd name="connsiteX15" fmla="*/ 1061561 w 2314475"/>
              <a:gd name="connsiteY15" fmla="*/ 2437554 h 2586772"/>
              <a:gd name="connsiteX16" fmla="*/ 763904 w 2314475"/>
              <a:gd name="connsiteY16" fmla="*/ 2437555 h 2586772"/>
              <a:gd name="connsiteX17" fmla="*/ 690086 w 2314475"/>
              <a:gd name="connsiteY17" fmla="*/ 2423267 h 2586772"/>
              <a:gd name="connsiteX18" fmla="*/ 590074 w 2314475"/>
              <a:gd name="connsiteY18" fmla="*/ 2401836 h 2586772"/>
              <a:gd name="connsiteX19" fmla="*/ 529749 w 2314475"/>
              <a:gd name="connsiteY19" fmla="*/ 2350245 h 2586772"/>
              <a:gd name="connsiteX20" fmla="*/ 449579 w 2314475"/>
              <a:gd name="connsiteY20" fmla="*/ 2063699 h 2586772"/>
              <a:gd name="connsiteX21" fmla="*/ 265431 w 2314475"/>
              <a:gd name="connsiteY21" fmla="*/ 2021628 h 2586772"/>
              <a:gd name="connsiteX22" fmla="*/ 92392 w 2314475"/>
              <a:gd name="connsiteY22" fmla="*/ 1999405 h 2586772"/>
              <a:gd name="connsiteX23" fmla="*/ 92392 w 2314475"/>
              <a:gd name="connsiteY23" fmla="*/ 1913680 h 2586772"/>
              <a:gd name="connsiteX24" fmla="*/ 178116 w 2314475"/>
              <a:gd name="connsiteY24" fmla="*/ 1920824 h 2586772"/>
              <a:gd name="connsiteX25" fmla="*/ 213041 w 2314475"/>
              <a:gd name="connsiteY25" fmla="*/ 1733496 h 2586772"/>
              <a:gd name="connsiteX26" fmla="*/ 236855 w 2314475"/>
              <a:gd name="connsiteY26" fmla="*/ 1290587 h 2586772"/>
              <a:gd name="connsiteX27" fmla="*/ 3491 w 2314475"/>
              <a:gd name="connsiteY27" fmla="*/ 1252486 h 2586772"/>
              <a:gd name="connsiteX28" fmla="*/ 31907 w 2314475"/>
              <a:gd name="connsiteY28" fmla="*/ 1047285 h 2586772"/>
              <a:gd name="connsiteX29" fmla="*/ 92393 w 2314475"/>
              <a:gd name="connsiteY29" fmla="*/ 201562 h 2586772"/>
              <a:gd name="connsiteX30" fmla="*/ 97155 w 2314475"/>
              <a:gd name="connsiteY30" fmla="*/ 118219 h 2586772"/>
              <a:gd name="connsiteX31" fmla="*/ 161448 w 2314475"/>
              <a:gd name="connsiteY31" fmla="*/ 3919 h 2586772"/>
              <a:gd name="connsiteX32" fmla="*/ 540067 w 2314475"/>
              <a:gd name="connsiteY32" fmla="*/ 32494 h 2586772"/>
              <a:gd name="connsiteX33" fmla="*/ 794384 w 2314475"/>
              <a:gd name="connsiteY33" fmla="*/ 46780 h 2586772"/>
              <a:gd name="connsiteX0" fmla="*/ 794384 w 2314475"/>
              <a:gd name="connsiteY0" fmla="*/ 46780 h 2613060"/>
              <a:gd name="connsiteX1" fmla="*/ 1327467 w 2314475"/>
              <a:gd name="connsiteY1" fmla="*/ 146794 h 2613060"/>
              <a:gd name="connsiteX2" fmla="*/ 1599721 w 2314475"/>
              <a:gd name="connsiteY2" fmla="*/ 177272 h 2613060"/>
              <a:gd name="connsiteX3" fmla="*/ 1604486 w 2314475"/>
              <a:gd name="connsiteY3" fmla="*/ 273001 h 2613060"/>
              <a:gd name="connsiteX4" fmla="*/ 1361598 w 2314475"/>
              <a:gd name="connsiteY4" fmla="*/ 394444 h 2613060"/>
              <a:gd name="connsiteX5" fmla="*/ 1539397 w 2314475"/>
              <a:gd name="connsiteY5" fmla="*/ 425399 h 2613060"/>
              <a:gd name="connsiteX6" fmla="*/ 1894996 w 2314475"/>
              <a:gd name="connsiteY6" fmla="*/ 591991 h 2613060"/>
              <a:gd name="connsiteX7" fmla="*/ 1914049 w 2314475"/>
              <a:gd name="connsiteY7" fmla="*/ 1099295 h 2613060"/>
              <a:gd name="connsiteX8" fmla="*/ 2127567 w 2314475"/>
              <a:gd name="connsiteY8" fmla="*/ 1127076 h 2613060"/>
              <a:gd name="connsiteX9" fmla="*/ 2275205 w 2314475"/>
              <a:gd name="connsiteY9" fmla="*/ 1222325 h 2613060"/>
              <a:gd name="connsiteX10" fmla="*/ 1887061 w 2314475"/>
              <a:gd name="connsiteY10" fmla="*/ 1862880 h 2613060"/>
              <a:gd name="connsiteX11" fmla="*/ 1642586 w 2314475"/>
              <a:gd name="connsiteY11" fmla="*/ 2323256 h 2613060"/>
              <a:gd name="connsiteX12" fmla="*/ 1520346 w 2314475"/>
              <a:gd name="connsiteY12" fmla="*/ 2566936 h 2613060"/>
              <a:gd name="connsiteX13" fmla="*/ 1213963 w 2314475"/>
              <a:gd name="connsiteY13" fmla="*/ 2499468 h 2613060"/>
              <a:gd name="connsiteX14" fmla="*/ 1156811 w 2314475"/>
              <a:gd name="connsiteY14" fmla="*/ 2487562 h 2613060"/>
              <a:gd name="connsiteX15" fmla="*/ 1061561 w 2314475"/>
              <a:gd name="connsiteY15" fmla="*/ 2437554 h 2613060"/>
              <a:gd name="connsiteX16" fmla="*/ 763904 w 2314475"/>
              <a:gd name="connsiteY16" fmla="*/ 2437555 h 2613060"/>
              <a:gd name="connsiteX17" fmla="*/ 690086 w 2314475"/>
              <a:gd name="connsiteY17" fmla="*/ 2423267 h 2613060"/>
              <a:gd name="connsiteX18" fmla="*/ 590074 w 2314475"/>
              <a:gd name="connsiteY18" fmla="*/ 2401836 h 2613060"/>
              <a:gd name="connsiteX19" fmla="*/ 529749 w 2314475"/>
              <a:gd name="connsiteY19" fmla="*/ 2350245 h 2613060"/>
              <a:gd name="connsiteX20" fmla="*/ 449579 w 2314475"/>
              <a:gd name="connsiteY20" fmla="*/ 2063699 h 2613060"/>
              <a:gd name="connsiteX21" fmla="*/ 265431 w 2314475"/>
              <a:gd name="connsiteY21" fmla="*/ 2021628 h 2613060"/>
              <a:gd name="connsiteX22" fmla="*/ 92392 w 2314475"/>
              <a:gd name="connsiteY22" fmla="*/ 1999405 h 2613060"/>
              <a:gd name="connsiteX23" fmla="*/ 92392 w 2314475"/>
              <a:gd name="connsiteY23" fmla="*/ 1913680 h 2613060"/>
              <a:gd name="connsiteX24" fmla="*/ 178116 w 2314475"/>
              <a:gd name="connsiteY24" fmla="*/ 1920824 h 2613060"/>
              <a:gd name="connsiteX25" fmla="*/ 213041 w 2314475"/>
              <a:gd name="connsiteY25" fmla="*/ 1733496 h 2613060"/>
              <a:gd name="connsiteX26" fmla="*/ 236855 w 2314475"/>
              <a:gd name="connsiteY26" fmla="*/ 1290587 h 2613060"/>
              <a:gd name="connsiteX27" fmla="*/ 3491 w 2314475"/>
              <a:gd name="connsiteY27" fmla="*/ 1252486 h 2613060"/>
              <a:gd name="connsiteX28" fmla="*/ 31907 w 2314475"/>
              <a:gd name="connsiteY28" fmla="*/ 1047285 h 2613060"/>
              <a:gd name="connsiteX29" fmla="*/ 92393 w 2314475"/>
              <a:gd name="connsiteY29" fmla="*/ 201562 h 2613060"/>
              <a:gd name="connsiteX30" fmla="*/ 97155 w 2314475"/>
              <a:gd name="connsiteY30" fmla="*/ 118219 h 2613060"/>
              <a:gd name="connsiteX31" fmla="*/ 161448 w 2314475"/>
              <a:gd name="connsiteY31" fmla="*/ 3919 h 2613060"/>
              <a:gd name="connsiteX32" fmla="*/ 540067 w 2314475"/>
              <a:gd name="connsiteY32" fmla="*/ 32494 h 2613060"/>
              <a:gd name="connsiteX33" fmla="*/ 794384 w 2314475"/>
              <a:gd name="connsiteY33" fmla="*/ 46780 h 2613060"/>
              <a:gd name="connsiteX0" fmla="*/ 794384 w 2314475"/>
              <a:gd name="connsiteY0" fmla="*/ 46780 h 2613060"/>
              <a:gd name="connsiteX1" fmla="*/ 1327467 w 2314475"/>
              <a:gd name="connsiteY1" fmla="*/ 146794 h 2613060"/>
              <a:gd name="connsiteX2" fmla="*/ 1599721 w 2314475"/>
              <a:gd name="connsiteY2" fmla="*/ 177272 h 2613060"/>
              <a:gd name="connsiteX3" fmla="*/ 1604486 w 2314475"/>
              <a:gd name="connsiteY3" fmla="*/ 273001 h 2613060"/>
              <a:gd name="connsiteX4" fmla="*/ 1361598 w 2314475"/>
              <a:gd name="connsiteY4" fmla="*/ 394444 h 2613060"/>
              <a:gd name="connsiteX5" fmla="*/ 1539397 w 2314475"/>
              <a:gd name="connsiteY5" fmla="*/ 425399 h 2613060"/>
              <a:gd name="connsiteX6" fmla="*/ 1894996 w 2314475"/>
              <a:gd name="connsiteY6" fmla="*/ 591991 h 2613060"/>
              <a:gd name="connsiteX7" fmla="*/ 1914049 w 2314475"/>
              <a:gd name="connsiteY7" fmla="*/ 1099295 h 2613060"/>
              <a:gd name="connsiteX8" fmla="*/ 2127567 w 2314475"/>
              <a:gd name="connsiteY8" fmla="*/ 1127076 h 2613060"/>
              <a:gd name="connsiteX9" fmla="*/ 2275205 w 2314475"/>
              <a:gd name="connsiteY9" fmla="*/ 1222325 h 2613060"/>
              <a:gd name="connsiteX10" fmla="*/ 1887061 w 2314475"/>
              <a:gd name="connsiteY10" fmla="*/ 1862880 h 2613060"/>
              <a:gd name="connsiteX11" fmla="*/ 1642586 w 2314475"/>
              <a:gd name="connsiteY11" fmla="*/ 2323256 h 2613060"/>
              <a:gd name="connsiteX12" fmla="*/ 1520346 w 2314475"/>
              <a:gd name="connsiteY12" fmla="*/ 2566936 h 2613060"/>
              <a:gd name="connsiteX13" fmla="*/ 1213963 w 2314475"/>
              <a:gd name="connsiteY13" fmla="*/ 2499468 h 2613060"/>
              <a:gd name="connsiteX14" fmla="*/ 1128236 w 2314475"/>
              <a:gd name="connsiteY14" fmla="*/ 2466131 h 2613060"/>
              <a:gd name="connsiteX15" fmla="*/ 1061561 w 2314475"/>
              <a:gd name="connsiteY15" fmla="*/ 2437554 h 2613060"/>
              <a:gd name="connsiteX16" fmla="*/ 763904 w 2314475"/>
              <a:gd name="connsiteY16" fmla="*/ 2437555 h 2613060"/>
              <a:gd name="connsiteX17" fmla="*/ 690086 w 2314475"/>
              <a:gd name="connsiteY17" fmla="*/ 2423267 h 2613060"/>
              <a:gd name="connsiteX18" fmla="*/ 590074 w 2314475"/>
              <a:gd name="connsiteY18" fmla="*/ 2401836 h 2613060"/>
              <a:gd name="connsiteX19" fmla="*/ 529749 w 2314475"/>
              <a:gd name="connsiteY19" fmla="*/ 2350245 h 2613060"/>
              <a:gd name="connsiteX20" fmla="*/ 449579 w 2314475"/>
              <a:gd name="connsiteY20" fmla="*/ 2063699 h 2613060"/>
              <a:gd name="connsiteX21" fmla="*/ 265431 w 2314475"/>
              <a:gd name="connsiteY21" fmla="*/ 2021628 h 2613060"/>
              <a:gd name="connsiteX22" fmla="*/ 92392 w 2314475"/>
              <a:gd name="connsiteY22" fmla="*/ 1999405 h 2613060"/>
              <a:gd name="connsiteX23" fmla="*/ 92392 w 2314475"/>
              <a:gd name="connsiteY23" fmla="*/ 1913680 h 2613060"/>
              <a:gd name="connsiteX24" fmla="*/ 178116 w 2314475"/>
              <a:gd name="connsiteY24" fmla="*/ 1920824 h 2613060"/>
              <a:gd name="connsiteX25" fmla="*/ 213041 w 2314475"/>
              <a:gd name="connsiteY25" fmla="*/ 1733496 h 2613060"/>
              <a:gd name="connsiteX26" fmla="*/ 236855 w 2314475"/>
              <a:gd name="connsiteY26" fmla="*/ 1290587 h 2613060"/>
              <a:gd name="connsiteX27" fmla="*/ 3491 w 2314475"/>
              <a:gd name="connsiteY27" fmla="*/ 1252486 h 2613060"/>
              <a:gd name="connsiteX28" fmla="*/ 31907 w 2314475"/>
              <a:gd name="connsiteY28" fmla="*/ 1047285 h 2613060"/>
              <a:gd name="connsiteX29" fmla="*/ 92393 w 2314475"/>
              <a:gd name="connsiteY29" fmla="*/ 201562 h 2613060"/>
              <a:gd name="connsiteX30" fmla="*/ 97155 w 2314475"/>
              <a:gd name="connsiteY30" fmla="*/ 118219 h 2613060"/>
              <a:gd name="connsiteX31" fmla="*/ 161448 w 2314475"/>
              <a:gd name="connsiteY31" fmla="*/ 3919 h 2613060"/>
              <a:gd name="connsiteX32" fmla="*/ 540067 w 2314475"/>
              <a:gd name="connsiteY32" fmla="*/ 32494 h 2613060"/>
              <a:gd name="connsiteX33" fmla="*/ 794384 w 2314475"/>
              <a:gd name="connsiteY33" fmla="*/ 46780 h 2613060"/>
              <a:gd name="connsiteX0" fmla="*/ 794384 w 2314475"/>
              <a:gd name="connsiteY0" fmla="*/ 46780 h 2593001"/>
              <a:gd name="connsiteX1" fmla="*/ 1327467 w 2314475"/>
              <a:gd name="connsiteY1" fmla="*/ 146794 h 2593001"/>
              <a:gd name="connsiteX2" fmla="*/ 1599721 w 2314475"/>
              <a:gd name="connsiteY2" fmla="*/ 177272 h 2593001"/>
              <a:gd name="connsiteX3" fmla="*/ 1604486 w 2314475"/>
              <a:gd name="connsiteY3" fmla="*/ 273001 h 2593001"/>
              <a:gd name="connsiteX4" fmla="*/ 1361598 w 2314475"/>
              <a:gd name="connsiteY4" fmla="*/ 394444 h 2593001"/>
              <a:gd name="connsiteX5" fmla="*/ 1539397 w 2314475"/>
              <a:gd name="connsiteY5" fmla="*/ 425399 h 2593001"/>
              <a:gd name="connsiteX6" fmla="*/ 1894996 w 2314475"/>
              <a:gd name="connsiteY6" fmla="*/ 591991 h 2593001"/>
              <a:gd name="connsiteX7" fmla="*/ 1914049 w 2314475"/>
              <a:gd name="connsiteY7" fmla="*/ 1099295 h 2593001"/>
              <a:gd name="connsiteX8" fmla="*/ 2127567 w 2314475"/>
              <a:gd name="connsiteY8" fmla="*/ 1127076 h 2593001"/>
              <a:gd name="connsiteX9" fmla="*/ 2275205 w 2314475"/>
              <a:gd name="connsiteY9" fmla="*/ 1222325 h 2593001"/>
              <a:gd name="connsiteX10" fmla="*/ 1887061 w 2314475"/>
              <a:gd name="connsiteY10" fmla="*/ 1862880 h 2593001"/>
              <a:gd name="connsiteX11" fmla="*/ 1642586 w 2314475"/>
              <a:gd name="connsiteY11" fmla="*/ 2323256 h 2593001"/>
              <a:gd name="connsiteX12" fmla="*/ 1520346 w 2314475"/>
              <a:gd name="connsiteY12" fmla="*/ 2566936 h 2593001"/>
              <a:gd name="connsiteX13" fmla="*/ 1225867 w 2314475"/>
              <a:gd name="connsiteY13" fmla="*/ 2573289 h 2593001"/>
              <a:gd name="connsiteX14" fmla="*/ 1213963 w 2314475"/>
              <a:gd name="connsiteY14" fmla="*/ 2499468 h 2593001"/>
              <a:gd name="connsiteX15" fmla="*/ 1128236 w 2314475"/>
              <a:gd name="connsiteY15" fmla="*/ 2466131 h 2593001"/>
              <a:gd name="connsiteX16" fmla="*/ 1061561 w 2314475"/>
              <a:gd name="connsiteY16" fmla="*/ 2437554 h 2593001"/>
              <a:gd name="connsiteX17" fmla="*/ 763904 w 2314475"/>
              <a:gd name="connsiteY17" fmla="*/ 2437555 h 2593001"/>
              <a:gd name="connsiteX18" fmla="*/ 690086 w 2314475"/>
              <a:gd name="connsiteY18" fmla="*/ 2423267 h 2593001"/>
              <a:gd name="connsiteX19" fmla="*/ 590074 w 2314475"/>
              <a:gd name="connsiteY19" fmla="*/ 2401836 h 2593001"/>
              <a:gd name="connsiteX20" fmla="*/ 529749 w 2314475"/>
              <a:gd name="connsiteY20" fmla="*/ 2350245 h 2593001"/>
              <a:gd name="connsiteX21" fmla="*/ 449579 w 2314475"/>
              <a:gd name="connsiteY21" fmla="*/ 2063699 h 2593001"/>
              <a:gd name="connsiteX22" fmla="*/ 265431 w 2314475"/>
              <a:gd name="connsiteY22" fmla="*/ 2021628 h 2593001"/>
              <a:gd name="connsiteX23" fmla="*/ 92392 w 2314475"/>
              <a:gd name="connsiteY23" fmla="*/ 1999405 h 2593001"/>
              <a:gd name="connsiteX24" fmla="*/ 92392 w 2314475"/>
              <a:gd name="connsiteY24" fmla="*/ 1913680 h 2593001"/>
              <a:gd name="connsiteX25" fmla="*/ 178116 w 2314475"/>
              <a:gd name="connsiteY25" fmla="*/ 1920824 h 2593001"/>
              <a:gd name="connsiteX26" fmla="*/ 213041 w 2314475"/>
              <a:gd name="connsiteY26" fmla="*/ 1733496 h 2593001"/>
              <a:gd name="connsiteX27" fmla="*/ 236855 w 2314475"/>
              <a:gd name="connsiteY27" fmla="*/ 1290587 h 2593001"/>
              <a:gd name="connsiteX28" fmla="*/ 3491 w 2314475"/>
              <a:gd name="connsiteY28" fmla="*/ 1252486 h 2593001"/>
              <a:gd name="connsiteX29" fmla="*/ 31907 w 2314475"/>
              <a:gd name="connsiteY29" fmla="*/ 1047285 h 2593001"/>
              <a:gd name="connsiteX30" fmla="*/ 92393 w 2314475"/>
              <a:gd name="connsiteY30" fmla="*/ 201562 h 2593001"/>
              <a:gd name="connsiteX31" fmla="*/ 97155 w 2314475"/>
              <a:gd name="connsiteY31" fmla="*/ 118219 h 2593001"/>
              <a:gd name="connsiteX32" fmla="*/ 161448 w 2314475"/>
              <a:gd name="connsiteY32" fmla="*/ 3919 h 2593001"/>
              <a:gd name="connsiteX33" fmla="*/ 540067 w 2314475"/>
              <a:gd name="connsiteY33" fmla="*/ 32494 h 2593001"/>
              <a:gd name="connsiteX34" fmla="*/ 794384 w 2314475"/>
              <a:gd name="connsiteY34" fmla="*/ 46780 h 2593001"/>
              <a:gd name="connsiteX0" fmla="*/ 794384 w 2314475"/>
              <a:gd name="connsiteY0" fmla="*/ 46780 h 2593001"/>
              <a:gd name="connsiteX1" fmla="*/ 1327467 w 2314475"/>
              <a:gd name="connsiteY1" fmla="*/ 146794 h 2593001"/>
              <a:gd name="connsiteX2" fmla="*/ 1599721 w 2314475"/>
              <a:gd name="connsiteY2" fmla="*/ 177272 h 2593001"/>
              <a:gd name="connsiteX3" fmla="*/ 1604486 w 2314475"/>
              <a:gd name="connsiteY3" fmla="*/ 273001 h 2593001"/>
              <a:gd name="connsiteX4" fmla="*/ 1361598 w 2314475"/>
              <a:gd name="connsiteY4" fmla="*/ 394444 h 2593001"/>
              <a:gd name="connsiteX5" fmla="*/ 1539397 w 2314475"/>
              <a:gd name="connsiteY5" fmla="*/ 425399 h 2593001"/>
              <a:gd name="connsiteX6" fmla="*/ 1894996 w 2314475"/>
              <a:gd name="connsiteY6" fmla="*/ 591991 h 2593001"/>
              <a:gd name="connsiteX7" fmla="*/ 1914049 w 2314475"/>
              <a:gd name="connsiteY7" fmla="*/ 1099295 h 2593001"/>
              <a:gd name="connsiteX8" fmla="*/ 2127567 w 2314475"/>
              <a:gd name="connsiteY8" fmla="*/ 1127076 h 2593001"/>
              <a:gd name="connsiteX9" fmla="*/ 2275205 w 2314475"/>
              <a:gd name="connsiteY9" fmla="*/ 1222325 h 2593001"/>
              <a:gd name="connsiteX10" fmla="*/ 1887061 w 2314475"/>
              <a:gd name="connsiteY10" fmla="*/ 1862880 h 2593001"/>
              <a:gd name="connsiteX11" fmla="*/ 1642586 w 2314475"/>
              <a:gd name="connsiteY11" fmla="*/ 2323256 h 2593001"/>
              <a:gd name="connsiteX12" fmla="*/ 1520346 w 2314475"/>
              <a:gd name="connsiteY12" fmla="*/ 2566936 h 2593001"/>
              <a:gd name="connsiteX13" fmla="*/ 1225867 w 2314475"/>
              <a:gd name="connsiteY13" fmla="*/ 2573289 h 2593001"/>
              <a:gd name="connsiteX14" fmla="*/ 1185388 w 2314475"/>
              <a:gd name="connsiteY14" fmla="*/ 2499468 h 2593001"/>
              <a:gd name="connsiteX15" fmla="*/ 1128236 w 2314475"/>
              <a:gd name="connsiteY15" fmla="*/ 2466131 h 2593001"/>
              <a:gd name="connsiteX16" fmla="*/ 1061561 w 2314475"/>
              <a:gd name="connsiteY16" fmla="*/ 2437554 h 2593001"/>
              <a:gd name="connsiteX17" fmla="*/ 763904 w 2314475"/>
              <a:gd name="connsiteY17" fmla="*/ 2437555 h 2593001"/>
              <a:gd name="connsiteX18" fmla="*/ 690086 w 2314475"/>
              <a:gd name="connsiteY18" fmla="*/ 2423267 h 2593001"/>
              <a:gd name="connsiteX19" fmla="*/ 590074 w 2314475"/>
              <a:gd name="connsiteY19" fmla="*/ 2401836 h 2593001"/>
              <a:gd name="connsiteX20" fmla="*/ 529749 w 2314475"/>
              <a:gd name="connsiteY20" fmla="*/ 2350245 h 2593001"/>
              <a:gd name="connsiteX21" fmla="*/ 449579 w 2314475"/>
              <a:gd name="connsiteY21" fmla="*/ 2063699 h 2593001"/>
              <a:gd name="connsiteX22" fmla="*/ 265431 w 2314475"/>
              <a:gd name="connsiteY22" fmla="*/ 2021628 h 2593001"/>
              <a:gd name="connsiteX23" fmla="*/ 92392 w 2314475"/>
              <a:gd name="connsiteY23" fmla="*/ 1999405 h 2593001"/>
              <a:gd name="connsiteX24" fmla="*/ 92392 w 2314475"/>
              <a:gd name="connsiteY24" fmla="*/ 1913680 h 2593001"/>
              <a:gd name="connsiteX25" fmla="*/ 178116 w 2314475"/>
              <a:gd name="connsiteY25" fmla="*/ 1920824 h 2593001"/>
              <a:gd name="connsiteX26" fmla="*/ 213041 w 2314475"/>
              <a:gd name="connsiteY26" fmla="*/ 1733496 h 2593001"/>
              <a:gd name="connsiteX27" fmla="*/ 236855 w 2314475"/>
              <a:gd name="connsiteY27" fmla="*/ 1290587 h 2593001"/>
              <a:gd name="connsiteX28" fmla="*/ 3491 w 2314475"/>
              <a:gd name="connsiteY28" fmla="*/ 1252486 h 2593001"/>
              <a:gd name="connsiteX29" fmla="*/ 31907 w 2314475"/>
              <a:gd name="connsiteY29" fmla="*/ 1047285 h 2593001"/>
              <a:gd name="connsiteX30" fmla="*/ 92393 w 2314475"/>
              <a:gd name="connsiteY30" fmla="*/ 201562 h 2593001"/>
              <a:gd name="connsiteX31" fmla="*/ 97155 w 2314475"/>
              <a:gd name="connsiteY31" fmla="*/ 118219 h 2593001"/>
              <a:gd name="connsiteX32" fmla="*/ 161448 w 2314475"/>
              <a:gd name="connsiteY32" fmla="*/ 3919 h 2593001"/>
              <a:gd name="connsiteX33" fmla="*/ 540067 w 2314475"/>
              <a:gd name="connsiteY33" fmla="*/ 32494 h 2593001"/>
              <a:gd name="connsiteX34" fmla="*/ 794384 w 2314475"/>
              <a:gd name="connsiteY34" fmla="*/ 46780 h 2593001"/>
              <a:gd name="connsiteX0" fmla="*/ 794384 w 2314475"/>
              <a:gd name="connsiteY0" fmla="*/ 46780 h 2579818"/>
              <a:gd name="connsiteX1" fmla="*/ 1327467 w 2314475"/>
              <a:gd name="connsiteY1" fmla="*/ 146794 h 2579818"/>
              <a:gd name="connsiteX2" fmla="*/ 1599721 w 2314475"/>
              <a:gd name="connsiteY2" fmla="*/ 177272 h 2579818"/>
              <a:gd name="connsiteX3" fmla="*/ 1604486 w 2314475"/>
              <a:gd name="connsiteY3" fmla="*/ 273001 h 2579818"/>
              <a:gd name="connsiteX4" fmla="*/ 1361598 w 2314475"/>
              <a:gd name="connsiteY4" fmla="*/ 394444 h 2579818"/>
              <a:gd name="connsiteX5" fmla="*/ 1539397 w 2314475"/>
              <a:gd name="connsiteY5" fmla="*/ 425399 h 2579818"/>
              <a:gd name="connsiteX6" fmla="*/ 1894996 w 2314475"/>
              <a:gd name="connsiteY6" fmla="*/ 591991 h 2579818"/>
              <a:gd name="connsiteX7" fmla="*/ 1914049 w 2314475"/>
              <a:gd name="connsiteY7" fmla="*/ 1099295 h 2579818"/>
              <a:gd name="connsiteX8" fmla="*/ 2127567 w 2314475"/>
              <a:gd name="connsiteY8" fmla="*/ 1127076 h 2579818"/>
              <a:gd name="connsiteX9" fmla="*/ 2275205 w 2314475"/>
              <a:gd name="connsiteY9" fmla="*/ 1222325 h 2579818"/>
              <a:gd name="connsiteX10" fmla="*/ 1887061 w 2314475"/>
              <a:gd name="connsiteY10" fmla="*/ 1862880 h 2579818"/>
              <a:gd name="connsiteX11" fmla="*/ 1642586 w 2314475"/>
              <a:gd name="connsiteY11" fmla="*/ 2323256 h 2579818"/>
              <a:gd name="connsiteX12" fmla="*/ 1556065 w 2314475"/>
              <a:gd name="connsiteY12" fmla="*/ 2538361 h 2579818"/>
              <a:gd name="connsiteX13" fmla="*/ 1225867 w 2314475"/>
              <a:gd name="connsiteY13" fmla="*/ 2573289 h 2579818"/>
              <a:gd name="connsiteX14" fmla="*/ 1185388 w 2314475"/>
              <a:gd name="connsiteY14" fmla="*/ 2499468 h 2579818"/>
              <a:gd name="connsiteX15" fmla="*/ 1128236 w 2314475"/>
              <a:gd name="connsiteY15" fmla="*/ 2466131 h 2579818"/>
              <a:gd name="connsiteX16" fmla="*/ 1061561 w 2314475"/>
              <a:gd name="connsiteY16" fmla="*/ 2437554 h 2579818"/>
              <a:gd name="connsiteX17" fmla="*/ 763904 w 2314475"/>
              <a:gd name="connsiteY17" fmla="*/ 2437555 h 2579818"/>
              <a:gd name="connsiteX18" fmla="*/ 690086 w 2314475"/>
              <a:gd name="connsiteY18" fmla="*/ 2423267 h 2579818"/>
              <a:gd name="connsiteX19" fmla="*/ 590074 w 2314475"/>
              <a:gd name="connsiteY19" fmla="*/ 2401836 h 2579818"/>
              <a:gd name="connsiteX20" fmla="*/ 529749 w 2314475"/>
              <a:gd name="connsiteY20" fmla="*/ 2350245 h 2579818"/>
              <a:gd name="connsiteX21" fmla="*/ 449579 w 2314475"/>
              <a:gd name="connsiteY21" fmla="*/ 2063699 h 2579818"/>
              <a:gd name="connsiteX22" fmla="*/ 265431 w 2314475"/>
              <a:gd name="connsiteY22" fmla="*/ 2021628 h 2579818"/>
              <a:gd name="connsiteX23" fmla="*/ 92392 w 2314475"/>
              <a:gd name="connsiteY23" fmla="*/ 1999405 h 2579818"/>
              <a:gd name="connsiteX24" fmla="*/ 92392 w 2314475"/>
              <a:gd name="connsiteY24" fmla="*/ 1913680 h 2579818"/>
              <a:gd name="connsiteX25" fmla="*/ 178116 w 2314475"/>
              <a:gd name="connsiteY25" fmla="*/ 1920824 h 2579818"/>
              <a:gd name="connsiteX26" fmla="*/ 213041 w 2314475"/>
              <a:gd name="connsiteY26" fmla="*/ 1733496 h 2579818"/>
              <a:gd name="connsiteX27" fmla="*/ 236855 w 2314475"/>
              <a:gd name="connsiteY27" fmla="*/ 1290587 h 2579818"/>
              <a:gd name="connsiteX28" fmla="*/ 3491 w 2314475"/>
              <a:gd name="connsiteY28" fmla="*/ 1252486 h 2579818"/>
              <a:gd name="connsiteX29" fmla="*/ 31907 w 2314475"/>
              <a:gd name="connsiteY29" fmla="*/ 1047285 h 2579818"/>
              <a:gd name="connsiteX30" fmla="*/ 92393 w 2314475"/>
              <a:gd name="connsiteY30" fmla="*/ 201562 h 2579818"/>
              <a:gd name="connsiteX31" fmla="*/ 97155 w 2314475"/>
              <a:gd name="connsiteY31" fmla="*/ 118219 h 2579818"/>
              <a:gd name="connsiteX32" fmla="*/ 161448 w 2314475"/>
              <a:gd name="connsiteY32" fmla="*/ 3919 h 2579818"/>
              <a:gd name="connsiteX33" fmla="*/ 540067 w 2314475"/>
              <a:gd name="connsiteY33" fmla="*/ 32494 h 2579818"/>
              <a:gd name="connsiteX34" fmla="*/ 794384 w 2314475"/>
              <a:gd name="connsiteY34" fmla="*/ 46780 h 2579818"/>
              <a:gd name="connsiteX0" fmla="*/ 794384 w 2314475"/>
              <a:gd name="connsiteY0" fmla="*/ 46780 h 2579818"/>
              <a:gd name="connsiteX1" fmla="*/ 1327467 w 2314475"/>
              <a:gd name="connsiteY1" fmla="*/ 146794 h 2579818"/>
              <a:gd name="connsiteX2" fmla="*/ 1599721 w 2314475"/>
              <a:gd name="connsiteY2" fmla="*/ 177272 h 2579818"/>
              <a:gd name="connsiteX3" fmla="*/ 1604486 w 2314475"/>
              <a:gd name="connsiteY3" fmla="*/ 273001 h 2579818"/>
              <a:gd name="connsiteX4" fmla="*/ 1361598 w 2314475"/>
              <a:gd name="connsiteY4" fmla="*/ 394444 h 2579818"/>
              <a:gd name="connsiteX5" fmla="*/ 1539397 w 2314475"/>
              <a:gd name="connsiteY5" fmla="*/ 425399 h 2579818"/>
              <a:gd name="connsiteX6" fmla="*/ 1894996 w 2314475"/>
              <a:gd name="connsiteY6" fmla="*/ 591991 h 2579818"/>
              <a:gd name="connsiteX7" fmla="*/ 1914049 w 2314475"/>
              <a:gd name="connsiteY7" fmla="*/ 1099295 h 2579818"/>
              <a:gd name="connsiteX8" fmla="*/ 2127567 w 2314475"/>
              <a:gd name="connsiteY8" fmla="*/ 1127076 h 2579818"/>
              <a:gd name="connsiteX9" fmla="*/ 2275205 w 2314475"/>
              <a:gd name="connsiteY9" fmla="*/ 1222325 h 2579818"/>
              <a:gd name="connsiteX10" fmla="*/ 1887061 w 2314475"/>
              <a:gd name="connsiteY10" fmla="*/ 1862880 h 2579818"/>
              <a:gd name="connsiteX11" fmla="*/ 1642586 w 2314475"/>
              <a:gd name="connsiteY11" fmla="*/ 2323256 h 2579818"/>
              <a:gd name="connsiteX12" fmla="*/ 1556065 w 2314475"/>
              <a:gd name="connsiteY12" fmla="*/ 2538361 h 2579818"/>
              <a:gd name="connsiteX13" fmla="*/ 1225867 w 2314475"/>
              <a:gd name="connsiteY13" fmla="*/ 2573289 h 2579818"/>
              <a:gd name="connsiteX14" fmla="*/ 1185388 w 2314475"/>
              <a:gd name="connsiteY14" fmla="*/ 2499468 h 2579818"/>
              <a:gd name="connsiteX15" fmla="*/ 1128236 w 2314475"/>
              <a:gd name="connsiteY15" fmla="*/ 2466131 h 2579818"/>
              <a:gd name="connsiteX16" fmla="*/ 1061561 w 2314475"/>
              <a:gd name="connsiteY16" fmla="*/ 2437554 h 2579818"/>
              <a:gd name="connsiteX17" fmla="*/ 763904 w 2314475"/>
              <a:gd name="connsiteY17" fmla="*/ 2437555 h 2579818"/>
              <a:gd name="connsiteX18" fmla="*/ 690086 w 2314475"/>
              <a:gd name="connsiteY18" fmla="*/ 2423267 h 2579818"/>
              <a:gd name="connsiteX19" fmla="*/ 590074 w 2314475"/>
              <a:gd name="connsiteY19" fmla="*/ 2401836 h 2579818"/>
              <a:gd name="connsiteX20" fmla="*/ 529749 w 2314475"/>
              <a:gd name="connsiteY20" fmla="*/ 2350245 h 2579818"/>
              <a:gd name="connsiteX21" fmla="*/ 449579 w 2314475"/>
              <a:gd name="connsiteY21" fmla="*/ 2063699 h 2579818"/>
              <a:gd name="connsiteX22" fmla="*/ 265431 w 2314475"/>
              <a:gd name="connsiteY22" fmla="*/ 2021628 h 2579818"/>
              <a:gd name="connsiteX23" fmla="*/ 92392 w 2314475"/>
              <a:gd name="connsiteY23" fmla="*/ 1999405 h 2579818"/>
              <a:gd name="connsiteX24" fmla="*/ 92392 w 2314475"/>
              <a:gd name="connsiteY24" fmla="*/ 1913680 h 2579818"/>
              <a:gd name="connsiteX25" fmla="*/ 178116 w 2314475"/>
              <a:gd name="connsiteY25" fmla="*/ 1920824 h 2579818"/>
              <a:gd name="connsiteX26" fmla="*/ 213041 w 2314475"/>
              <a:gd name="connsiteY26" fmla="*/ 1733496 h 2579818"/>
              <a:gd name="connsiteX27" fmla="*/ 236855 w 2314475"/>
              <a:gd name="connsiteY27" fmla="*/ 1290587 h 2579818"/>
              <a:gd name="connsiteX28" fmla="*/ 3491 w 2314475"/>
              <a:gd name="connsiteY28" fmla="*/ 1252486 h 2579818"/>
              <a:gd name="connsiteX29" fmla="*/ 31907 w 2314475"/>
              <a:gd name="connsiteY29" fmla="*/ 1047285 h 2579818"/>
              <a:gd name="connsiteX30" fmla="*/ 92393 w 2314475"/>
              <a:gd name="connsiteY30" fmla="*/ 201562 h 2579818"/>
              <a:gd name="connsiteX31" fmla="*/ 97155 w 2314475"/>
              <a:gd name="connsiteY31" fmla="*/ 118219 h 2579818"/>
              <a:gd name="connsiteX32" fmla="*/ 161448 w 2314475"/>
              <a:gd name="connsiteY32" fmla="*/ 3919 h 2579818"/>
              <a:gd name="connsiteX33" fmla="*/ 540067 w 2314475"/>
              <a:gd name="connsiteY33" fmla="*/ 32494 h 2579818"/>
              <a:gd name="connsiteX34" fmla="*/ 794384 w 2314475"/>
              <a:gd name="connsiteY34" fmla="*/ 46780 h 2579818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42586 w 2314475"/>
              <a:gd name="connsiteY11" fmla="*/ 2323256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763904 w 2314475"/>
              <a:gd name="connsiteY17" fmla="*/ 2437555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42586 w 2314475"/>
              <a:gd name="connsiteY11" fmla="*/ 2323256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763904 w 2314475"/>
              <a:gd name="connsiteY17" fmla="*/ 2437555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42586 w 2314475"/>
              <a:gd name="connsiteY11" fmla="*/ 2323256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763904 w 2314475"/>
              <a:gd name="connsiteY17" fmla="*/ 2437555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763904 w 2314475"/>
              <a:gd name="connsiteY17" fmla="*/ 2437555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763904 w 2314475"/>
              <a:gd name="connsiteY17" fmla="*/ 2437555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30412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30412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51844 h 2585084"/>
              <a:gd name="connsiteX18" fmla="*/ 690086 w 2314475"/>
              <a:gd name="connsiteY18" fmla="*/ 2423267 h 2585084"/>
              <a:gd name="connsiteX19" fmla="*/ 590074 w 2314475"/>
              <a:gd name="connsiteY19" fmla="*/ 2401836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51844 h 2585084"/>
              <a:gd name="connsiteX18" fmla="*/ 690086 w 2314475"/>
              <a:gd name="connsiteY18" fmla="*/ 2423267 h 2585084"/>
              <a:gd name="connsiteX19" fmla="*/ 630555 w 2314475"/>
              <a:gd name="connsiteY19" fmla="*/ 2394693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65431 w 2314475"/>
              <a:gd name="connsiteY22" fmla="*/ 2021628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51844 h 2585084"/>
              <a:gd name="connsiteX18" fmla="*/ 690086 w 2314475"/>
              <a:gd name="connsiteY18" fmla="*/ 2423267 h 2585084"/>
              <a:gd name="connsiteX19" fmla="*/ 630555 w 2314475"/>
              <a:gd name="connsiteY19" fmla="*/ 2394693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70194 w 2314475"/>
              <a:gd name="connsiteY22" fmla="*/ 2007341 h 2585084"/>
              <a:gd name="connsiteX23" fmla="*/ 92392 w 2314475"/>
              <a:gd name="connsiteY23" fmla="*/ 1999405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51844 h 2585084"/>
              <a:gd name="connsiteX18" fmla="*/ 690086 w 2314475"/>
              <a:gd name="connsiteY18" fmla="*/ 2423267 h 2585084"/>
              <a:gd name="connsiteX19" fmla="*/ 630555 w 2314475"/>
              <a:gd name="connsiteY19" fmla="*/ 2394693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70194 w 2314475"/>
              <a:gd name="connsiteY22" fmla="*/ 2007341 h 2585084"/>
              <a:gd name="connsiteX23" fmla="*/ 87629 w 2314475"/>
              <a:gd name="connsiteY23" fmla="*/ 1985117 h 2585084"/>
              <a:gd name="connsiteX24" fmla="*/ 92392 w 2314475"/>
              <a:gd name="connsiteY24" fmla="*/ 1913680 h 2585084"/>
              <a:gd name="connsiteX25" fmla="*/ 178116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46780 h 2585084"/>
              <a:gd name="connsiteX1" fmla="*/ 1327467 w 2314475"/>
              <a:gd name="connsiteY1" fmla="*/ 146794 h 2585084"/>
              <a:gd name="connsiteX2" fmla="*/ 1599721 w 2314475"/>
              <a:gd name="connsiteY2" fmla="*/ 177272 h 2585084"/>
              <a:gd name="connsiteX3" fmla="*/ 1604486 w 2314475"/>
              <a:gd name="connsiteY3" fmla="*/ 273001 h 2585084"/>
              <a:gd name="connsiteX4" fmla="*/ 1361598 w 2314475"/>
              <a:gd name="connsiteY4" fmla="*/ 394444 h 2585084"/>
              <a:gd name="connsiteX5" fmla="*/ 1539397 w 2314475"/>
              <a:gd name="connsiteY5" fmla="*/ 425399 h 2585084"/>
              <a:gd name="connsiteX6" fmla="*/ 1894996 w 2314475"/>
              <a:gd name="connsiteY6" fmla="*/ 591991 h 2585084"/>
              <a:gd name="connsiteX7" fmla="*/ 1914049 w 2314475"/>
              <a:gd name="connsiteY7" fmla="*/ 1099295 h 2585084"/>
              <a:gd name="connsiteX8" fmla="*/ 2127567 w 2314475"/>
              <a:gd name="connsiteY8" fmla="*/ 1127076 h 2585084"/>
              <a:gd name="connsiteX9" fmla="*/ 2275205 w 2314475"/>
              <a:gd name="connsiteY9" fmla="*/ 1222325 h 2585084"/>
              <a:gd name="connsiteX10" fmla="*/ 1887061 w 2314475"/>
              <a:gd name="connsiteY10" fmla="*/ 1862880 h 2585084"/>
              <a:gd name="connsiteX11" fmla="*/ 1628299 w 2314475"/>
              <a:gd name="connsiteY11" fmla="*/ 2316113 h 2585084"/>
              <a:gd name="connsiteX12" fmla="*/ 1591783 w 2314475"/>
              <a:gd name="connsiteY12" fmla="*/ 2552649 h 2585084"/>
              <a:gd name="connsiteX13" fmla="*/ 1225867 w 2314475"/>
              <a:gd name="connsiteY13" fmla="*/ 2573289 h 2585084"/>
              <a:gd name="connsiteX14" fmla="*/ 1185388 w 2314475"/>
              <a:gd name="connsiteY14" fmla="*/ 2499468 h 2585084"/>
              <a:gd name="connsiteX15" fmla="*/ 1128236 w 2314475"/>
              <a:gd name="connsiteY15" fmla="*/ 2466131 h 2585084"/>
              <a:gd name="connsiteX16" fmla="*/ 1061561 w 2314475"/>
              <a:gd name="connsiteY16" fmla="*/ 2437554 h 2585084"/>
              <a:gd name="connsiteX17" fmla="*/ 854392 w 2314475"/>
              <a:gd name="connsiteY17" fmla="*/ 2451844 h 2585084"/>
              <a:gd name="connsiteX18" fmla="*/ 690086 w 2314475"/>
              <a:gd name="connsiteY18" fmla="*/ 2423267 h 2585084"/>
              <a:gd name="connsiteX19" fmla="*/ 630555 w 2314475"/>
              <a:gd name="connsiteY19" fmla="*/ 2394693 h 2585084"/>
              <a:gd name="connsiteX20" fmla="*/ 529749 w 2314475"/>
              <a:gd name="connsiteY20" fmla="*/ 2350245 h 2585084"/>
              <a:gd name="connsiteX21" fmla="*/ 449579 w 2314475"/>
              <a:gd name="connsiteY21" fmla="*/ 2063699 h 2585084"/>
              <a:gd name="connsiteX22" fmla="*/ 270194 w 2314475"/>
              <a:gd name="connsiteY22" fmla="*/ 2007341 h 2585084"/>
              <a:gd name="connsiteX23" fmla="*/ 87629 w 2314475"/>
              <a:gd name="connsiteY23" fmla="*/ 1985117 h 2585084"/>
              <a:gd name="connsiteX24" fmla="*/ 92392 w 2314475"/>
              <a:gd name="connsiteY24" fmla="*/ 1913680 h 2585084"/>
              <a:gd name="connsiteX25" fmla="*/ 163828 w 2314475"/>
              <a:gd name="connsiteY25" fmla="*/ 1920824 h 2585084"/>
              <a:gd name="connsiteX26" fmla="*/ 213041 w 2314475"/>
              <a:gd name="connsiteY26" fmla="*/ 1733496 h 2585084"/>
              <a:gd name="connsiteX27" fmla="*/ 236855 w 2314475"/>
              <a:gd name="connsiteY27" fmla="*/ 1290587 h 2585084"/>
              <a:gd name="connsiteX28" fmla="*/ 3491 w 2314475"/>
              <a:gd name="connsiteY28" fmla="*/ 1252486 h 2585084"/>
              <a:gd name="connsiteX29" fmla="*/ 31907 w 2314475"/>
              <a:gd name="connsiteY29" fmla="*/ 1047285 h 2585084"/>
              <a:gd name="connsiteX30" fmla="*/ 92393 w 2314475"/>
              <a:gd name="connsiteY30" fmla="*/ 201562 h 2585084"/>
              <a:gd name="connsiteX31" fmla="*/ 97155 w 2314475"/>
              <a:gd name="connsiteY31" fmla="*/ 118219 h 2585084"/>
              <a:gd name="connsiteX32" fmla="*/ 161448 w 2314475"/>
              <a:gd name="connsiteY32" fmla="*/ 3919 h 2585084"/>
              <a:gd name="connsiteX33" fmla="*/ 540067 w 2314475"/>
              <a:gd name="connsiteY33" fmla="*/ 32494 h 2585084"/>
              <a:gd name="connsiteX34" fmla="*/ 794384 w 2314475"/>
              <a:gd name="connsiteY34" fmla="*/ 46780 h 2585084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39397 w 2314475"/>
              <a:gd name="connsiteY5" fmla="*/ 412678 h 2572363"/>
              <a:gd name="connsiteX6" fmla="*/ 1894996 w 2314475"/>
              <a:gd name="connsiteY6" fmla="*/ 579270 h 2572363"/>
              <a:gd name="connsiteX7" fmla="*/ 1914049 w 2314475"/>
              <a:gd name="connsiteY7" fmla="*/ 1086574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39397 w 2314475"/>
              <a:gd name="connsiteY5" fmla="*/ 412678 h 2572363"/>
              <a:gd name="connsiteX6" fmla="*/ 1894996 w 2314475"/>
              <a:gd name="connsiteY6" fmla="*/ 579270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94996 w 2314475"/>
              <a:gd name="connsiteY6" fmla="*/ 579270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94996 w 2314475"/>
              <a:gd name="connsiteY6" fmla="*/ 579270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94996 w 2314475"/>
              <a:gd name="connsiteY6" fmla="*/ 579270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80709 w 2314475"/>
              <a:gd name="connsiteY6" fmla="*/ 593557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80709 w 2314475"/>
              <a:gd name="connsiteY6" fmla="*/ 593557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80709 w 2314475"/>
              <a:gd name="connsiteY6" fmla="*/ 593557 h 2572363"/>
              <a:gd name="connsiteX7" fmla="*/ 1899761 w 2314475"/>
              <a:gd name="connsiteY7" fmla="*/ 1074667 h 2572363"/>
              <a:gd name="connsiteX8" fmla="*/ 2127567 w 2314475"/>
              <a:gd name="connsiteY8" fmla="*/ 1114355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80709 w 2314475"/>
              <a:gd name="connsiteY6" fmla="*/ 593557 h 2572363"/>
              <a:gd name="connsiteX7" fmla="*/ 1899761 w 2314475"/>
              <a:gd name="connsiteY7" fmla="*/ 1074667 h 2572363"/>
              <a:gd name="connsiteX8" fmla="*/ 2156142 w 2314475"/>
              <a:gd name="connsiteY8" fmla="*/ 1090542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4475"/>
              <a:gd name="connsiteY0" fmla="*/ 34059 h 2572363"/>
              <a:gd name="connsiteX1" fmla="*/ 1327467 w 2314475"/>
              <a:gd name="connsiteY1" fmla="*/ 134073 h 2572363"/>
              <a:gd name="connsiteX2" fmla="*/ 1599721 w 2314475"/>
              <a:gd name="connsiteY2" fmla="*/ 164551 h 2572363"/>
              <a:gd name="connsiteX3" fmla="*/ 1604486 w 2314475"/>
              <a:gd name="connsiteY3" fmla="*/ 260280 h 2572363"/>
              <a:gd name="connsiteX4" fmla="*/ 1361598 w 2314475"/>
              <a:gd name="connsiteY4" fmla="*/ 381723 h 2572363"/>
              <a:gd name="connsiteX5" fmla="*/ 1515585 w 2314475"/>
              <a:gd name="connsiteY5" fmla="*/ 405535 h 2572363"/>
              <a:gd name="connsiteX6" fmla="*/ 1880709 w 2314475"/>
              <a:gd name="connsiteY6" fmla="*/ 593557 h 2572363"/>
              <a:gd name="connsiteX7" fmla="*/ 1899761 w 2314475"/>
              <a:gd name="connsiteY7" fmla="*/ 1074667 h 2572363"/>
              <a:gd name="connsiteX8" fmla="*/ 2156142 w 2314475"/>
              <a:gd name="connsiteY8" fmla="*/ 1090542 h 2572363"/>
              <a:gd name="connsiteX9" fmla="*/ 2275205 w 2314475"/>
              <a:gd name="connsiteY9" fmla="*/ 1209604 h 2572363"/>
              <a:gd name="connsiteX10" fmla="*/ 1887061 w 2314475"/>
              <a:gd name="connsiteY10" fmla="*/ 1850159 h 2572363"/>
              <a:gd name="connsiteX11" fmla="*/ 1628299 w 2314475"/>
              <a:gd name="connsiteY11" fmla="*/ 2303392 h 2572363"/>
              <a:gd name="connsiteX12" fmla="*/ 1591783 w 2314475"/>
              <a:gd name="connsiteY12" fmla="*/ 2539928 h 2572363"/>
              <a:gd name="connsiteX13" fmla="*/ 1225867 w 2314475"/>
              <a:gd name="connsiteY13" fmla="*/ 2560568 h 2572363"/>
              <a:gd name="connsiteX14" fmla="*/ 1185388 w 2314475"/>
              <a:gd name="connsiteY14" fmla="*/ 2486747 h 2572363"/>
              <a:gd name="connsiteX15" fmla="*/ 1128236 w 2314475"/>
              <a:gd name="connsiteY15" fmla="*/ 2453410 h 2572363"/>
              <a:gd name="connsiteX16" fmla="*/ 1061561 w 2314475"/>
              <a:gd name="connsiteY16" fmla="*/ 2424833 h 2572363"/>
              <a:gd name="connsiteX17" fmla="*/ 854392 w 2314475"/>
              <a:gd name="connsiteY17" fmla="*/ 2439123 h 2572363"/>
              <a:gd name="connsiteX18" fmla="*/ 690086 w 2314475"/>
              <a:gd name="connsiteY18" fmla="*/ 2410546 h 2572363"/>
              <a:gd name="connsiteX19" fmla="*/ 630555 w 2314475"/>
              <a:gd name="connsiteY19" fmla="*/ 2381972 h 2572363"/>
              <a:gd name="connsiteX20" fmla="*/ 529749 w 2314475"/>
              <a:gd name="connsiteY20" fmla="*/ 2337524 h 2572363"/>
              <a:gd name="connsiteX21" fmla="*/ 449579 w 2314475"/>
              <a:gd name="connsiteY21" fmla="*/ 2050978 h 2572363"/>
              <a:gd name="connsiteX22" fmla="*/ 270194 w 2314475"/>
              <a:gd name="connsiteY22" fmla="*/ 1994620 h 2572363"/>
              <a:gd name="connsiteX23" fmla="*/ 87629 w 2314475"/>
              <a:gd name="connsiteY23" fmla="*/ 1972396 h 2572363"/>
              <a:gd name="connsiteX24" fmla="*/ 92392 w 2314475"/>
              <a:gd name="connsiteY24" fmla="*/ 1900959 h 2572363"/>
              <a:gd name="connsiteX25" fmla="*/ 163828 w 2314475"/>
              <a:gd name="connsiteY25" fmla="*/ 1908103 h 2572363"/>
              <a:gd name="connsiteX26" fmla="*/ 213041 w 2314475"/>
              <a:gd name="connsiteY26" fmla="*/ 1720775 h 2572363"/>
              <a:gd name="connsiteX27" fmla="*/ 236855 w 2314475"/>
              <a:gd name="connsiteY27" fmla="*/ 1277866 h 2572363"/>
              <a:gd name="connsiteX28" fmla="*/ 3491 w 2314475"/>
              <a:gd name="connsiteY28" fmla="*/ 1239765 h 2572363"/>
              <a:gd name="connsiteX29" fmla="*/ 31907 w 2314475"/>
              <a:gd name="connsiteY29" fmla="*/ 1034564 h 2572363"/>
              <a:gd name="connsiteX30" fmla="*/ 92393 w 2314475"/>
              <a:gd name="connsiteY30" fmla="*/ 188841 h 2572363"/>
              <a:gd name="connsiteX31" fmla="*/ 97155 w 2314475"/>
              <a:gd name="connsiteY31" fmla="*/ 105498 h 2572363"/>
              <a:gd name="connsiteX32" fmla="*/ 161448 w 2314475"/>
              <a:gd name="connsiteY32" fmla="*/ 5485 h 2572363"/>
              <a:gd name="connsiteX33" fmla="*/ 540067 w 2314475"/>
              <a:gd name="connsiteY33" fmla="*/ 19773 h 2572363"/>
              <a:gd name="connsiteX34" fmla="*/ 794384 w 2314475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56142 w 2310017"/>
              <a:gd name="connsiteY8" fmla="*/ 1090542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56142 w 2310017"/>
              <a:gd name="connsiteY8" fmla="*/ 1090542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56142 w 2310017"/>
              <a:gd name="connsiteY8" fmla="*/ 1111974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56142 w 2310017"/>
              <a:gd name="connsiteY8" fmla="*/ 1111974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91861 w 2310017"/>
              <a:gd name="connsiteY8" fmla="*/ 1097686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10017"/>
              <a:gd name="connsiteY0" fmla="*/ 34059 h 2572363"/>
              <a:gd name="connsiteX1" fmla="*/ 1327467 w 2310017"/>
              <a:gd name="connsiteY1" fmla="*/ 134073 h 2572363"/>
              <a:gd name="connsiteX2" fmla="*/ 1599721 w 2310017"/>
              <a:gd name="connsiteY2" fmla="*/ 164551 h 2572363"/>
              <a:gd name="connsiteX3" fmla="*/ 1604486 w 2310017"/>
              <a:gd name="connsiteY3" fmla="*/ 260280 h 2572363"/>
              <a:gd name="connsiteX4" fmla="*/ 1361598 w 2310017"/>
              <a:gd name="connsiteY4" fmla="*/ 381723 h 2572363"/>
              <a:gd name="connsiteX5" fmla="*/ 1515585 w 2310017"/>
              <a:gd name="connsiteY5" fmla="*/ 405535 h 2572363"/>
              <a:gd name="connsiteX6" fmla="*/ 1880709 w 2310017"/>
              <a:gd name="connsiteY6" fmla="*/ 593557 h 2572363"/>
              <a:gd name="connsiteX7" fmla="*/ 1899761 w 2310017"/>
              <a:gd name="connsiteY7" fmla="*/ 1074667 h 2572363"/>
              <a:gd name="connsiteX8" fmla="*/ 2191861 w 2310017"/>
              <a:gd name="connsiteY8" fmla="*/ 1097686 h 2572363"/>
              <a:gd name="connsiteX9" fmla="*/ 2270443 w 2310017"/>
              <a:gd name="connsiteY9" fmla="*/ 1211985 h 2572363"/>
              <a:gd name="connsiteX10" fmla="*/ 1887061 w 2310017"/>
              <a:gd name="connsiteY10" fmla="*/ 1850159 h 2572363"/>
              <a:gd name="connsiteX11" fmla="*/ 1628299 w 2310017"/>
              <a:gd name="connsiteY11" fmla="*/ 2303392 h 2572363"/>
              <a:gd name="connsiteX12" fmla="*/ 1591783 w 2310017"/>
              <a:gd name="connsiteY12" fmla="*/ 2539928 h 2572363"/>
              <a:gd name="connsiteX13" fmla="*/ 1225867 w 2310017"/>
              <a:gd name="connsiteY13" fmla="*/ 2560568 h 2572363"/>
              <a:gd name="connsiteX14" fmla="*/ 1185388 w 2310017"/>
              <a:gd name="connsiteY14" fmla="*/ 2486747 h 2572363"/>
              <a:gd name="connsiteX15" fmla="*/ 1128236 w 2310017"/>
              <a:gd name="connsiteY15" fmla="*/ 2453410 h 2572363"/>
              <a:gd name="connsiteX16" fmla="*/ 1061561 w 2310017"/>
              <a:gd name="connsiteY16" fmla="*/ 2424833 h 2572363"/>
              <a:gd name="connsiteX17" fmla="*/ 854392 w 2310017"/>
              <a:gd name="connsiteY17" fmla="*/ 2439123 h 2572363"/>
              <a:gd name="connsiteX18" fmla="*/ 690086 w 2310017"/>
              <a:gd name="connsiteY18" fmla="*/ 2410546 h 2572363"/>
              <a:gd name="connsiteX19" fmla="*/ 630555 w 2310017"/>
              <a:gd name="connsiteY19" fmla="*/ 2381972 h 2572363"/>
              <a:gd name="connsiteX20" fmla="*/ 529749 w 2310017"/>
              <a:gd name="connsiteY20" fmla="*/ 2337524 h 2572363"/>
              <a:gd name="connsiteX21" fmla="*/ 449579 w 2310017"/>
              <a:gd name="connsiteY21" fmla="*/ 2050978 h 2572363"/>
              <a:gd name="connsiteX22" fmla="*/ 270194 w 2310017"/>
              <a:gd name="connsiteY22" fmla="*/ 1994620 h 2572363"/>
              <a:gd name="connsiteX23" fmla="*/ 87629 w 2310017"/>
              <a:gd name="connsiteY23" fmla="*/ 1972396 h 2572363"/>
              <a:gd name="connsiteX24" fmla="*/ 92392 w 2310017"/>
              <a:gd name="connsiteY24" fmla="*/ 1900959 h 2572363"/>
              <a:gd name="connsiteX25" fmla="*/ 163828 w 2310017"/>
              <a:gd name="connsiteY25" fmla="*/ 1908103 h 2572363"/>
              <a:gd name="connsiteX26" fmla="*/ 213041 w 2310017"/>
              <a:gd name="connsiteY26" fmla="*/ 1720775 h 2572363"/>
              <a:gd name="connsiteX27" fmla="*/ 236855 w 2310017"/>
              <a:gd name="connsiteY27" fmla="*/ 1277866 h 2572363"/>
              <a:gd name="connsiteX28" fmla="*/ 3491 w 2310017"/>
              <a:gd name="connsiteY28" fmla="*/ 1239765 h 2572363"/>
              <a:gd name="connsiteX29" fmla="*/ 31907 w 2310017"/>
              <a:gd name="connsiteY29" fmla="*/ 1034564 h 2572363"/>
              <a:gd name="connsiteX30" fmla="*/ 92393 w 2310017"/>
              <a:gd name="connsiteY30" fmla="*/ 188841 h 2572363"/>
              <a:gd name="connsiteX31" fmla="*/ 97155 w 2310017"/>
              <a:gd name="connsiteY31" fmla="*/ 105498 h 2572363"/>
              <a:gd name="connsiteX32" fmla="*/ 161448 w 2310017"/>
              <a:gd name="connsiteY32" fmla="*/ 5485 h 2572363"/>
              <a:gd name="connsiteX33" fmla="*/ 540067 w 2310017"/>
              <a:gd name="connsiteY33" fmla="*/ 19773 h 2572363"/>
              <a:gd name="connsiteX34" fmla="*/ 794384 w 2310017"/>
              <a:gd name="connsiteY34" fmla="*/ 34059 h 2572363"/>
              <a:gd name="connsiteX0" fmla="*/ 794384 w 2303339"/>
              <a:gd name="connsiteY0" fmla="*/ 34059 h 2572363"/>
              <a:gd name="connsiteX1" fmla="*/ 1327467 w 2303339"/>
              <a:gd name="connsiteY1" fmla="*/ 134073 h 2572363"/>
              <a:gd name="connsiteX2" fmla="*/ 1599721 w 2303339"/>
              <a:gd name="connsiteY2" fmla="*/ 164551 h 2572363"/>
              <a:gd name="connsiteX3" fmla="*/ 1604486 w 2303339"/>
              <a:gd name="connsiteY3" fmla="*/ 260280 h 2572363"/>
              <a:gd name="connsiteX4" fmla="*/ 1361598 w 2303339"/>
              <a:gd name="connsiteY4" fmla="*/ 381723 h 2572363"/>
              <a:gd name="connsiteX5" fmla="*/ 1515585 w 2303339"/>
              <a:gd name="connsiteY5" fmla="*/ 405535 h 2572363"/>
              <a:gd name="connsiteX6" fmla="*/ 1880709 w 2303339"/>
              <a:gd name="connsiteY6" fmla="*/ 593557 h 2572363"/>
              <a:gd name="connsiteX7" fmla="*/ 1899761 w 2303339"/>
              <a:gd name="connsiteY7" fmla="*/ 1074667 h 2572363"/>
              <a:gd name="connsiteX8" fmla="*/ 2191861 w 2303339"/>
              <a:gd name="connsiteY8" fmla="*/ 1097686 h 2572363"/>
              <a:gd name="connsiteX9" fmla="*/ 2263299 w 2303339"/>
              <a:gd name="connsiteY9" fmla="*/ 1226272 h 2572363"/>
              <a:gd name="connsiteX10" fmla="*/ 1887061 w 2303339"/>
              <a:gd name="connsiteY10" fmla="*/ 1850159 h 2572363"/>
              <a:gd name="connsiteX11" fmla="*/ 1628299 w 2303339"/>
              <a:gd name="connsiteY11" fmla="*/ 2303392 h 2572363"/>
              <a:gd name="connsiteX12" fmla="*/ 1591783 w 2303339"/>
              <a:gd name="connsiteY12" fmla="*/ 2539928 h 2572363"/>
              <a:gd name="connsiteX13" fmla="*/ 1225867 w 2303339"/>
              <a:gd name="connsiteY13" fmla="*/ 2560568 h 2572363"/>
              <a:gd name="connsiteX14" fmla="*/ 1185388 w 2303339"/>
              <a:gd name="connsiteY14" fmla="*/ 2486747 h 2572363"/>
              <a:gd name="connsiteX15" fmla="*/ 1128236 w 2303339"/>
              <a:gd name="connsiteY15" fmla="*/ 2453410 h 2572363"/>
              <a:gd name="connsiteX16" fmla="*/ 1061561 w 2303339"/>
              <a:gd name="connsiteY16" fmla="*/ 2424833 h 2572363"/>
              <a:gd name="connsiteX17" fmla="*/ 854392 w 2303339"/>
              <a:gd name="connsiteY17" fmla="*/ 2439123 h 2572363"/>
              <a:gd name="connsiteX18" fmla="*/ 690086 w 2303339"/>
              <a:gd name="connsiteY18" fmla="*/ 2410546 h 2572363"/>
              <a:gd name="connsiteX19" fmla="*/ 630555 w 2303339"/>
              <a:gd name="connsiteY19" fmla="*/ 2381972 h 2572363"/>
              <a:gd name="connsiteX20" fmla="*/ 529749 w 2303339"/>
              <a:gd name="connsiteY20" fmla="*/ 2337524 h 2572363"/>
              <a:gd name="connsiteX21" fmla="*/ 449579 w 2303339"/>
              <a:gd name="connsiteY21" fmla="*/ 2050978 h 2572363"/>
              <a:gd name="connsiteX22" fmla="*/ 270194 w 2303339"/>
              <a:gd name="connsiteY22" fmla="*/ 1994620 h 2572363"/>
              <a:gd name="connsiteX23" fmla="*/ 87629 w 2303339"/>
              <a:gd name="connsiteY23" fmla="*/ 1972396 h 2572363"/>
              <a:gd name="connsiteX24" fmla="*/ 92392 w 2303339"/>
              <a:gd name="connsiteY24" fmla="*/ 1900959 h 2572363"/>
              <a:gd name="connsiteX25" fmla="*/ 163828 w 2303339"/>
              <a:gd name="connsiteY25" fmla="*/ 1908103 h 2572363"/>
              <a:gd name="connsiteX26" fmla="*/ 213041 w 2303339"/>
              <a:gd name="connsiteY26" fmla="*/ 1720775 h 2572363"/>
              <a:gd name="connsiteX27" fmla="*/ 236855 w 2303339"/>
              <a:gd name="connsiteY27" fmla="*/ 1277866 h 2572363"/>
              <a:gd name="connsiteX28" fmla="*/ 3491 w 2303339"/>
              <a:gd name="connsiteY28" fmla="*/ 1239765 h 2572363"/>
              <a:gd name="connsiteX29" fmla="*/ 31907 w 2303339"/>
              <a:gd name="connsiteY29" fmla="*/ 1034564 h 2572363"/>
              <a:gd name="connsiteX30" fmla="*/ 92393 w 2303339"/>
              <a:gd name="connsiteY30" fmla="*/ 188841 h 2572363"/>
              <a:gd name="connsiteX31" fmla="*/ 97155 w 2303339"/>
              <a:gd name="connsiteY31" fmla="*/ 105498 h 2572363"/>
              <a:gd name="connsiteX32" fmla="*/ 161448 w 2303339"/>
              <a:gd name="connsiteY32" fmla="*/ 5485 h 2572363"/>
              <a:gd name="connsiteX33" fmla="*/ 540067 w 2303339"/>
              <a:gd name="connsiteY33" fmla="*/ 19773 h 2572363"/>
              <a:gd name="connsiteX34" fmla="*/ 794384 w 2303339"/>
              <a:gd name="connsiteY34" fmla="*/ 34059 h 2572363"/>
              <a:gd name="connsiteX0" fmla="*/ 794384 w 2303339"/>
              <a:gd name="connsiteY0" fmla="*/ 34059 h 2572363"/>
              <a:gd name="connsiteX1" fmla="*/ 1327467 w 2303339"/>
              <a:gd name="connsiteY1" fmla="*/ 134073 h 2572363"/>
              <a:gd name="connsiteX2" fmla="*/ 1599721 w 2303339"/>
              <a:gd name="connsiteY2" fmla="*/ 164551 h 2572363"/>
              <a:gd name="connsiteX3" fmla="*/ 1604486 w 2303339"/>
              <a:gd name="connsiteY3" fmla="*/ 260280 h 2572363"/>
              <a:gd name="connsiteX4" fmla="*/ 1361598 w 2303339"/>
              <a:gd name="connsiteY4" fmla="*/ 381723 h 2572363"/>
              <a:gd name="connsiteX5" fmla="*/ 1515585 w 2303339"/>
              <a:gd name="connsiteY5" fmla="*/ 405535 h 2572363"/>
              <a:gd name="connsiteX6" fmla="*/ 1880709 w 2303339"/>
              <a:gd name="connsiteY6" fmla="*/ 593557 h 2572363"/>
              <a:gd name="connsiteX7" fmla="*/ 1899761 w 2303339"/>
              <a:gd name="connsiteY7" fmla="*/ 1074667 h 2572363"/>
              <a:gd name="connsiteX8" fmla="*/ 2191861 w 2303339"/>
              <a:gd name="connsiteY8" fmla="*/ 1097686 h 2572363"/>
              <a:gd name="connsiteX9" fmla="*/ 2263299 w 2303339"/>
              <a:gd name="connsiteY9" fmla="*/ 1226272 h 2572363"/>
              <a:gd name="connsiteX10" fmla="*/ 1887061 w 2303339"/>
              <a:gd name="connsiteY10" fmla="*/ 1850159 h 2572363"/>
              <a:gd name="connsiteX11" fmla="*/ 1628299 w 2303339"/>
              <a:gd name="connsiteY11" fmla="*/ 2303392 h 2572363"/>
              <a:gd name="connsiteX12" fmla="*/ 1591783 w 2303339"/>
              <a:gd name="connsiteY12" fmla="*/ 2539928 h 2572363"/>
              <a:gd name="connsiteX13" fmla="*/ 1225867 w 2303339"/>
              <a:gd name="connsiteY13" fmla="*/ 2560568 h 2572363"/>
              <a:gd name="connsiteX14" fmla="*/ 1185388 w 2303339"/>
              <a:gd name="connsiteY14" fmla="*/ 2486747 h 2572363"/>
              <a:gd name="connsiteX15" fmla="*/ 1128236 w 2303339"/>
              <a:gd name="connsiteY15" fmla="*/ 2453410 h 2572363"/>
              <a:gd name="connsiteX16" fmla="*/ 1061561 w 2303339"/>
              <a:gd name="connsiteY16" fmla="*/ 2424833 h 2572363"/>
              <a:gd name="connsiteX17" fmla="*/ 854392 w 2303339"/>
              <a:gd name="connsiteY17" fmla="*/ 2439123 h 2572363"/>
              <a:gd name="connsiteX18" fmla="*/ 690086 w 2303339"/>
              <a:gd name="connsiteY18" fmla="*/ 2410546 h 2572363"/>
              <a:gd name="connsiteX19" fmla="*/ 630555 w 2303339"/>
              <a:gd name="connsiteY19" fmla="*/ 2381972 h 2572363"/>
              <a:gd name="connsiteX20" fmla="*/ 529749 w 2303339"/>
              <a:gd name="connsiteY20" fmla="*/ 2337524 h 2572363"/>
              <a:gd name="connsiteX21" fmla="*/ 449579 w 2303339"/>
              <a:gd name="connsiteY21" fmla="*/ 2050978 h 2572363"/>
              <a:gd name="connsiteX22" fmla="*/ 270194 w 2303339"/>
              <a:gd name="connsiteY22" fmla="*/ 1994620 h 2572363"/>
              <a:gd name="connsiteX23" fmla="*/ 87629 w 2303339"/>
              <a:gd name="connsiteY23" fmla="*/ 1972396 h 2572363"/>
              <a:gd name="connsiteX24" fmla="*/ 92392 w 2303339"/>
              <a:gd name="connsiteY24" fmla="*/ 1900959 h 2572363"/>
              <a:gd name="connsiteX25" fmla="*/ 163828 w 2303339"/>
              <a:gd name="connsiteY25" fmla="*/ 1908103 h 2572363"/>
              <a:gd name="connsiteX26" fmla="*/ 213041 w 2303339"/>
              <a:gd name="connsiteY26" fmla="*/ 1720775 h 2572363"/>
              <a:gd name="connsiteX27" fmla="*/ 236855 w 2303339"/>
              <a:gd name="connsiteY27" fmla="*/ 1277866 h 2572363"/>
              <a:gd name="connsiteX28" fmla="*/ 3491 w 2303339"/>
              <a:gd name="connsiteY28" fmla="*/ 1239765 h 2572363"/>
              <a:gd name="connsiteX29" fmla="*/ 31907 w 2303339"/>
              <a:gd name="connsiteY29" fmla="*/ 1034564 h 2572363"/>
              <a:gd name="connsiteX30" fmla="*/ 92393 w 2303339"/>
              <a:gd name="connsiteY30" fmla="*/ 188841 h 2572363"/>
              <a:gd name="connsiteX31" fmla="*/ 97155 w 2303339"/>
              <a:gd name="connsiteY31" fmla="*/ 105498 h 2572363"/>
              <a:gd name="connsiteX32" fmla="*/ 161448 w 2303339"/>
              <a:gd name="connsiteY32" fmla="*/ 5485 h 2572363"/>
              <a:gd name="connsiteX33" fmla="*/ 540067 w 2303339"/>
              <a:gd name="connsiteY33" fmla="*/ 19773 h 2572363"/>
              <a:gd name="connsiteX34" fmla="*/ 794384 w 2303339"/>
              <a:gd name="connsiteY34" fmla="*/ 34059 h 2572363"/>
              <a:gd name="connsiteX0" fmla="*/ 794384 w 2303339"/>
              <a:gd name="connsiteY0" fmla="*/ 34059 h 2565851"/>
              <a:gd name="connsiteX1" fmla="*/ 1327467 w 2303339"/>
              <a:gd name="connsiteY1" fmla="*/ 134073 h 2565851"/>
              <a:gd name="connsiteX2" fmla="*/ 1599721 w 2303339"/>
              <a:gd name="connsiteY2" fmla="*/ 164551 h 2565851"/>
              <a:gd name="connsiteX3" fmla="*/ 1604486 w 2303339"/>
              <a:gd name="connsiteY3" fmla="*/ 260280 h 2565851"/>
              <a:gd name="connsiteX4" fmla="*/ 1361598 w 2303339"/>
              <a:gd name="connsiteY4" fmla="*/ 381723 h 2565851"/>
              <a:gd name="connsiteX5" fmla="*/ 1515585 w 2303339"/>
              <a:gd name="connsiteY5" fmla="*/ 405535 h 2565851"/>
              <a:gd name="connsiteX6" fmla="*/ 1880709 w 2303339"/>
              <a:gd name="connsiteY6" fmla="*/ 593557 h 2565851"/>
              <a:gd name="connsiteX7" fmla="*/ 1899761 w 2303339"/>
              <a:gd name="connsiteY7" fmla="*/ 1074667 h 2565851"/>
              <a:gd name="connsiteX8" fmla="*/ 2191861 w 2303339"/>
              <a:gd name="connsiteY8" fmla="*/ 1097686 h 2565851"/>
              <a:gd name="connsiteX9" fmla="*/ 2263299 w 2303339"/>
              <a:gd name="connsiteY9" fmla="*/ 1226272 h 2565851"/>
              <a:gd name="connsiteX10" fmla="*/ 1887061 w 2303339"/>
              <a:gd name="connsiteY10" fmla="*/ 1850159 h 2565851"/>
              <a:gd name="connsiteX11" fmla="*/ 1628299 w 2303339"/>
              <a:gd name="connsiteY11" fmla="*/ 2303392 h 2565851"/>
              <a:gd name="connsiteX12" fmla="*/ 1587021 w 2303339"/>
              <a:gd name="connsiteY12" fmla="*/ 2528022 h 2565851"/>
              <a:gd name="connsiteX13" fmla="*/ 1225867 w 2303339"/>
              <a:gd name="connsiteY13" fmla="*/ 2560568 h 2565851"/>
              <a:gd name="connsiteX14" fmla="*/ 1185388 w 2303339"/>
              <a:gd name="connsiteY14" fmla="*/ 2486747 h 2565851"/>
              <a:gd name="connsiteX15" fmla="*/ 1128236 w 2303339"/>
              <a:gd name="connsiteY15" fmla="*/ 2453410 h 2565851"/>
              <a:gd name="connsiteX16" fmla="*/ 1061561 w 2303339"/>
              <a:gd name="connsiteY16" fmla="*/ 2424833 h 2565851"/>
              <a:gd name="connsiteX17" fmla="*/ 854392 w 2303339"/>
              <a:gd name="connsiteY17" fmla="*/ 2439123 h 2565851"/>
              <a:gd name="connsiteX18" fmla="*/ 690086 w 2303339"/>
              <a:gd name="connsiteY18" fmla="*/ 2410546 h 2565851"/>
              <a:gd name="connsiteX19" fmla="*/ 630555 w 2303339"/>
              <a:gd name="connsiteY19" fmla="*/ 2381972 h 2565851"/>
              <a:gd name="connsiteX20" fmla="*/ 529749 w 2303339"/>
              <a:gd name="connsiteY20" fmla="*/ 2337524 h 2565851"/>
              <a:gd name="connsiteX21" fmla="*/ 449579 w 2303339"/>
              <a:gd name="connsiteY21" fmla="*/ 2050978 h 2565851"/>
              <a:gd name="connsiteX22" fmla="*/ 270194 w 2303339"/>
              <a:gd name="connsiteY22" fmla="*/ 1994620 h 2565851"/>
              <a:gd name="connsiteX23" fmla="*/ 87629 w 2303339"/>
              <a:gd name="connsiteY23" fmla="*/ 1972396 h 2565851"/>
              <a:gd name="connsiteX24" fmla="*/ 92392 w 2303339"/>
              <a:gd name="connsiteY24" fmla="*/ 1900959 h 2565851"/>
              <a:gd name="connsiteX25" fmla="*/ 163828 w 2303339"/>
              <a:gd name="connsiteY25" fmla="*/ 1908103 h 2565851"/>
              <a:gd name="connsiteX26" fmla="*/ 213041 w 2303339"/>
              <a:gd name="connsiteY26" fmla="*/ 1720775 h 2565851"/>
              <a:gd name="connsiteX27" fmla="*/ 236855 w 2303339"/>
              <a:gd name="connsiteY27" fmla="*/ 1277866 h 2565851"/>
              <a:gd name="connsiteX28" fmla="*/ 3491 w 2303339"/>
              <a:gd name="connsiteY28" fmla="*/ 1239765 h 2565851"/>
              <a:gd name="connsiteX29" fmla="*/ 31907 w 2303339"/>
              <a:gd name="connsiteY29" fmla="*/ 1034564 h 2565851"/>
              <a:gd name="connsiteX30" fmla="*/ 92393 w 2303339"/>
              <a:gd name="connsiteY30" fmla="*/ 188841 h 2565851"/>
              <a:gd name="connsiteX31" fmla="*/ 97155 w 2303339"/>
              <a:gd name="connsiteY31" fmla="*/ 105498 h 2565851"/>
              <a:gd name="connsiteX32" fmla="*/ 161448 w 2303339"/>
              <a:gd name="connsiteY32" fmla="*/ 5485 h 2565851"/>
              <a:gd name="connsiteX33" fmla="*/ 540067 w 2303339"/>
              <a:gd name="connsiteY33" fmla="*/ 19773 h 2565851"/>
              <a:gd name="connsiteX34" fmla="*/ 794384 w 2303339"/>
              <a:gd name="connsiteY34" fmla="*/ 34059 h 2565851"/>
              <a:gd name="connsiteX0" fmla="*/ 794384 w 2303339"/>
              <a:gd name="connsiteY0" fmla="*/ 34059 h 2567118"/>
              <a:gd name="connsiteX1" fmla="*/ 1327467 w 2303339"/>
              <a:gd name="connsiteY1" fmla="*/ 134073 h 2567118"/>
              <a:gd name="connsiteX2" fmla="*/ 1599721 w 2303339"/>
              <a:gd name="connsiteY2" fmla="*/ 164551 h 2567118"/>
              <a:gd name="connsiteX3" fmla="*/ 1604486 w 2303339"/>
              <a:gd name="connsiteY3" fmla="*/ 260280 h 2567118"/>
              <a:gd name="connsiteX4" fmla="*/ 1361598 w 2303339"/>
              <a:gd name="connsiteY4" fmla="*/ 381723 h 2567118"/>
              <a:gd name="connsiteX5" fmla="*/ 1515585 w 2303339"/>
              <a:gd name="connsiteY5" fmla="*/ 405535 h 2567118"/>
              <a:gd name="connsiteX6" fmla="*/ 1880709 w 2303339"/>
              <a:gd name="connsiteY6" fmla="*/ 593557 h 2567118"/>
              <a:gd name="connsiteX7" fmla="*/ 1899761 w 2303339"/>
              <a:gd name="connsiteY7" fmla="*/ 1074667 h 2567118"/>
              <a:gd name="connsiteX8" fmla="*/ 2191861 w 2303339"/>
              <a:gd name="connsiteY8" fmla="*/ 1097686 h 2567118"/>
              <a:gd name="connsiteX9" fmla="*/ 2263299 w 2303339"/>
              <a:gd name="connsiteY9" fmla="*/ 1226272 h 2567118"/>
              <a:gd name="connsiteX10" fmla="*/ 1887061 w 2303339"/>
              <a:gd name="connsiteY10" fmla="*/ 1850159 h 2567118"/>
              <a:gd name="connsiteX11" fmla="*/ 1628299 w 2303339"/>
              <a:gd name="connsiteY11" fmla="*/ 2303392 h 2567118"/>
              <a:gd name="connsiteX12" fmla="*/ 1587021 w 2303339"/>
              <a:gd name="connsiteY12" fmla="*/ 2528022 h 2567118"/>
              <a:gd name="connsiteX13" fmla="*/ 1225867 w 2303339"/>
              <a:gd name="connsiteY13" fmla="*/ 2560568 h 2567118"/>
              <a:gd name="connsiteX14" fmla="*/ 1146785 w 2303339"/>
              <a:gd name="connsiteY14" fmla="*/ 2469507 h 2567118"/>
              <a:gd name="connsiteX15" fmla="*/ 1128236 w 2303339"/>
              <a:gd name="connsiteY15" fmla="*/ 2453410 h 2567118"/>
              <a:gd name="connsiteX16" fmla="*/ 1061561 w 2303339"/>
              <a:gd name="connsiteY16" fmla="*/ 2424833 h 2567118"/>
              <a:gd name="connsiteX17" fmla="*/ 854392 w 2303339"/>
              <a:gd name="connsiteY17" fmla="*/ 2439123 h 2567118"/>
              <a:gd name="connsiteX18" fmla="*/ 690086 w 2303339"/>
              <a:gd name="connsiteY18" fmla="*/ 2410546 h 2567118"/>
              <a:gd name="connsiteX19" fmla="*/ 630555 w 2303339"/>
              <a:gd name="connsiteY19" fmla="*/ 2381972 h 2567118"/>
              <a:gd name="connsiteX20" fmla="*/ 529749 w 2303339"/>
              <a:gd name="connsiteY20" fmla="*/ 2337524 h 2567118"/>
              <a:gd name="connsiteX21" fmla="*/ 449579 w 2303339"/>
              <a:gd name="connsiteY21" fmla="*/ 2050978 h 2567118"/>
              <a:gd name="connsiteX22" fmla="*/ 270194 w 2303339"/>
              <a:gd name="connsiteY22" fmla="*/ 1994620 h 2567118"/>
              <a:gd name="connsiteX23" fmla="*/ 87629 w 2303339"/>
              <a:gd name="connsiteY23" fmla="*/ 1972396 h 2567118"/>
              <a:gd name="connsiteX24" fmla="*/ 92392 w 2303339"/>
              <a:gd name="connsiteY24" fmla="*/ 1900959 h 2567118"/>
              <a:gd name="connsiteX25" fmla="*/ 163828 w 2303339"/>
              <a:gd name="connsiteY25" fmla="*/ 1908103 h 2567118"/>
              <a:gd name="connsiteX26" fmla="*/ 213041 w 2303339"/>
              <a:gd name="connsiteY26" fmla="*/ 1720775 h 2567118"/>
              <a:gd name="connsiteX27" fmla="*/ 236855 w 2303339"/>
              <a:gd name="connsiteY27" fmla="*/ 1277866 h 2567118"/>
              <a:gd name="connsiteX28" fmla="*/ 3491 w 2303339"/>
              <a:gd name="connsiteY28" fmla="*/ 1239765 h 2567118"/>
              <a:gd name="connsiteX29" fmla="*/ 31907 w 2303339"/>
              <a:gd name="connsiteY29" fmla="*/ 1034564 h 2567118"/>
              <a:gd name="connsiteX30" fmla="*/ 92393 w 2303339"/>
              <a:gd name="connsiteY30" fmla="*/ 188841 h 2567118"/>
              <a:gd name="connsiteX31" fmla="*/ 97155 w 2303339"/>
              <a:gd name="connsiteY31" fmla="*/ 105498 h 2567118"/>
              <a:gd name="connsiteX32" fmla="*/ 161448 w 2303339"/>
              <a:gd name="connsiteY32" fmla="*/ 5485 h 2567118"/>
              <a:gd name="connsiteX33" fmla="*/ 540067 w 2303339"/>
              <a:gd name="connsiteY33" fmla="*/ 19773 h 2567118"/>
              <a:gd name="connsiteX34" fmla="*/ 794384 w 2303339"/>
              <a:gd name="connsiteY34" fmla="*/ 34059 h 2567118"/>
              <a:gd name="connsiteX0" fmla="*/ 794384 w 2303339"/>
              <a:gd name="connsiteY0" fmla="*/ 34059 h 2567118"/>
              <a:gd name="connsiteX1" fmla="*/ 1327467 w 2303339"/>
              <a:gd name="connsiteY1" fmla="*/ 134073 h 2567118"/>
              <a:gd name="connsiteX2" fmla="*/ 1599721 w 2303339"/>
              <a:gd name="connsiteY2" fmla="*/ 164551 h 2567118"/>
              <a:gd name="connsiteX3" fmla="*/ 1604486 w 2303339"/>
              <a:gd name="connsiteY3" fmla="*/ 260280 h 2567118"/>
              <a:gd name="connsiteX4" fmla="*/ 1361598 w 2303339"/>
              <a:gd name="connsiteY4" fmla="*/ 381723 h 2567118"/>
              <a:gd name="connsiteX5" fmla="*/ 1515585 w 2303339"/>
              <a:gd name="connsiteY5" fmla="*/ 405535 h 2567118"/>
              <a:gd name="connsiteX6" fmla="*/ 1880709 w 2303339"/>
              <a:gd name="connsiteY6" fmla="*/ 593557 h 2567118"/>
              <a:gd name="connsiteX7" fmla="*/ 1899761 w 2303339"/>
              <a:gd name="connsiteY7" fmla="*/ 1074667 h 2567118"/>
              <a:gd name="connsiteX8" fmla="*/ 2191861 w 2303339"/>
              <a:gd name="connsiteY8" fmla="*/ 1097686 h 2567118"/>
              <a:gd name="connsiteX9" fmla="*/ 2263299 w 2303339"/>
              <a:gd name="connsiteY9" fmla="*/ 1226272 h 2567118"/>
              <a:gd name="connsiteX10" fmla="*/ 1887061 w 2303339"/>
              <a:gd name="connsiteY10" fmla="*/ 1850159 h 2567118"/>
              <a:gd name="connsiteX11" fmla="*/ 1628299 w 2303339"/>
              <a:gd name="connsiteY11" fmla="*/ 2303392 h 2567118"/>
              <a:gd name="connsiteX12" fmla="*/ 1587021 w 2303339"/>
              <a:gd name="connsiteY12" fmla="*/ 2528022 h 2567118"/>
              <a:gd name="connsiteX13" fmla="*/ 1179544 w 2303339"/>
              <a:gd name="connsiteY13" fmla="*/ 2560568 h 2567118"/>
              <a:gd name="connsiteX14" fmla="*/ 1146785 w 2303339"/>
              <a:gd name="connsiteY14" fmla="*/ 2469507 h 2567118"/>
              <a:gd name="connsiteX15" fmla="*/ 1128236 w 2303339"/>
              <a:gd name="connsiteY15" fmla="*/ 2453410 h 2567118"/>
              <a:gd name="connsiteX16" fmla="*/ 1061561 w 2303339"/>
              <a:gd name="connsiteY16" fmla="*/ 2424833 h 2567118"/>
              <a:gd name="connsiteX17" fmla="*/ 854392 w 2303339"/>
              <a:gd name="connsiteY17" fmla="*/ 2439123 h 2567118"/>
              <a:gd name="connsiteX18" fmla="*/ 690086 w 2303339"/>
              <a:gd name="connsiteY18" fmla="*/ 2410546 h 2567118"/>
              <a:gd name="connsiteX19" fmla="*/ 630555 w 2303339"/>
              <a:gd name="connsiteY19" fmla="*/ 2381972 h 2567118"/>
              <a:gd name="connsiteX20" fmla="*/ 529749 w 2303339"/>
              <a:gd name="connsiteY20" fmla="*/ 2337524 h 2567118"/>
              <a:gd name="connsiteX21" fmla="*/ 449579 w 2303339"/>
              <a:gd name="connsiteY21" fmla="*/ 2050978 h 2567118"/>
              <a:gd name="connsiteX22" fmla="*/ 270194 w 2303339"/>
              <a:gd name="connsiteY22" fmla="*/ 1994620 h 2567118"/>
              <a:gd name="connsiteX23" fmla="*/ 87629 w 2303339"/>
              <a:gd name="connsiteY23" fmla="*/ 1972396 h 2567118"/>
              <a:gd name="connsiteX24" fmla="*/ 92392 w 2303339"/>
              <a:gd name="connsiteY24" fmla="*/ 1900959 h 2567118"/>
              <a:gd name="connsiteX25" fmla="*/ 163828 w 2303339"/>
              <a:gd name="connsiteY25" fmla="*/ 1908103 h 2567118"/>
              <a:gd name="connsiteX26" fmla="*/ 213041 w 2303339"/>
              <a:gd name="connsiteY26" fmla="*/ 1720775 h 2567118"/>
              <a:gd name="connsiteX27" fmla="*/ 236855 w 2303339"/>
              <a:gd name="connsiteY27" fmla="*/ 1277866 h 2567118"/>
              <a:gd name="connsiteX28" fmla="*/ 3491 w 2303339"/>
              <a:gd name="connsiteY28" fmla="*/ 1239765 h 2567118"/>
              <a:gd name="connsiteX29" fmla="*/ 31907 w 2303339"/>
              <a:gd name="connsiteY29" fmla="*/ 1034564 h 2567118"/>
              <a:gd name="connsiteX30" fmla="*/ 92393 w 2303339"/>
              <a:gd name="connsiteY30" fmla="*/ 188841 h 2567118"/>
              <a:gd name="connsiteX31" fmla="*/ 97155 w 2303339"/>
              <a:gd name="connsiteY31" fmla="*/ 105498 h 2567118"/>
              <a:gd name="connsiteX32" fmla="*/ 161448 w 2303339"/>
              <a:gd name="connsiteY32" fmla="*/ 5485 h 2567118"/>
              <a:gd name="connsiteX33" fmla="*/ 540067 w 2303339"/>
              <a:gd name="connsiteY33" fmla="*/ 19773 h 2567118"/>
              <a:gd name="connsiteX34" fmla="*/ 794384 w 2303339"/>
              <a:gd name="connsiteY34" fmla="*/ 34059 h 2567118"/>
              <a:gd name="connsiteX0" fmla="*/ 794384 w 2303339"/>
              <a:gd name="connsiteY0" fmla="*/ 34059 h 2567118"/>
              <a:gd name="connsiteX1" fmla="*/ 1327467 w 2303339"/>
              <a:gd name="connsiteY1" fmla="*/ 134073 h 2567118"/>
              <a:gd name="connsiteX2" fmla="*/ 1599721 w 2303339"/>
              <a:gd name="connsiteY2" fmla="*/ 164551 h 2567118"/>
              <a:gd name="connsiteX3" fmla="*/ 1604486 w 2303339"/>
              <a:gd name="connsiteY3" fmla="*/ 260280 h 2567118"/>
              <a:gd name="connsiteX4" fmla="*/ 1361598 w 2303339"/>
              <a:gd name="connsiteY4" fmla="*/ 381723 h 2567118"/>
              <a:gd name="connsiteX5" fmla="*/ 1515585 w 2303339"/>
              <a:gd name="connsiteY5" fmla="*/ 405535 h 2567118"/>
              <a:gd name="connsiteX6" fmla="*/ 1880709 w 2303339"/>
              <a:gd name="connsiteY6" fmla="*/ 593557 h 2567118"/>
              <a:gd name="connsiteX7" fmla="*/ 1899761 w 2303339"/>
              <a:gd name="connsiteY7" fmla="*/ 1074667 h 2567118"/>
              <a:gd name="connsiteX8" fmla="*/ 2191861 w 2303339"/>
              <a:gd name="connsiteY8" fmla="*/ 1097686 h 2567118"/>
              <a:gd name="connsiteX9" fmla="*/ 2263299 w 2303339"/>
              <a:gd name="connsiteY9" fmla="*/ 1226272 h 2567118"/>
              <a:gd name="connsiteX10" fmla="*/ 1887061 w 2303339"/>
              <a:gd name="connsiteY10" fmla="*/ 1850159 h 2567118"/>
              <a:gd name="connsiteX11" fmla="*/ 1628299 w 2303339"/>
              <a:gd name="connsiteY11" fmla="*/ 2303392 h 2567118"/>
              <a:gd name="connsiteX12" fmla="*/ 1525256 w 2303339"/>
              <a:gd name="connsiteY12" fmla="*/ 2528022 h 2567118"/>
              <a:gd name="connsiteX13" fmla="*/ 1179544 w 2303339"/>
              <a:gd name="connsiteY13" fmla="*/ 2560568 h 2567118"/>
              <a:gd name="connsiteX14" fmla="*/ 1146785 w 2303339"/>
              <a:gd name="connsiteY14" fmla="*/ 2469507 h 2567118"/>
              <a:gd name="connsiteX15" fmla="*/ 1128236 w 2303339"/>
              <a:gd name="connsiteY15" fmla="*/ 2453410 h 2567118"/>
              <a:gd name="connsiteX16" fmla="*/ 1061561 w 2303339"/>
              <a:gd name="connsiteY16" fmla="*/ 2424833 h 2567118"/>
              <a:gd name="connsiteX17" fmla="*/ 854392 w 2303339"/>
              <a:gd name="connsiteY17" fmla="*/ 2439123 h 2567118"/>
              <a:gd name="connsiteX18" fmla="*/ 690086 w 2303339"/>
              <a:gd name="connsiteY18" fmla="*/ 2410546 h 2567118"/>
              <a:gd name="connsiteX19" fmla="*/ 630555 w 2303339"/>
              <a:gd name="connsiteY19" fmla="*/ 2381972 h 2567118"/>
              <a:gd name="connsiteX20" fmla="*/ 529749 w 2303339"/>
              <a:gd name="connsiteY20" fmla="*/ 2337524 h 2567118"/>
              <a:gd name="connsiteX21" fmla="*/ 449579 w 2303339"/>
              <a:gd name="connsiteY21" fmla="*/ 2050978 h 2567118"/>
              <a:gd name="connsiteX22" fmla="*/ 270194 w 2303339"/>
              <a:gd name="connsiteY22" fmla="*/ 1994620 h 2567118"/>
              <a:gd name="connsiteX23" fmla="*/ 87629 w 2303339"/>
              <a:gd name="connsiteY23" fmla="*/ 1972396 h 2567118"/>
              <a:gd name="connsiteX24" fmla="*/ 92392 w 2303339"/>
              <a:gd name="connsiteY24" fmla="*/ 1900959 h 2567118"/>
              <a:gd name="connsiteX25" fmla="*/ 163828 w 2303339"/>
              <a:gd name="connsiteY25" fmla="*/ 1908103 h 2567118"/>
              <a:gd name="connsiteX26" fmla="*/ 213041 w 2303339"/>
              <a:gd name="connsiteY26" fmla="*/ 1720775 h 2567118"/>
              <a:gd name="connsiteX27" fmla="*/ 236855 w 2303339"/>
              <a:gd name="connsiteY27" fmla="*/ 1277866 h 2567118"/>
              <a:gd name="connsiteX28" fmla="*/ 3491 w 2303339"/>
              <a:gd name="connsiteY28" fmla="*/ 1239765 h 2567118"/>
              <a:gd name="connsiteX29" fmla="*/ 31907 w 2303339"/>
              <a:gd name="connsiteY29" fmla="*/ 1034564 h 2567118"/>
              <a:gd name="connsiteX30" fmla="*/ 92393 w 2303339"/>
              <a:gd name="connsiteY30" fmla="*/ 188841 h 2567118"/>
              <a:gd name="connsiteX31" fmla="*/ 97155 w 2303339"/>
              <a:gd name="connsiteY31" fmla="*/ 105498 h 2567118"/>
              <a:gd name="connsiteX32" fmla="*/ 161448 w 2303339"/>
              <a:gd name="connsiteY32" fmla="*/ 5485 h 2567118"/>
              <a:gd name="connsiteX33" fmla="*/ 540067 w 2303339"/>
              <a:gd name="connsiteY33" fmla="*/ 19773 h 2567118"/>
              <a:gd name="connsiteX34" fmla="*/ 794384 w 2303339"/>
              <a:gd name="connsiteY34" fmla="*/ 34059 h 2567118"/>
              <a:gd name="connsiteX0" fmla="*/ 794384 w 2303339"/>
              <a:gd name="connsiteY0" fmla="*/ 34059 h 2567118"/>
              <a:gd name="connsiteX1" fmla="*/ 1327467 w 2303339"/>
              <a:gd name="connsiteY1" fmla="*/ 134073 h 2567118"/>
              <a:gd name="connsiteX2" fmla="*/ 1599721 w 2303339"/>
              <a:gd name="connsiteY2" fmla="*/ 164551 h 2567118"/>
              <a:gd name="connsiteX3" fmla="*/ 1604486 w 2303339"/>
              <a:gd name="connsiteY3" fmla="*/ 260280 h 2567118"/>
              <a:gd name="connsiteX4" fmla="*/ 1361598 w 2303339"/>
              <a:gd name="connsiteY4" fmla="*/ 381723 h 2567118"/>
              <a:gd name="connsiteX5" fmla="*/ 1515585 w 2303339"/>
              <a:gd name="connsiteY5" fmla="*/ 405535 h 2567118"/>
              <a:gd name="connsiteX6" fmla="*/ 1880709 w 2303339"/>
              <a:gd name="connsiteY6" fmla="*/ 593557 h 2567118"/>
              <a:gd name="connsiteX7" fmla="*/ 1899761 w 2303339"/>
              <a:gd name="connsiteY7" fmla="*/ 1074667 h 2567118"/>
              <a:gd name="connsiteX8" fmla="*/ 2191861 w 2303339"/>
              <a:gd name="connsiteY8" fmla="*/ 1097686 h 2567118"/>
              <a:gd name="connsiteX9" fmla="*/ 2263299 w 2303339"/>
              <a:gd name="connsiteY9" fmla="*/ 1226272 h 2567118"/>
              <a:gd name="connsiteX10" fmla="*/ 1887061 w 2303339"/>
              <a:gd name="connsiteY10" fmla="*/ 1850159 h 2567118"/>
              <a:gd name="connsiteX11" fmla="*/ 1628299 w 2303339"/>
              <a:gd name="connsiteY11" fmla="*/ 2303392 h 2567118"/>
              <a:gd name="connsiteX12" fmla="*/ 1621147 w 2303339"/>
              <a:gd name="connsiteY12" fmla="*/ 2150058 h 2567118"/>
              <a:gd name="connsiteX13" fmla="*/ 1525256 w 2303339"/>
              <a:gd name="connsiteY13" fmla="*/ 2528022 h 2567118"/>
              <a:gd name="connsiteX14" fmla="*/ 1179544 w 2303339"/>
              <a:gd name="connsiteY14" fmla="*/ 2560568 h 2567118"/>
              <a:gd name="connsiteX15" fmla="*/ 1146785 w 2303339"/>
              <a:gd name="connsiteY15" fmla="*/ 2469507 h 2567118"/>
              <a:gd name="connsiteX16" fmla="*/ 1128236 w 2303339"/>
              <a:gd name="connsiteY16" fmla="*/ 2453410 h 2567118"/>
              <a:gd name="connsiteX17" fmla="*/ 1061561 w 2303339"/>
              <a:gd name="connsiteY17" fmla="*/ 2424833 h 2567118"/>
              <a:gd name="connsiteX18" fmla="*/ 854392 w 2303339"/>
              <a:gd name="connsiteY18" fmla="*/ 2439123 h 2567118"/>
              <a:gd name="connsiteX19" fmla="*/ 690086 w 2303339"/>
              <a:gd name="connsiteY19" fmla="*/ 2410546 h 2567118"/>
              <a:gd name="connsiteX20" fmla="*/ 630555 w 2303339"/>
              <a:gd name="connsiteY20" fmla="*/ 2381972 h 2567118"/>
              <a:gd name="connsiteX21" fmla="*/ 529749 w 2303339"/>
              <a:gd name="connsiteY21" fmla="*/ 2337524 h 2567118"/>
              <a:gd name="connsiteX22" fmla="*/ 449579 w 2303339"/>
              <a:gd name="connsiteY22" fmla="*/ 2050978 h 2567118"/>
              <a:gd name="connsiteX23" fmla="*/ 270194 w 2303339"/>
              <a:gd name="connsiteY23" fmla="*/ 1994620 h 2567118"/>
              <a:gd name="connsiteX24" fmla="*/ 87629 w 2303339"/>
              <a:gd name="connsiteY24" fmla="*/ 1972396 h 2567118"/>
              <a:gd name="connsiteX25" fmla="*/ 92392 w 2303339"/>
              <a:gd name="connsiteY25" fmla="*/ 1900959 h 2567118"/>
              <a:gd name="connsiteX26" fmla="*/ 163828 w 2303339"/>
              <a:gd name="connsiteY26" fmla="*/ 1908103 h 2567118"/>
              <a:gd name="connsiteX27" fmla="*/ 213041 w 2303339"/>
              <a:gd name="connsiteY27" fmla="*/ 1720775 h 2567118"/>
              <a:gd name="connsiteX28" fmla="*/ 236855 w 2303339"/>
              <a:gd name="connsiteY28" fmla="*/ 1277866 h 2567118"/>
              <a:gd name="connsiteX29" fmla="*/ 3491 w 2303339"/>
              <a:gd name="connsiteY29" fmla="*/ 1239765 h 2567118"/>
              <a:gd name="connsiteX30" fmla="*/ 31907 w 2303339"/>
              <a:gd name="connsiteY30" fmla="*/ 1034564 h 2567118"/>
              <a:gd name="connsiteX31" fmla="*/ 92393 w 2303339"/>
              <a:gd name="connsiteY31" fmla="*/ 188841 h 2567118"/>
              <a:gd name="connsiteX32" fmla="*/ 97155 w 2303339"/>
              <a:gd name="connsiteY32" fmla="*/ 105498 h 2567118"/>
              <a:gd name="connsiteX33" fmla="*/ 161448 w 2303339"/>
              <a:gd name="connsiteY33" fmla="*/ 5485 h 2567118"/>
              <a:gd name="connsiteX34" fmla="*/ 540067 w 2303339"/>
              <a:gd name="connsiteY34" fmla="*/ 19773 h 2567118"/>
              <a:gd name="connsiteX35" fmla="*/ 794384 w 2303339"/>
              <a:gd name="connsiteY35" fmla="*/ 34059 h 2567118"/>
              <a:gd name="connsiteX0" fmla="*/ 794384 w 2303339"/>
              <a:gd name="connsiteY0" fmla="*/ 34059 h 2563691"/>
              <a:gd name="connsiteX1" fmla="*/ 1327467 w 2303339"/>
              <a:gd name="connsiteY1" fmla="*/ 134073 h 2563691"/>
              <a:gd name="connsiteX2" fmla="*/ 1599721 w 2303339"/>
              <a:gd name="connsiteY2" fmla="*/ 164551 h 2563691"/>
              <a:gd name="connsiteX3" fmla="*/ 1604486 w 2303339"/>
              <a:gd name="connsiteY3" fmla="*/ 260280 h 2563691"/>
              <a:gd name="connsiteX4" fmla="*/ 1361598 w 2303339"/>
              <a:gd name="connsiteY4" fmla="*/ 381723 h 2563691"/>
              <a:gd name="connsiteX5" fmla="*/ 1515585 w 2303339"/>
              <a:gd name="connsiteY5" fmla="*/ 405535 h 2563691"/>
              <a:gd name="connsiteX6" fmla="*/ 1880709 w 2303339"/>
              <a:gd name="connsiteY6" fmla="*/ 593557 h 2563691"/>
              <a:gd name="connsiteX7" fmla="*/ 1899761 w 2303339"/>
              <a:gd name="connsiteY7" fmla="*/ 1074667 h 2563691"/>
              <a:gd name="connsiteX8" fmla="*/ 2191861 w 2303339"/>
              <a:gd name="connsiteY8" fmla="*/ 1097686 h 2563691"/>
              <a:gd name="connsiteX9" fmla="*/ 2263299 w 2303339"/>
              <a:gd name="connsiteY9" fmla="*/ 1226272 h 2563691"/>
              <a:gd name="connsiteX10" fmla="*/ 1887061 w 2303339"/>
              <a:gd name="connsiteY10" fmla="*/ 1850159 h 2563691"/>
              <a:gd name="connsiteX11" fmla="*/ 1628299 w 2303339"/>
              <a:gd name="connsiteY11" fmla="*/ 2303392 h 2563691"/>
              <a:gd name="connsiteX12" fmla="*/ 1621147 w 2303339"/>
              <a:gd name="connsiteY12" fmla="*/ 2150058 h 2563691"/>
              <a:gd name="connsiteX13" fmla="*/ 1509815 w 2303339"/>
              <a:gd name="connsiteY13" fmla="*/ 2516529 h 2563691"/>
              <a:gd name="connsiteX14" fmla="*/ 1179544 w 2303339"/>
              <a:gd name="connsiteY14" fmla="*/ 2560568 h 2563691"/>
              <a:gd name="connsiteX15" fmla="*/ 1146785 w 2303339"/>
              <a:gd name="connsiteY15" fmla="*/ 2469507 h 2563691"/>
              <a:gd name="connsiteX16" fmla="*/ 1128236 w 2303339"/>
              <a:gd name="connsiteY16" fmla="*/ 2453410 h 2563691"/>
              <a:gd name="connsiteX17" fmla="*/ 1061561 w 2303339"/>
              <a:gd name="connsiteY17" fmla="*/ 2424833 h 2563691"/>
              <a:gd name="connsiteX18" fmla="*/ 854392 w 2303339"/>
              <a:gd name="connsiteY18" fmla="*/ 2439123 h 2563691"/>
              <a:gd name="connsiteX19" fmla="*/ 690086 w 2303339"/>
              <a:gd name="connsiteY19" fmla="*/ 2410546 h 2563691"/>
              <a:gd name="connsiteX20" fmla="*/ 630555 w 2303339"/>
              <a:gd name="connsiteY20" fmla="*/ 2381972 h 2563691"/>
              <a:gd name="connsiteX21" fmla="*/ 529749 w 2303339"/>
              <a:gd name="connsiteY21" fmla="*/ 2337524 h 2563691"/>
              <a:gd name="connsiteX22" fmla="*/ 449579 w 2303339"/>
              <a:gd name="connsiteY22" fmla="*/ 2050978 h 2563691"/>
              <a:gd name="connsiteX23" fmla="*/ 270194 w 2303339"/>
              <a:gd name="connsiteY23" fmla="*/ 1994620 h 2563691"/>
              <a:gd name="connsiteX24" fmla="*/ 87629 w 2303339"/>
              <a:gd name="connsiteY24" fmla="*/ 1972396 h 2563691"/>
              <a:gd name="connsiteX25" fmla="*/ 92392 w 2303339"/>
              <a:gd name="connsiteY25" fmla="*/ 1900959 h 2563691"/>
              <a:gd name="connsiteX26" fmla="*/ 163828 w 2303339"/>
              <a:gd name="connsiteY26" fmla="*/ 1908103 h 2563691"/>
              <a:gd name="connsiteX27" fmla="*/ 213041 w 2303339"/>
              <a:gd name="connsiteY27" fmla="*/ 1720775 h 2563691"/>
              <a:gd name="connsiteX28" fmla="*/ 236855 w 2303339"/>
              <a:gd name="connsiteY28" fmla="*/ 1277866 h 2563691"/>
              <a:gd name="connsiteX29" fmla="*/ 3491 w 2303339"/>
              <a:gd name="connsiteY29" fmla="*/ 1239765 h 2563691"/>
              <a:gd name="connsiteX30" fmla="*/ 31907 w 2303339"/>
              <a:gd name="connsiteY30" fmla="*/ 1034564 h 2563691"/>
              <a:gd name="connsiteX31" fmla="*/ 92393 w 2303339"/>
              <a:gd name="connsiteY31" fmla="*/ 188841 h 2563691"/>
              <a:gd name="connsiteX32" fmla="*/ 97155 w 2303339"/>
              <a:gd name="connsiteY32" fmla="*/ 105498 h 2563691"/>
              <a:gd name="connsiteX33" fmla="*/ 161448 w 2303339"/>
              <a:gd name="connsiteY33" fmla="*/ 5485 h 2563691"/>
              <a:gd name="connsiteX34" fmla="*/ 540067 w 2303339"/>
              <a:gd name="connsiteY34" fmla="*/ 19773 h 2563691"/>
              <a:gd name="connsiteX35" fmla="*/ 794384 w 2303339"/>
              <a:gd name="connsiteY35" fmla="*/ 34059 h 2563691"/>
              <a:gd name="connsiteX0" fmla="*/ 794384 w 2303339"/>
              <a:gd name="connsiteY0" fmla="*/ 34059 h 2563691"/>
              <a:gd name="connsiteX1" fmla="*/ 1327467 w 2303339"/>
              <a:gd name="connsiteY1" fmla="*/ 134073 h 2563691"/>
              <a:gd name="connsiteX2" fmla="*/ 1599721 w 2303339"/>
              <a:gd name="connsiteY2" fmla="*/ 164551 h 2563691"/>
              <a:gd name="connsiteX3" fmla="*/ 1604486 w 2303339"/>
              <a:gd name="connsiteY3" fmla="*/ 260280 h 2563691"/>
              <a:gd name="connsiteX4" fmla="*/ 1361598 w 2303339"/>
              <a:gd name="connsiteY4" fmla="*/ 381723 h 2563691"/>
              <a:gd name="connsiteX5" fmla="*/ 1515585 w 2303339"/>
              <a:gd name="connsiteY5" fmla="*/ 405535 h 2563691"/>
              <a:gd name="connsiteX6" fmla="*/ 1880709 w 2303339"/>
              <a:gd name="connsiteY6" fmla="*/ 593557 h 2563691"/>
              <a:gd name="connsiteX7" fmla="*/ 1899761 w 2303339"/>
              <a:gd name="connsiteY7" fmla="*/ 1074667 h 2563691"/>
              <a:gd name="connsiteX8" fmla="*/ 2191861 w 2303339"/>
              <a:gd name="connsiteY8" fmla="*/ 1097686 h 2563691"/>
              <a:gd name="connsiteX9" fmla="*/ 2263299 w 2303339"/>
              <a:gd name="connsiteY9" fmla="*/ 1226272 h 2563691"/>
              <a:gd name="connsiteX10" fmla="*/ 1887061 w 2303339"/>
              <a:gd name="connsiteY10" fmla="*/ 1850159 h 2563691"/>
              <a:gd name="connsiteX11" fmla="*/ 1628299 w 2303339"/>
              <a:gd name="connsiteY11" fmla="*/ 2303392 h 2563691"/>
              <a:gd name="connsiteX12" fmla="*/ 1621147 w 2303339"/>
              <a:gd name="connsiteY12" fmla="*/ 2150058 h 2563691"/>
              <a:gd name="connsiteX13" fmla="*/ 1509815 w 2303339"/>
              <a:gd name="connsiteY13" fmla="*/ 2516529 h 2563691"/>
              <a:gd name="connsiteX14" fmla="*/ 1179544 w 2303339"/>
              <a:gd name="connsiteY14" fmla="*/ 2560568 h 2563691"/>
              <a:gd name="connsiteX15" fmla="*/ 1146785 w 2303339"/>
              <a:gd name="connsiteY15" fmla="*/ 2469507 h 2563691"/>
              <a:gd name="connsiteX16" fmla="*/ 1128236 w 2303339"/>
              <a:gd name="connsiteY16" fmla="*/ 2453410 h 2563691"/>
              <a:gd name="connsiteX17" fmla="*/ 1061561 w 2303339"/>
              <a:gd name="connsiteY17" fmla="*/ 2424833 h 2563691"/>
              <a:gd name="connsiteX18" fmla="*/ 854392 w 2303339"/>
              <a:gd name="connsiteY18" fmla="*/ 2439123 h 2563691"/>
              <a:gd name="connsiteX19" fmla="*/ 690086 w 2303339"/>
              <a:gd name="connsiteY19" fmla="*/ 2410546 h 2563691"/>
              <a:gd name="connsiteX20" fmla="*/ 630555 w 2303339"/>
              <a:gd name="connsiteY20" fmla="*/ 2381972 h 2563691"/>
              <a:gd name="connsiteX21" fmla="*/ 529749 w 2303339"/>
              <a:gd name="connsiteY21" fmla="*/ 2337524 h 2563691"/>
              <a:gd name="connsiteX22" fmla="*/ 449579 w 2303339"/>
              <a:gd name="connsiteY22" fmla="*/ 2050978 h 2563691"/>
              <a:gd name="connsiteX23" fmla="*/ 270194 w 2303339"/>
              <a:gd name="connsiteY23" fmla="*/ 1994620 h 2563691"/>
              <a:gd name="connsiteX24" fmla="*/ 87629 w 2303339"/>
              <a:gd name="connsiteY24" fmla="*/ 1972396 h 2563691"/>
              <a:gd name="connsiteX25" fmla="*/ 92392 w 2303339"/>
              <a:gd name="connsiteY25" fmla="*/ 1900959 h 2563691"/>
              <a:gd name="connsiteX26" fmla="*/ 163828 w 2303339"/>
              <a:gd name="connsiteY26" fmla="*/ 1908103 h 2563691"/>
              <a:gd name="connsiteX27" fmla="*/ 213041 w 2303339"/>
              <a:gd name="connsiteY27" fmla="*/ 1720775 h 2563691"/>
              <a:gd name="connsiteX28" fmla="*/ 236855 w 2303339"/>
              <a:gd name="connsiteY28" fmla="*/ 1277866 h 2563691"/>
              <a:gd name="connsiteX29" fmla="*/ 3491 w 2303339"/>
              <a:gd name="connsiteY29" fmla="*/ 1239765 h 2563691"/>
              <a:gd name="connsiteX30" fmla="*/ 31907 w 2303339"/>
              <a:gd name="connsiteY30" fmla="*/ 1034564 h 2563691"/>
              <a:gd name="connsiteX31" fmla="*/ 92393 w 2303339"/>
              <a:gd name="connsiteY31" fmla="*/ 188841 h 2563691"/>
              <a:gd name="connsiteX32" fmla="*/ 97155 w 2303339"/>
              <a:gd name="connsiteY32" fmla="*/ 105498 h 2563691"/>
              <a:gd name="connsiteX33" fmla="*/ 161448 w 2303339"/>
              <a:gd name="connsiteY33" fmla="*/ 5485 h 2563691"/>
              <a:gd name="connsiteX34" fmla="*/ 540067 w 2303339"/>
              <a:gd name="connsiteY34" fmla="*/ 19773 h 2563691"/>
              <a:gd name="connsiteX35" fmla="*/ 794384 w 2303339"/>
              <a:gd name="connsiteY35" fmla="*/ 34059 h 2563691"/>
              <a:gd name="connsiteX0" fmla="*/ 794384 w 2303339"/>
              <a:gd name="connsiteY0" fmla="*/ 34059 h 2563691"/>
              <a:gd name="connsiteX1" fmla="*/ 1327467 w 2303339"/>
              <a:gd name="connsiteY1" fmla="*/ 134073 h 2563691"/>
              <a:gd name="connsiteX2" fmla="*/ 1599721 w 2303339"/>
              <a:gd name="connsiteY2" fmla="*/ 164551 h 2563691"/>
              <a:gd name="connsiteX3" fmla="*/ 1604486 w 2303339"/>
              <a:gd name="connsiteY3" fmla="*/ 260280 h 2563691"/>
              <a:gd name="connsiteX4" fmla="*/ 1361598 w 2303339"/>
              <a:gd name="connsiteY4" fmla="*/ 381723 h 2563691"/>
              <a:gd name="connsiteX5" fmla="*/ 1515585 w 2303339"/>
              <a:gd name="connsiteY5" fmla="*/ 405535 h 2563691"/>
              <a:gd name="connsiteX6" fmla="*/ 1880709 w 2303339"/>
              <a:gd name="connsiteY6" fmla="*/ 593557 h 2563691"/>
              <a:gd name="connsiteX7" fmla="*/ 1899761 w 2303339"/>
              <a:gd name="connsiteY7" fmla="*/ 1074667 h 2563691"/>
              <a:gd name="connsiteX8" fmla="*/ 2191861 w 2303339"/>
              <a:gd name="connsiteY8" fmla="*/ 1097686 h 2563691"/>
              <a:gd name="connsiteX9" fmla="*/ 2263299 w 2303339"/>
              <a:gd name="connsiteY9" fmla="*/ 1226272 h 2563691"/>
              <a:gd name="connsiteX10" fmla="*/ 1887061 w 2303339"/>
              <a:gd name="connsiteY10" fmla="*/ 1850159 h 2563691"/>
              <a:gd name="connsiteX11" fmla="*/ 1720947 w 2303339"/>
              <a:gd name="connsiteY11" fmla="*/ 1929857 h 2563691"/>
              <a:gd name="connsiteX12" fmla="*/ 1621147 w 2303339"/>
              <a:gd name="connsiteY12" fmla="*/ 2150058 h 2563691"/>
              <a:gd name="connsiteX13" fmla="*/ 1509815 w 2303339"/>
              <a:gd name="connsiteY13" fmla="*/ 2516529 h 2563691"/>
              <a:gd name="connsiteX14" fmla="*/ 1179544 w 2303339"/>
              <a:gd name="connsiteY14" fmla="*/ 2560568 h 2563691"/>
              <a:gd name="connsiteX15" fmla="*/ 1146785 w 2303339"/>
              <a:gd name="connsiteY15" fmla="*/ 2469507 h 2563691"/>
              <a:gd name="connsiteX16" fmla="*/ 1128236 w 2303339"/>
              <a:gd name="connsiteY16" fmla="*/ 2453410 h 2563691"/>
              <a:gd name="connsiteX17" fmla="*/ 1061561 w 2303339"/>
              <a:gd name="connsiteY17" fmla="*/ 2424833 h 2563691"/>
              <a:gd name="connsiteX18" fmla="*/ 854392 w 2303339"/>
              <a:gd name="connsiteY18" fmla="*/ 2439123 h 2563691"/>
              <a:gd name="connsiteX19" fmla="*/ 690086 w 2303339"/>
              <a:gd name="connsiteY19" fmla="*/ 2410546 h 2563691"/>
              <a:gd name="connsiteX20" fmla="*/ 630555 w 2303339"/>
              <a:gd name="connsiteY20" fmla="*/ 2381972 h 2563691"/>
              <a:gd name="connsiteX21" fmla="*/ 529749 w 2303339"/>
              <a:gd name="connsiteY21" fmla="*/ 2337524 h 2563691"/>
              <a:gd name="connsiteX22" fmla="*/ 449579 w 2303339"/>
              <a:gd name="connsiteY22" fmla="*/ 2050978 h 2563691"/>
              <a:gd name="connsiteX23" fmla="*/ 270194 w 2303339"/>
              <a:gd name="connsiteY23" fmla="*/ 1994620 h 2563691"/>
              <a:gd name="connsiteX24" fmla="*/ 87629 w 2303339"/>
              <a:gd name="connsiteY24" fmla="*/ 1972396 h 2563691"/>
              <a:gd name="connsiteX25" fmla="*/ 92392 w 2303339"/>
              <a:gd name="connsiteY25" fmla="*/ 1900959 h 2563691"/>
              <a:gd name="connsiteX26" fmla="*/ 163828 w 2303339"/>
              <a:gd name="connsiteY26" fmla="*/ 1908103 h 2563691"/>
              <a:gd name="connsiteX27" fmla="*/ 213041 w 2303339"/>
              <a:gd name="connsiteY27" fmla="*/ 1720775 h 2563691"/>
              <a:gd name="connsiteX28" fmla="*/ 236855 w 2303339"/>
              <a:gd name="connsiteY28" fmla="*/ 1277866 h 2563691"/>
              <a:gd name="connsiteX29" fmla="*/ 3491 w 2303339"/>
              <a:gd name="connsiteY29" fmla="*/ 1239765 h 2563691"/>
              <a:gd name="connsiteX30" fmla="*/ 31907 w 2303339"/>
              <a:gd name="connsiteY30" fmla="*/ 1034564 h 2563691"/>
              <a:gd name="connsiteX31" fmla="*/ 92393 w 2303339"/>
              <a:gd name="connsiteY31" fmla="*/ 188841 h 2563691"/>
              <a:gd name="connsiteX32" fmla="*/ 97155 w 2303339"/>
              <a:gd name="connsiteY32" fmla="*/ 105498 h 2563691"/>
              <a:gd name="connsiteX33" fmla="*/ 161448 w 2303339"/>
              <a:gd name="connsiteY33" fmla="*/ 5485 h 2563691"/>
              <a:gd name="connsiteX34" fmla="*/ 540067 w 2303339"/>
              <a:gd name="connsiteY34" fmla="*/ 19773 h 2563691"/>
              <a:gd name="connsiteX35" fmla="*/ 794384 w 2303339"/>
              <a:gd name="connsiteY35" fmla="*/ 34059 h 2563691"/>
              <a:gd name="connsiteX0" fmla="*/ 794384 w 2306053"/>
              <a:gd name="connsiteY0" fmla="*/ 34059 h 2563691"/>
              <a:gd name="connsiteX1" fmla="*/ 1327467 w 2306053"/>
              <a:gd name="connsiteY1" fmla="*/ 134073 h 2563691"/>
              <a:gd name="connsiteX2" fmla="*/ 1599721 w 2306053"/>
              <a:gd name="connsiteY2" fmla="*/ 164551 h 2563691"/>
              <a:gd name="connsiteX3" fmla="*/ 1604486 w 2306053"/>
              <a:gd name="connsiteY3" fmla="*/ 260280 h 2563691"/>
              <a:gd name="connsiteX4" fmla="*/ 1361598 w 2306053"/>
              <a:gd name="connsiteY4" fmla="*/ 381723 h 2563691"/>
              <a:gd name="connsiteX5" fmla="*/ 1515585 w 2306053"/>
              <a:gd name="connsiteY5" fmla="*/ 405535 h 2563691"/>
              <a:gd name="connsiteX6" fmla="*/ 1880709 w 2306053"/>
              <a:gd name="connsiteY6" fmla="*/ 593557 h 2563691"/>
              <a:gd name="connsiteX7" fmla="*/ 1899761 w 2306053"/>
              <a:gd name="connsiteY7" fmla="*/ 1074667 h 2563691"/>
              <a:gd name="connsiteX8" fmla="*/ 2191861 w 2306053"/>
              <a:gd name="connsiteY8" fmla="*/ 1097686 h 2563691"/>
              <a:gd name="connsiteX9" fmla="*/ 2263299 w 2306053"/>
              <a:gd name="connsiteY9" fmla="*/ 1226272 h 2563691"/>
              <a:gd name="connsiteX10" fmla="*/ 1925664 w 2306053"/>
              <a:gd name="connsiteY10" fmla="*/ 1694998 h 2563691"/>
              <a:gd name="connsiteX11" fmla="*/ 1720947 w 2306053"/>
              <a:gd name="connsiteY11" fmla="*/ 1929857 h 2563691"/>
              <a:gd name="connsiteX12" fmla="*/ 1621147 w 2306053"/>
              <a:gd name="connsiteY12" fmla="*/ 2150058 h 2563691"/>
              <a:gd name="connsiteX13" fmla="*/ 1509815 w 2306053"/>
              <a:gd name="connsiteY13" fmla="*/ 2516529 h 2563691"/>
              <a:gd name="connsiteX14" fmla="*/ 1179544 w 2306053"/>
              <a:gd name="connsiteY14" fmla="*/ 2560568 h 2563691"/>
              <a:gd name="connsiteX15" fmla="*/ 1146785 w 2306053"/>
              <a:gd name="connsiteY15" fmla="*/ 2469507 h 2563691"/>
              <a:gd name="connsiteX16" fmla="*/ 1128236 w 2306053"/>
              <a:gd name="connsiteY16" fmla="*/ 2453410 h 2563691"/>
              <a:gd name="connsiteX17" fmla="*/ 1061561 w 2306053"/>
              <a:gd name="connsiteY17" fmla="*/ 2424833 h 2563691"/>
              <a:gd name="connsiteX18" fmla="*/ 854392 w 2306053"/>
              <a:gd name="connsiteY18" fmla="*/ 2439123 h 2563691"/>
              <a:gd name="connsiteX19" fmla="*/ 690086 w 2306053"/>
              <a:gd name="connsiteY19" fmla="*/ 2410546 h 2563691"/>
              <a:gd name="connsiteX20" fmla="*/ 630555 w 2306053"/>
              <a:gd name="connsiteY20" fmla="*/ 2381972 h 2563691"/>
              <a:gd name="connsiteX21" fmla="*/ 529749 w 2306053"/>
              <a:gd name="connsiteY21" fmla="*/ 2337524 h 2563691"/>
              <a:gd name="connsiteX22" fmla="*/ 449579 w 2306053"/>
              <a:gd name="connsiteY22" fmla="*/ 2050978 h 2563691"/>
              <a:gd name="connsiteX23" fmla="*/ 270194 w 2306053"/>
              <a:gd name="connsiteY23" fmla="*/ 1994620 h 2563691"/>
              <a:gd name="connsiteX24" fmla="*/ 87629 w 2306053"/>
              <a:gd name="connsiteY24" fmla="*/ 1972396 h 2563691"/>
              <a:gd name="connsiteX25" fmla="*/ 92392 w 2306053"/>
              <a:gd name="connsiteY25" fmla="*/ 1900959 h 2563691"/>
              <a:gd name="connsiteX26" fmla="*/ 163828 w 2306053"/>
              <a:gd name="connsiteY26" fmla="*/ 1908103 h 2563691"/>
              <a:gd name="connsiteX27" fmla="*/ 213041 w 2306053"/>
              <a:gd name="connsiteY27" fmla="*/ 1720775 h 2563691"/>
              <a:gd name="connsiteX28" fmla="*/ 236855 w 2306053"/>
              <a:gd name="connsiteY28" fmla="*/ 1277866 h 2563691"/>
              <a:gd name="connsiteX29" fmla="*/ 3491 w 2306053"/>
              <a:gd name="connsiteY29" fmla="*/ 1239765 h 2563691"/>
              <a:gd name="connsiteX30" fmla="*/ 31907 w 2306053"/>
              <a:gd name="connsiteY30" fmla="*/ 1034564 h 2563691"/>
              <a:gd name="connsiteX31" fmla="*/ 92393 w 2306053"/>
              <a:gd name="connsiteY31" fmla="*/ 188841 h 2563691"/>
              <a:gd name="connsiteX32" fmla="*/ 97155 w 2306053"/>
              <a:gd name="connsiteY32" fmla="*/ 105498 h 2563691"/>
              <a:gd name="connsiteX33" fmla="*/ 161448 w 2306053"/>
              <a:gd name="connsiteY33" fmla="*/ 5485 h 2563691"/>
              <a:gd name="connsiteX34" fmla="*/ 540067 w 2306053"/>
              <a:gd name="connsiteY34" fmla="*/ 19773 h 2563691"/>
              <a:gd name="connsiteX35" fmla="*/ 794384 w 2306053"/>
              <a:gd name="connsiteY35" fmla="*/ 34059 h 2563691"/>
              <a:gd name="connsiteX0" fmla="*/ 794384 w 2303979"/>
              <a:gd name="connsiteY0" fmla="*/ 34059 h 2563691"/>
              <a:gd name="connsiteX1" fmla="*/ 1327467 w 2303979"/>
              <a:gd name="connsiteY1" fmla="*/ 134073 h 2563691"/>
              <a:gd name="connsiteX2" fmla="*/ 1599721 w 2303979"/>
              <a:gd name="connsiteY2" fmla="*/ 164551 h 2563691"/>
              <a:gd name="connsiteX3" fmla="*/ 1604486 w 2303979"/>
              <a:gd name="connsiteY3" fmla="*/ 260280 h 2563691"/>
              <a:gd name="connsiteX4" fmla="*/ 1361598 w 2303979"/>
              <a:gd name="connsiteY4" fmla="*/ 381723 h 2563691"/>
              <a:gd name="connsiteX5" fmla="*/ 1515585 w 2303979"/>
              <a:gd name="connsiteY5" fmla="*/ 405535 h 2563691"/>
              <a:gd name="connsiteX6" fmla="*/ 1880709 w 2303979"/>
              <a:gd name="connsiteY6" fmla="*/ 593557 h 2563691"/>
              <a:gd name="connsiteX7" fmla="*/ 1899761 w 2303979"/>
              <a:gd name="connsiteY7" fmla="*/ 1074667 h 2563691"/>
              <a:gd name="connsiteX8" fmla="*/ 2191861 w 2303979"/>
              <a:gd name="connsiteY8" fmla="*/ 1097686 h 2563691"/>
              <a:gd name="connsiteX9" fmla="*/ 2263299 w 2303979"/>
              <a:gd name="connsiteY9" fmla="*/ 1226272 h 2563691"/>
              <a:gd name="connsiteX10" fmla="*/ 1925664 w 2303979"/>
              <a:gd name="connsiteY10" fmla="*/ 1694998 h 2563691"/>
              <a:gd name="connsiteX11" fmla="*/ 1720947 w 2303979"/>
              <a:gd name="connsiteY11" fmla="*/ 1929857 h 2563691"/>
              <a:gd name="connsiteX12" fmla="*/ 1621147 w 2303979"/>
              <a:gd name="connsiteY12" fmla="*/ 2150058 h 2563691"/>
              <a:gd name="connsiteX13" fmla="*/ 1509815 w 2303979"/>
              <a:gd name="connsiteY13" fmla="*/ 2516529 h 2563691"/>
              <a:gd name="connsiteX14" fmla="*/ 1179544 w 2303979"/>
              <a:gd name="connsiteY14" fmla="*/ 2560568 h 2563691"/>
              <a:gd name="connsiteX15" fmla="*/ 1146785 w 2303979"/>
              <a:gd name="connsiteY15" fmla="*/ 2469507 h 2563691"/>
              <a:gd name="connsiteX16" fmla="*/ 1128236 w 2303979"/>
              <a:gd name="connsiteY16" fmla="*/ 2453410 h 2563691"/>
              <a:gd name="connsiteX17" fmla="*/ 1061561 w 2303979"/>
              <a:gd name="connsiteY17" fmla="*/ 2424833 h 2563691"/>
              <a:gd name="connsiteX18" fmla="*/ 854392 w 2303979"/>
              <a:gd name="connsiteY18" fmla="*/ 2439123 h 2563691"/>
              <a:gd name="connsiteX19" fmla="*/ 690086 w 2303979"/>
              <a:gd name="connsiteY19" fmla="*/ 2410546 h 2563691"/>
              <a:gd name="connsiteX20" fmla="*/ 630555 w 2303979"/>
              <a:gd name="connsiteY20" fmla="*/ 2381972 h 2563691"/>
              <a:gd name="connsiteX21" fmla="*/ 529749 w 2303979"/>
              <a:gd name="connsiteY21" fmla="*/ 2337524 h 2563691"/>
              <a:gd name="connsiteX22" fmla="*/ 449579 w 2303979"/>
              <a:gd name="connsiteY22" fmla="*/ 2050978 h 2563691"/>
              <a:gd name="connsiteX23" fmla="*/ 270194 w 2303979"/>
              <a:gd name="connsiteY23" fmla="*/ 1994620 h 2563691"/>
              <a:gd name="connsiteX24" fmla="*/ 87629 w 2303979"/>
              <a:gd name="connsiteY24" fmla="*/ 1972396 h 2563691"/>
              <a:gd name="connsiteX25" fmla="*/ 92392 w 2303979"/>
              <a:gd name="connsiteY25" fmla="*/ 1900959 h 2563691"/>
              <a:gd name="connsiteX26" fmla="*/ 163828 w 2303979"/>
              <a:gd name="connsiteY26" fmla="*/ 1908103 h 2563691"/>
              <a:gd name="connsiteX27" fmla="*/ 213041 w 2303979"/>
              <a:gd name="connsiteY27" fmla="*/ 1720775 h 2563691"/>
              <a:gd name="connsiteX28" fmla="*/ 236855 w 2303979"/>
              <a:gd name="connsiteY28" fmla="*/ 1277866 h 2563691"/>
              <a:gd name="connsiteX29" fmla="*/ 3491 w 2303979"/>
              <a:gd name="connsiteY29" fmla="*/ 1239765 h 2563691"/>
              <a:gd name="connsiteX30" fmla="*/ 31907 w 2303979"/>
              <a:gd name="connsiteY30" fmla="*/ 1034564 h 2563691"/>
              <a:gd name="connsiteX31" fmla="*/ 92393 w 2303979"/>
              <a:gd name="connsiteY31" fmla="*/ 188841 h 2563691"/>
              <a:gd name="connsiteX32" fmla="*/ 97155 w 2303979"/>
              <a:gd name="connsiteY32" fmla="*/ 105498 h 2563691"/>
              <a:gd name="connsiteX33" fmla="*/ 161448 w 2303979"/>
              <a:gd name="connsiteY33" fmla="*/ 5485 h 2563691"/>
              <a:gd name="connsiteX34" fmla="*/ 540067 w 2303979"/>
              <a:gd name="connsiteY34" fmla="*/ 19773 h 2563691"/>
              <a:gd name="connsiteX35" fmla="*/ 794384 w 2303979"/>
              <a:gd name="connsiteY35" fmla="*/ 34059 h 2563691"/>
              <a:gd name="connsiteX0" fmla="*/ 794384 w 2303979"/>
              <a:gd name="connsiteY0" fmla="*/ 34059 h 2563691"/>
              <a:gd name="connsiteX1" fmla="*/ 1327467 w 2303979"/>
              <a:gd name="connsiteY1" fmla="*/ 134073 h 2563691"/>
              <a:gd name="connsiteX2" fmla="*/ 1599721 w 2303979"/>
              <a:gd name="connsiteY2" fmla="*/ 164551 h 2563691"/>
              <a:gd name="connsiteX3" fmla="*/ 1604486 w 2303979"/>
              <a:gd name="connsiteY3" fmla="*/ 260280 h 2563691"/>
              <a:gd name="connsiteX4" fmla="*/ 1361598 w 2303979"/>
              <a:gd name="connsiteY4" fmla="*/ 381723 h 2563691"/>
              <a:gd name="connsiteX5" fmla="*/ 1515585 w 2303979"/>
              <a:gd name="connsiteY5" fmla="*/ 405535 h 2563691"/>
              <a:gd name="connsiteX6" fmla="*/ 1880709 w 2303979"/>
              <a:gd name="connsiteY6" fmla="*/ 593557 h 2563691"/>
              <a:gd name="connsiteX7" fmla="*/ 1799393 w 2303979"/>
              <a:gd name="connsiteY7" fmla="*/ 1011454 h 2563691"/>
              <a:gd name="connsiteX8" fmla="*/ 2191861 w 2303979"/>
              <a:gd name="connsiteY8" fmla="*/ 1097686 h 2563691"/>
              <a:gd name="connsiteX9" fmla="*/ 2263299 w 2303979"/>
              <a:gd name="connsiteY9" fmla="*/ 1226272 h 2563691"/>
              <a:gd name="connsiteX10" fmla="*/ 1925664 w 2303979"/>
              <a:gd name="connsiteY10" fmla="*/ 1694998 h 2563691"/>
              <a:gd name="connsiteX11" fmla="*/ 1720947 w 2303979"/>
              <a:gd name="connsiteY11" fmla="*/ 1929857 h 2563691"/>
              <a:gd name="connsiteX12" fmla="*/ 1621147 w 2303979"/>
              <a:gd name="connsiteY12" fmla="*/ 2150058 h 2563691"/>
              <a:gd name="connsiteX13" fmla="*/ 1509815 w 2303979"/>
              <a:gd name="connsiteY13" fmla="*/ 2516529 h 2563691"/>
              <a:gd name="connsiteX14" fmla="*/ 1179544 w 2303979"/>
              <a:gd name="connsiteY14" fmla="*/ 2560568 h 2563691"/>
              <a:gd name="connsiteX15" fmla="*/ 1146785 w 2303979"/>
              <a:gd name="connsiteY15" fmla="*/ 2469507 h 2563691"/>
              <a:gd name="connsiteX16" fmla="*/ 1128236 w 2303979"/>
              <a:gd name="connsiteY16" fmla="*/ 2453410 h 2563691"/>
              <a:gd name="connsiteX17" fmla="*/ 1061561 w 2303979"/>
              <a:gd name="connsiteY17" fmla="*/ 2424833 h 2563691"/>
              <a:gd name="connsiteX18" fmla="*/ 854392 w 2303979"/>
              <a:gd name="connsiteY18" fmla="*/ 2439123 h 2563691"/>
              <a:gd name="connsiteX19" fmla="*/ 690086 w 2303979"/>
              <a:gd name="connsiteY19" fmla="*/ 2410546 h 2563691"/>
              <a:gd name="connsiteX20" fmla="*/ 630555 w 2303979"/>
              <a:gd name="connsiteY20" fmla="*/ 2381972 h 2563691"/>
              <a:gd name="connsiteX21" fmla="*/ 529749 w 2303979"/>
              <a:gd name="connsiteY21" fmla="*/ 2337524 h 2563691"/>
              <a:gd name="connsiteX22" fmla="*/ 449579 w 2303979"/>
              <a:gd name="connsiteY22" fmla="*/ 2050978 h 2563691"/>
              <a:gd name="connsiteX23" fmla="*/ 270194 w 2303979"/>
              <a:gd name="connsiteY23" fmla="*/ 1994620 h 2563691"/>
              <a:gd name="connsiteX24" fmla="*/ 87629 w 2303979"/>
              <a:gd name="connsiteY24" fmla="*/ 1972396 h 2563691"/>
              <a:gd name="connsiteX25" fmla="*/ 92392 w 2303979"/>
              <a:gd name="connsiteY25" fmla="*/ 1900959 h 2563691"/>
              <a:gd name="connsiteX26" fmla="*/ 163828 w 2303979"/>
              <a:gd name="connsiteY26" fmla="*/ 1908103 h 2563691"/>
              <a:gd name="connsiteX27" fmla="*/ 213041 w 2303979"/>
              <a:gd name="connsiteY27" fmla="*/ 1720775 h 2563691"/>
              <a:gd name="connsiteX28" fmla="*/ 236855 w 2303979"/>
              <a:gd name="connsiteY28" fmla="*/ 1277866 h 2563691"/>
              <a:gd name="connsiteX29" fmla="*/ 3491 w 2303979"/>
              <a:gd name="connsiteY29" fmla="*/ 1239765 h 2563691"/>
              <a:gd name="connsiteX30" fmla="*/ 31907 w 2303979"/>
              <a:gd name="connsiteY30" fmla="*/ 1034564 h 2563691"/>
              <a:gd name="connsiteX31" fmla="*/ 92393 w 2303979"/>
              <a:gd name="connsiteY31" fmla="*/ 188841 h 2563691"/>
              <a:gd name="connsiteX32" fmla="*/ 97155 w 2303979"/>
              <a:gd name="connsiteY32" fmla="*/ 105498 h 2563691"/>
              <a:gd name="connsiteX33" fmla="*/ 161448 w 2303979"/>
              <a:gd name="connsiteY33" fmla="*/ 5485 h 2563691"/>
              <a:gd name="connsiteX34" fmla="*/ 540067 w 2303979"/>
              <a:gd name="connsiteY34" fmla="*/ 19773 h 2563691"/>
              <a:gd name="connsiteX35" fmla="*/ 794384 w 2303979"/>
              <a:gd name="connsiteY35" fmla="*/ 34059 h 2563691"/>
              <a:gd name="connsiteX0" fmla="*/ 794384 w 2303979"/>
              <a:gd name="connsiteY0" fmla="*/ 34059 h 2563691"/>
              <a:gd name="connsiteX1" fmla="*/ 1327467 w 2303979"/>
              <a:gd name="connsiteY1" fmla="*/ 134073 h 2563691"/>
              <a:gd name="connsiteX2" fmla="*/ 1599721 w 2303979"/>
              <a:gd name="connsiteY2" fmla="*/ 164551 h 2563691"/>
              <a:gd name="connsiteX3" fmla="*/ 1604486 w 2303979"/>
              <a:gd name="connsiteY3" fmla="*/ 260280 h 2563691"/>
              <a:gd name="connsiteX4" fmla="*/ 1361598 w 2303979"/>
              <a:gd name="connsiteY4" fmla="*/ 381723 h 2563691"/>
              <a:gd name="connsiteX5" fmla="*/ 1515585 w 2303979"/>
              <a:gd name="connsiteY5" fmla="*/ 405535 h 2563691"/>
              <a:gd name="connsiteX6" fmla="*/ 1795782 w 2303979"/>
              <a:gd name="connsiteY6" fmla="*/ 541836 h 2563691"/>
              <a:gd name="connsiteX7" fmla="*/ 1799393 w 2303979"/>
              <a:gd name="connsiteY7" fmla="*/ 1011454 h 2563691"/>
              <a:gd name="connsiteX8" fmla="*/ 2191861 w 2303979"/>
              <a:gd name="connsiteY8" fmla="*/ 1097686 h 2563691"/>
              <a:gd name="connsiteX9" fmla="*/ 2263299 w 2303979"/>
              <a:gd name="connsiteY9" fmla="*/ 1226272 h 2563691"/>
              <a:gd name="connsiteX10" fmla="*/ 1925664 w 2303979"/>
              <a:gd name="connsiteY10" fmla="*/ 1694998 h 2563691"/>
              <a:gd name="connsiteX11" fmla="*/ 1720947 w 2303979"/>
              <a:gd name="connsiteY11" fmla="*/ 1929857 h 2563691"/>
              <a:gd name="connsiteX12" fmla="*/ 1621147 w 2303979"/>
              <a:gd name="connsiteY12" fmla="*/ 2150058 h 2563691"/>
              <a:gd name="connsiteX13" fmla="*/ 1509815 w 2303979"/>
              <a:gd name="connsiteY13" fmla="*/ 2516529 h 2563691"/>
              <a:gd name="connsiteX14" fmla="*/ 1179544 w 2303979"/>
              <a:gd name="connsiteY14" fmla="*/ 2560568 h 2563691"/>
              <a:gd name="connsiteX15" fmla="*/ 1146785 w 2303979"/>
              <a:gd name="connsiteY15" fmla="*/ 2469507 h 2563691"/>
              <a:gd name="connsiteX16" fmla="*/ 1128236 w 2303979"/>
              <a:gd name="connsiteY16" fmla="*/ 2453410 h 2563691"/>
              <a:gd name="connsiteX17" fmla="*/ 1061561 w 2303979"/>
              <a:gd name="connsiteY17" fmla="*/ 2424833 h 2563691"/>
              <a:gd name="connsiteX18" fmla="*/ 854392 w 2303979"/>
              <a:gd name="connsiteY18" fmla="*/ 2439123 h 2563691"/>
              <a:gd name="connsiteX19" fmla="*/ 690086 w 2303979"/>
              <a:gd name="connsiteY19" fmla="*/ 2410546 h 2563691"/>
              <a:gd name="connsiteX20" fmla="*/ 630555 w 2303979"/>
              <a:gd name="connsiteY20" fmla="*/ 2381972 h 2563691"/>
              <a:gd name="connsiteX21" fmla="*/ 529749 w 2303979"/>
              <a:gd name="connsiteY21" fmla="*/ 2337524 h 2563691"/>
              <a:gd name="connsiteX22" fmla="*/ 449579 w 2303979"/>
              <a:gd name="connsiteY22" fmla="*/ 2050978 h 2563691"/>
              <a:gd name="connsiteX23" fmla="*/ 270194 w 2303979"/>
              <a:gd name="connsiteY23" fmla="*/ 1994620 h 2563691"/>
              <a:gd name="connsiteX24" fmla="*/ 87629 w 2303979"/>
              <a:gd name="connsiteY24" fmla="*/ 1972396 h 2563691"/>
              <a:gd name="connsiteX25" fmla="*/ 92392 w 2303979"/>
              <a:gd name="connsiteY25" fmla="*/ 1900959 h 2563691"/>
              <a:gd name="connsiteX26" fmla="*/ 163828 w 2303979"/>
              <a:gd name="connsiteY26" fmla="*/ 1908103 h 2563691"/>
              <a:gd name="connsiteX27" fmla="*/ 213041 w 2303979"/>
              <a:gd name="connsiteY27" fmla="*/ 1720775 h 2563691"/>
              <a:gd name="connsiteX28" fmla="*/ 236855 w 2303979"/>
              <a:gd name="connsiteY28" fmla="*/ 1277866 h 2563691"/>
              <a:gd name="connsiteX29" fmla="*/ 3491 w 2303979"/>
              <a:gd name="connsiteY29" fmla="*/ 1239765 h 2563691"/>
              <a:gd name="connsiteX30" fmla="*/ 31907 w 2303979"/>
              <a:gd name="connsiteY30" fmla="*/ 1034564 h 2563691"/>
              <a:gd name="connsiteX31" fmla="*/ 92393 w 2303979"/>
              <a:gd name="connsiteY31" fmla="*/ 188841 h 2563691"/>
              <a:gd name="connsiteX32" fmla="*/ 97155 w 2303979"/>
              <a:gd name="connsiteY32" fmla="*/ 105498 h 2563691"/>
              <a:gd name="connsiteX33" fmla="*/ 161448 w 2303979"/>
              <a:gd name="connsiteY33" fmla="*/ 5485 h 2563691"/>
              <a:gd name="connsiteX34" fmla="*/ 540067 w 2303979"/>
              <a:gd name="connsiteY34" fmla="*/ 19773 h 2563691"/>
              <a:gd name="connsiteX35" fmla="*/ 794384 w 2303979"/>
              <a:gd name="connsiteY35" fmla="*/ 34059 h 2563691"/>
              <a:gd name="connsiteX0" fmla="*/ 794384 w 2303979"/>
              <a:gd name="connsiteY0" fmla="*/ 34059 h 2563691"/>
              <a:gd name="connsiteX1" fmla="*/ 1327467 w 2303979"/>
              <a:gd name="connsiteY1" fmla="*/ 134073 h 2563691"/>
              <a:gd name="connsiteX2" fmla="*/ 1599721 w 2303979"/>
              <a:gd name="connsiteY2" fmla="*/ 164551 h 2563691"/>
              <a:gd name="connsiteX3" fmla="*/ 1604486 w 2303979"/>
              <a:gd name="connsiteY3" fmla="*/ 260280 h 2563691"/>
              <a:gd name="connsiteX4" fmla="*/ 1361598 w 2303979"/>
              <a:gd name="connsiteY4" fmla="*/ 381723 h 2563691"/>
              <a:gd name="connsiteX5" fmla="*/ 1515585 w 2303979"/>
              <a:gd name="connsiteY5" fmla="*/ 405535 h 2563691"/>
              <a:gd name="connsiteX6" fmla="*/ 1795782 w 2303979"/>
              <a:gd name="connsiteY6" fmla="*/ 541836 h 2563691"/>
              <a:gd name="connsiteX7" fmla="*/ 1799393 w 2303979"/>
              <a:gd name="connsiteY7" fmla="*/ 1011454 h 2563691"/>
              <a:gd name="connsiteX8" fmla="*/ 2122375 w 2303979"/>
              <a:gd name="connsiteY8" fmla="*/ 1028725 h 2563691"/>
              <a:gd name="connsiteX9" fmla="*/ 2263299 w 2303979"/>
              <a:gd name="connsiteY9" fmla="*/ 1226272 h 2563691"/>
              <a:gd name="connsiteX10" fmla="*/ 1925664 w 2303979"/>
              <a:gd name="connsiteY10" fmla="*/ 1694998 h 2563691"/>
              <a:gd name="connsiteX11" fmla="*/ 1720947 w 2303979"/>
              <a:gd name="connsiteY11" fmla="*/ 1929857 h 2563691"/>
              <a:gd name="connsiteX12" fmla="*/ 1621147 w 2303979"/>
              <a:gd name="connsiteY12" fmla="*/ 2150058 h 2563691"/>
              <a:gd name="connsiteX13" fmla="*/ 1509815 w 2303979"/>
              <a:gd name="connsiteY13" fmla="*/ 2516529 h 2563691"/>
              <a:gd name="connsiteX14" fmla="*/ 1179544 w 2303979"/>
              <a:gd name="connsiteY14" fmla="*/ 2560568 h 2563691"/>
              <a:gd name="connsiteX15" fmla="*/ 1146785 w 2303979"/>
              <a:gd name="connsiteY15" fmla="*/ 2469507 h 2563691"/>
              <a:gd name="connsiteX16" fmla="*/ 1128236 w 2303979"/>
              <a:gd name="connsiteY16" fmla="*/ 2453410 h 2563691"/>
              <a:gd name="connsiteX17" fmla="*/ 1061561 w 2303979"/>
              <a:gd name="connsiteY17" fmla="*/ 2424833 h 2563691"/>
              <a:gd name="connsiteX18" fmla="*/ 854392 w 2303979"/>
              <a:gd name="connsiteY18" fmla="*/ 2439123 h 2563691"/>
              <a:gd name="connsiteX19" fmla="*/ 690086 w 2303979"/>
              <a:gd name="connsiteY19" fmla="*/ 2410546 h 2563691"/>
              <a:gd name="connsiteX20" fmla="*/ 630555 w 2303979"/>
              <a:gd name="connsiteY20" fmla="*/ 2381972 h 2563691"/>
              <a:gd name="connsiteX21" fmla="*/ 529749 w 2303979"/>
              <a:gd name="connsiteY21" fmla="*/ 2337524 h 2563691"/>
              <a:gd name="connsiteX22" fmla="*/ 449579 w 2303979"/>
              <a:gd name="connsiteY22" fmla="*/ 2050978 h 2563691"/>
              <a:gd name="connsiteX23" fmla="*/ 270194 w 2303979"/>
              <a:gd name="connsiteY23" fmla="*/ 1994620 h 2563691"/>
              <a:gd name="connsiteX24" fmla="*/ 87629 w 2303979"/>
              <a:gd name="connsiteY24" fmla="*/ 1972396 h 2563691"/>
              <a:gd name="connsiteX25" fmla="*/ 92392 w 2303979"/>
              <a:gd name="connsiteY25" fmla="*/ 1900959 h 2563691"/>
              <a:gd name="connsiteX26" fmla="*/ 163828 w 2303979"/>
              <a:gd name="connsiteY26" fmla="*/ 1908103 h 2563691"/>
              <a:gd name="connsiteX27" fmla="*/ 213041 w 2303979"/>
              <a:gd name="connsiteY27" fmla="*/ 1720775 h 2563691"/>
              <a:gd name="connsiteX28" fmla="*/ 236855 w 2303979"/>
              <a:gd name="connsiteY28" fmla="*/ 1277866 h 2563691"/>
              <a:gd name="connsiteX29" fmla="*/ 3491 w 2303979"/>
              <a:gd name="connsiteY29" fmla="*/ 1239765 h 2563691"/>
              <a:gd name="connsiteX30" fmla="*/ 31907 w 2303979"/>
              <a:gd name="connsiteY30" fmla="*/ 1034564 h 2563691"/>
              <a:gd name="connsiteX31" fmla="*/ 92393 w 2303979"/>
              <a:gd name="connsiteY31" fmla="*/ 188841 h 2563691"/>
              <a:gd name="connsiteX32" fmla="*/ 97155 w 2303979"/>
              <a:gd name="connsiteY32" fmla="*/ 105498 h 2563691"/>
              <a:gd name="connsiteX33" fmla="*/ 161448 w 2303979"/>
              <a:gd name="connsiteY33" fmla="*/ 5485 h 2563691"/>
              <a:gd name="connsiteX34" fmla="*/ 540067 w 2303979"/>
              <a:gd name="connsiteY34" fmla="*/ 19773 h 2563691"/>
              <a:gd name="connsiteX35" fmla="*/ 794384 w 2303979"/>
              <a:gd name="connsiteY35" fmla="*/ 34059 h 2563691"/>
              <a:gd name="connsiteX0" fmla="*/ 794384 w 2197947"/>
              <a:gd name="connsiteY0" fmla="*/ 34059 h 2563691"/>
              <a:gd name="connsiteX1" fmla="*/ 1327467 w 2197947"/>
              <a:gd name="connsiteY1" fmla="*/ 134073 h 2563691"/>
              <a:gd name="connsiteX2" fmla="*/ 1599721 w 2197947"/>
              <a:gd name="connsiteY2" fmla="*/ 164551 h 2563691"/>
              <a:gd name="connsiteX3" fmla="*/ 1604486 w 2197947"/>
              <a:gd name="connsiteY3" fmla="*/ 260280 h 2563691"/>
              <a:gd name="connsiteX4" fmla="*/ 1361598 w 2197947"/>
              <a:gd name="connsiteY4" fmla="*/ 381723 h 2563691"/>
              <a:gd name="connsiteX5" fmla="*/ 1515585 w 2197947"/>
              <a:gd name="connsiteY5" fmla="*/ 405535 h 2563691"/>
              <a:gd name="connsiteX6" fmla="*/ 1795782 w 2197947"/>
              <a:gd name="connsiteY6" fmla="*/ 541836 h 2563691"/>
              <a:gd name="connsiteX7" fmla="*/ 1799393 w 2197947"/>
              <a:gd name="connsiteY7" fmla="*/ 1011454 h 2563691"/>
              <a:gd name="connsiteX8" fmla="*/ 2122375 w 2197947"/>
              <a:gd name="connsiteY8" fmla="*/ 1028725 h 2563691"/>
              <a:gd name="connsiteX9" fmla="*/ 2147490 w 2197947"/>
              <a:gd name="connsiteY9" fmla="*/ 1252132 h 2563691"/>
              <a:gd name="connsiteX10" fmla="*/ 1925664 w 2197947"/>
              <a:gd name="connsiteY10" fmla="*/ 1694998 h 2563691"/>
              <a:gd name="connsiteX11" fmla="*/ 1720947 w 2197947"/>
              <a:gd name="connsiteY11" fmla="*/ 1929857 h 2563691"/>
              <a:gd name="connsiteX12" fmla="*/ 1621147 w 2197947"/>
              <a:gd name="connsiteY12" fmla="*/ 2150058 h 2563691"/>
              <a:gd name="connsiteX13" fmla="*/ 1509815 w 2197947"/>
              <a:gd name="connsiteY13" fmla="*/ 2516529 h 2563691"/>
              <a:gd name="connsiteX14" fmla="*/ 1179544 w 2197947"/>
              <a:gd name="connsiteY14" fmla="*/ 2560568 h 2563691"/>
              <a:gd name="connsiteX15" fmla="*/ 1146785 w 2197947"/>
              <a:gd name="connsiteY15" fmla="*/ 2469507 h 2563691"/>
              <a:gd name="connsiteX16" fmla="*/ 1128236 w 2197947"/>
              <a:gd name="connsiteY16" fmla="*/ 2453410 h 2563691"/>
              <a:gd name="connsiteX17" fmla="*/ 1061561 w 2197947"/>
              <a:gd name="connsiteY17" fmla="*/ 2424833 h 2563691"/>
              <a:gd name="connsiteX18" fmla="*/ 854392 w 2197947"/>
              <a:gd name="connsiteY18" fmla="*/ 2439123 h 2563691"/>
              <a:gd name="connsiteX19" fmla="*/ 690086 w 2197947"/>
              <a:gd name="connsiteY19" fmla="*/ 2410546 h 2563691"/>
              <a:gd name="connsiteX20" fmla="*/ 630555 w 2197947"/>
              <a:gd name="connsiteY20" fmla="*/ 2381972 h 2563691"/>
              <a:gd name="connsiteX21" fmla="*/ 529749 w 2197947"/>
              <a:gd name="connsiteY21" fmla="*/ 2337524 h 2563691"/>
              <a:gd name="connsiteX22" fmla="*/ 449579 w 2197947"/>
              <a:gd name="connsiteY22" fmla="*/ 2050978 h 2563691"/>
              <a:gd name="connsiteX23" fmla="*/ 270194 w 2197947"/>
              <a:gd name="connsiteY23" fmla="*/ 1994620 h 2563691"/>
              <a:gd name="connsiteX24" fmla="*/ 87629 w 2197947"/>
              <a:gd name="connsiteY24" fmla="*/ 1972396 h 2563691"/>
              <a:gd name="connsiteX25" fmla="*/ 92392 w 2197947"/>
              <a:gd name="connsiteY25" fmla="*/ 1900959 h 2563691"/>
              <a:gd name="connsiteX26" fmla="*/ 163828 w 2197947"/>
              <a:gd name="connsiteY26" fmla="*/ 1908103 h 2563691"/>
              <a:gd name="connsiteX27" fmla="*/ 213041 w 2197947"/>
              <a:gd name="connsiteY27" fmla="*/ 1720775 h 2563691"/>
              <a:gd name="connsiteX28" fmla="*/ 236855 w 2197947"/>
              <a:gd name="connsiteY28" fmla="*/ 1277866 h 2563691"/>
              <a:gd name="connsiteX29" fmla="*/ 3491 w 2197947"/>
              <a:gd name="connsiteY29" fmla="*/ 1239765 h 2563691"/>
              <a:gd name="connsiteX30" fmla="*/ 31907 w 2197947"/>
              <a:gd name="connsiteY30" fmla="*/ 1034564 h 2563691"/>
              <a:gd name="connsiteX31" fmla="*/ 92393 w 2197947"/>
              <a:gd name="connsiteY31" fmla="*/ 188841 h 2563691"/>
              <a:gd name="connsiteX32" fmla="*/ 97155 w 2197947"/>
              <a:gd name="connsiteY32" fmla="*/ 105498 h 2563691"/>
              <a:gd name="connsiteX33" fmla="*/ 161448 w 2197947"/>
              <a:gd name="connsiteY33" fmla="*/ 5485 h 2563691"/>
              <a:gd name="connsiteX34" fmla="*/ 540067 w 2197947"/>
              <a:gd name="connsiteY34" fmla="*/ 19773 h 2563691"/>
              <a:gd name="connsiteX35" fmla="*/ 794384 w 2197947"/>
              <a:gd name="connsiteY35" fmla="*/ 34059 h 2563691"/>
              <a:gd name="connsiteX0" fmla="*/ 794384 w 2156143"/>
              <a:gd name="connsiteY0" fmla="*/ 34059 h 2563691"/>
              <a:gd name="connsiteX1" fmla="*/ 1327467 w 2156143"/>
              <a:gd name="connsiteY1" fmla="*/ 134073 h 2563691"/>
              <a:gd name="connsiteX2" fmla="*/ 1599721 w 2156143"/>
              <a:gd name="connsiteY2" fmla="*/ 164551 h 2563691"/>
              <a:gd name="connsiteX3" fmla="*/ 1604486 w 2156143"/>
              <a:gd name="connsiteY3" fmla="*/ 260280 h 2563691"/>
              <a:gd name="connsiteX4" fmla="*/ 1361598 w 2156143"/>
              <a:gd name="connsiteY4" fmla="*/ 381723 h 2563691"/>
              <a:gd name="connsiteX5" fmla="*/ 1515585 w 2156143"/>
              <a:gd name="connsiteY5" fmla="*/ 405535 h 2563691"/>
              <a:gd name="connsiteX6" fmla="*/ 1795782 w 2156143"/>
              <a:gd name="connsiteY6" fmla="*/ 541836 h 2563691"/>
              <a:gd name="connsiteX7" fmla="*/ 1799393 w 2156143"/>
              <a:gd name="connsiteY7" fmla="*/ 1011454 h 2563691"/>
              <a:gd name="connsiteX8" fmla="*/ 2122375 w 2156143"/>
              <a:gd name="connsiteY8" fmla="*/ 1028725 h 2563691"/>
              <a:gd name="connsiteX9" fmla="*/ 2147490 w 2156143"/>
              <a:gd name="connsiteY9" fmla="*/ 1252132 h 2563691"/>
              <a:gd name="connsiteX10" fmla="*/ 1925664 w 2156143"/>
              <a:gd name="connsiteY10" fmla="*/ 1694998 h 2563691"/>
              <a:gd name="connsiteX11" fmla="*/ 1720947 w 2156143"/>
              <a:gd name="connsiteY11" fmla="*/ 1929857 h 2563691"/>
              <a:gd name="connsiteX12" fmla="*/ 1621147 w 2156143"/>
              <a:gd name="connsiteY12" fmla="*/ 2150058 h 2563691"/>
              <a:gd name="connsiteX13" fmla="*/ 1509815 w 2156143"/>
              <a:gd name="connsiteY13" fmla="*/ 2516529 h 2563691"/>
              <a:gd name="connsiteX14" fmla="*/ 1179544 w 2156143"/>
              <a:gd name="connsiteY14" fmla="*/ 2560568 h 2563691"/>
              <a:gd name="connsiteX15" fmla="*/ 1146785 w 2156143"/>
              <a:gd name="connsiteY15" fmla="*/ 2469507 h 2563691"/>
              <a:gd name="connsiteX16" fmla="*/ 1128236 w 2156143"/>
              <a:gd name="connsiteY16" fmla="*/ 2453410 h 2563691"/>
              <a:gd name="connsiteX17" fmla="*/ 1061561 w 2156143"/>
              <a:gd name="connsiteY17" fmla="*/ 2424833 h 2563691"/>
              <a:gd name="connsiteX18" fmla="*/ 854392 w 2156143"/>
              <a:gd name="connsiteY18" fmla="*/ 2439123 h 2563691"/>
              <a:gd name="connsiteX19" fmla="*/ 690086 w 2156143"/>
              <a:gd name="connsiteY19" fmla="*/ 2410546 h 2563691"/>
              <a:gd name="connsiteX20" fmla="*/ 630555 w 2156143"/>
              <a:gd name="connsiteY20" fmla="*/ 2381972 h 2563691"/>
              <a:gd name="connsiteX21" fmla="*/ 529749 w 2156143"/>
              <a:gd name="connsiteY21" fmla="*/ 2337524 h 2563691"/>
              <a:gd name="connsiteX22" fmla="*/ 449579 w 2156143"/>
              <a:gd name="connsiteY22" fmla="*/ 2050978 h 2563691"/>
              <a:gd name="connsiteX23" fmla="*/ 270194 w 2156143"/>
              <a:gd name="connsiteY23" fmla="*/ 1994620 h 2563691"/>
              <a:gd name="connsiteX24" fmla="*/ 87629 w 2156143"/>
              <a:gd name="connsiteY24" fmla="*/ 1972396 h 2563691"/>
              <a:gd name="connsiteX25" fmla="*/ 92392 w 2156143"/>
              <a:gd name="connsiteY25" fmla="*/ 1900959 h 2563691"/>
              <a:gd name="connsiteX26" fmla="*/ 163828 w 2156143"/>
              <a:gd name="connsiteY26" fmla="*/ 1908103 h 2563691"/>
              <a:gd name="connsiteX27" fmla="*/ 213041 w 2156143"/>
              <a:gd name="connsiteY27" fmla="*/ 1720775 h 2563691"/>
              <a:gd name="connsiteX28" fmla="*/ 236855 w 2156143"/>
              <a:gd name="connsiteY28" fmla="*/ 1277866 h 2563691"/>
              <a:gd name="connsiteX29" fmla="*/ 3491 w 2156143"/>
              <a:gd name="connsiteY29" fmla="*/ 1239765 h 2563691"/>
              <a:gd name="connsiteX30" fmla="*/ 31907 w 2156143"/>
              <a:gd name="connsiteY30" fmla="*/ 1034564 h 2563691"/>
              <a:gd name="connsiteX31" fmla="*/ 92393 w 2156143"/>
              <a:gd name="connsiteY31" fmla="*/ 188841 h 2563691"/>
              <a:gd name="connsiteX32" fmla="*/ 97155 w 2156143"/>
              <a:gd name="connsiteY32" fmla="*/ 105498 h 2563691"/>
              <a:gd name="connsiteX33" fmla="*/ 161448 w 2156143"/>
              <a:gd name="connsiteY33" fmla="*/ 5485 h 2563691"/>
              <a:gd name="connsiteX34" fmla="*/ 540067 w 2156143"/>
              <a:gd name="connsiteY34" fmla="*/ 19773 h 2563691"/>
              <a:gd name="connsiteX35" fmla="*/ 794384 w 2156143"/>
              <a:gd name="connsiteY35" fmla="*/ 34059 h 2563691"/>
              <a:gd name="connsiteX0" fmla="*/ 794384 w 2156143"/>
              <a:gd name="connsiteY0" fmla="*/ 34059 h 2563691"/>
              <a:gd name="connsiteX1" fmla="*/ 1327467 w 2156143"/>
              <a:gd name="connsiteY1" fmla="*/ 134073 h 2563691"/>
              <a:gd name="connsiteX2" fmla="*/ 1599721 w 2156143"/>
              <a:gd name="connsiteY2" fmla="*/ 164551 h 2563691"/>
              <a:gd name="connsiteX3" fmla="*/ 1604486 w 2156143"/>
              <a:gd name="connsiteY3" fmla="*/ 260280 h 2563691"/>
              <a:gd name="connsiteX4" fmla="*/ 1299833 w 2156143"/>
              <a:gd name="connsiteY4" fmla="*/ 278282 h 2563691"/>
              <a:gd name="connsiteX5" fmla="*/ 1515585 w 2156143"/>
              <a:gd name="connsiteY5" fmla="*/ 405535 h 2563691"/>
              <a:gd name="connsiteX6" fmla="*/ 1795782 w 2156143"/>
              <a:gd name="connsiteY6" fmla="*/ 541836 h 2563691"/>
              <a:gd name="connsiteX7" fmla="*/ 1799393 w 2156143"/>
              <a:gd name="connsiteY7" fmla="*/ 1011454 h 2563691"/>
              <a:gd name="connsiteX8" fmla="*/ 2122375 w 2156143"/>
              <a:gd name="connsiteY8" fmla="*/ 1028725 h 2563691"/>
              <a:gd name="connsiteX9" fmla="*/ 2147490 w 2156143"/>
              <a:gd name="connsiteY9" fmla="*/ 1252132 h 2563691"/>
              <a:gd name="connsiteX10" fmla="*/ 1925664 w 2156143"/>
              <a:gd name="connsiteY10" fmla="*/ 1694998 h 2563691"/>
              <a:gd name="connsiteX11" fmla="*/ 1720947 w 2156143"/>
              <a:gd name="connsiteY11" fmla="*/ 1929857 h 2563691"/>
              <a:gd name="connsiteX12" fmla="*/ 1621147 w 2156143"/>
              <a:gd name="connsiteY12" fmla="*/ 2150058 h 2563691"/>
              <a:gd name="connsiteX13" fmla="*/ 1509815 w 2156143"/>
              <a:gd name="connsiteY13" fmla="*/ 2516529 h 2563691"/>
              <a:gd name="connsiteX14" fmla="*/ 1179544 w 2156143"/>
              <a:gd name="connsiteY14" fmla="*/ 2560568 h 2563691"/>
              <a:gd name="connsiteX15" fmla="*/ 1146785 w 2156143"/>
              <a:gd name="connsiteY15" fmla="*/ 2469507 h 2563691"/>
              <a:gd name="connsiteX16" fmla="*/ 1128236 w 2156143"/>
              <a:gd name="connsiteY16" fmla="*/ 2453410 h 2563691"/>
              <a:gd name="connsiteX17" fmla="*/ 1061561 w 2156143"/>
              <a:gd name="connsiteY17" fmla="*/ 2424833 h 2563691"/>
              <a:gd name="connsiteX18" fmla="*/ 854392 w 2156143"/>
              <a:gd name="connsiteY18" fmla="*/ 2439123 h 2563691"/>
              <a:gd name="connsiteX19" fmla="*/ 690086 w 2156143"/>
              <a:gd name="connsiteY19" fmla="*/ 2410546 h 2563691"/>
              <a:gd name="connsiteX20" fmla="*/ 630555 w 2156143"/>
              <a:gd name="connsiteY20" fmla="*/ 2381972 h 2563691"/>
              <a:gd name="connsiteX21" fmla="*/ 529749 w 2156143"/>
              <a:gd name="connsiteY21" fmla="*/ 2337524 h 2563691"/>
              <a:gd name="connsiteX22" fmla="*/ 449579 w 2156143"/>
              <a:gd name="connsiteY22" fmla="*/ 2050978 h 2563691"/>
              <a:gd name="connsiteX23" fmla="*/ 270194 w 2156143"/>
              <a:gd name="connsiteY23" fmla="*/ 1994620 h 2563691"/>
              <a:gd name="connsiteX24" fmla="*/ 87629 w 2156143"/>
              <a:gd name="connsiteY24" fmla="*/ 1972396 h 2563691"/>
              <a:gd name="connsiteX25" fmla="*/ 92392 w 2156143"/>
              <a:gd name="connsiteY25" fmla="*/ 1900959 h 2563691"/>
              <a:gd name="connsiteX26" fmla="*/ 163828 w 2156143"/>
              <a:gd name="connsiteY26" fmla="*/ 1908103 h 2563691"/>
              <a:gd name="connsiteX27" fmla="*/ 213041 w 2156143"/>
              <a:gd name="connsiteY27" fmla="*/ 1720775 h 2563691"/>
              <a:gd name="connsiteX28" fmla="*/ 236855 w 2156143"/>
              <a:gd name="connsiteY28" fmla="*/ 1277866 h 2563691"/>
              <a:gd name="connsiteX29" fmla="*/ 3491 w 2156143"/>
              <a:gd name="connsiteY29" fmla="*/ 1239765 h 2563691"/>
              <a:gd name="connsiteX30" fmla="*/ 31907 w 2156143"/>
              <a:gd name="connsiteY30" fmla="*/ 1034564 h 2563691"/>
              <a:gd name="connsiteX31" fmla="*/ 92393 w 2156143"/>
              <a:gd name="connsiteY31" fmla="*/ 188841 h 2563691"/>
              <a:gd name="connsiteX32" fmla="*/ 97155 w 2156143"/>
              <a:gd name="connsiteY32" fmla="*/ 105498 h 2563691"/>
              <a:gd name="connsiteX33" fmla="*/ 161448 w 2156143"/>
              <a:gd name="connsiteY33" fmla="*/ 5485 h 2563691"/>
              <a:gd name="connsiteX34" fmla="*/ 540067 w 2156143"/>
              <a:gd name="connsiteY34" fmla="*/ 19773 h 2563691"/>
              <a:gd name="connsiteX35" fmla="*/ 794384 w 2156143"/>
              <a:gd name="connsiteY35" fmla="*/ 34059 h 2563691"/>
              <a:gd name="connsiteX0" fmla="*/ 794384 w 2156143"/>
              <a:gd name="connsiteY0" fmla="*/ 34059 h 2563691"/>
              <a:gd name="connsiteX1" fmla="*/ 1327467 w 2156143"/>
              <a:gd name="connsiteY1" fmla="*/ 134073 h 2563691"/>
              <a:gd name="connsiteX2" fmla="*/ 1599721 w 2156143"/>
              <a:gd name="connsiteY2" fmla="*/ 164551 h 2563691"/>
              <a:gd name="connsiteX3" fmla="*/ 1483530 w 2156143"/>
              <a:gd name="connsiteY3" fmla="*/ 182700 h 2563691"/>
              <a:gd name="connsiteX4" fmla="*/ 1299833 w 2156143"/>
              <a:gd name="connsiteY4" fmla="*/ 278282 h 2563691"/>
              <a:gd name="connsiteX5" fmla="*/ 1515585 w 2156143"/>
              <a:gd name="connsiteY5" fmla="*/ 405535 h 2563691"/>
              <a:gd name="connsiteX6" fmla="*/ 1795782 w 2156143"/>
              <a:gd name="connsiteY6" fmla="*/ 541836 h 2563691"/>
              <a:gd name="connsiteX7" fmla="*/ 1799393 w 2156143"/>
              <a:gd name="connsiteY7" fmla="*/ 1011454 h 2563691"/>
              <a:gd name="connsiteX8" fmla="*/ 2122375 w 2156143"/>
              <a:gd name="connsiteY8" fmla="*/ 1028725 h 2563691"/>
              <a:gd name="connsiteX9" fmla="*/ 2147490 w 2156143"/>
              <a:gd name="connsiteY9" fmla="*/ 1252132 h 2563691"/>
              <a:gd name="connsiteX10" fmla="*/ 1925664 w 2156143"/>
              <a:gd name="connsiteY10" fmla="*/ 1694998 h 2563691"/>
              <a:gd name="connsiteX11" fmla="*/ 1720947 w 2156143"/>
              <a:gd name="connsiteY11" fmla="*/ 1929857 h 2563691"/>
              <a:gd name="connsiteX12" fmla="*/ 1621147 w 2156143"/>
              <a:gd name="connsiteY12" fmla="*/ 2150058 h 2563691"/>
              <a:gd name="connsiteX13" fmla="*/ 1509815 w 2156143"/>
              <a:gd name="connsiteY13" fmla="*/ 2516529 h 2563691"/>
              <a:gd name="connsiteX14" fmla="*/ 1179544 w 2156143"/>
              <a:gd name="connsiteY14" fmla="*/ 2560568 h 2563691"/>
              <a:gd name="connsiteX15" fmla="*/ 1146785 w 2156143"/>
              <a:gd name="connsiteY15" fmla="*/ 2469507 h 2563691"/>
              <a:gd name="connsiteX16" fmla="*/ 1128236 w 2156143"/>
              <a:gd name="connsiteY16" fmla="*/ 2453410 h 2563691"/>
              <a:gd name="connsiteX17" fmla="*/ 1061561 w 2156143"/>
              <a:gd name="connsiteY17" fmla="*/ 2424833 h 2563691"/>
              <a:gd name="connsiteX18" fmla="*/ 854392 w 2156143"/>
              <a:gd name="connsiteY18" fmla="*/ 2439123 h 2563691"/>
              <a:gd name="connsiteX19" fmla="*/ 690086 w 2156143"/>
              <a:gd name="connsiteY19" fmla="*/ 2410546 h 2563691"/>
              <a:gd name="connsiteX20" fmla="*/ 630555 w 2156143"/>
              <a:gd name="connsiteY20" fmla="*/ 2381972 h 2563691"/>
              <a:gd name="connsiteX21" fmla="*/ 529749 w 2156143"/>
              <a:gd name="connsiteY21" fmla="*/ 2337524 h 2563691"/>
              <a:gd name="connsiteX22" fmla="*/ 449579 w 2156143"/>
              <a:gd name="connsiteY22" fmla="*/ 2050978 h 2563691"/>
              <a:gd name="connsiteX23" fmla="*/ 270194 w 2156143"/>
              <a:gd name="connsiteY23" fmla="*/ 1994620 h 2563691"/>
              <a:gd name="connsiteX24" fmla="*/ 87629 w 2156143"/>
              <a:gd name="connsiteY24" fmla="*/ 1972396 h 2563691"/>
              <a:gd name="connsiteX25" fmla="*/ 92392 w 2156143"/>
              <a:gd name="connsiteY25" fmla="*/ 1900959 h 2563691"/>
              <a:gd name="connsiteX26" fmla="*/ 163828 w 2156143"/>
              <a:gd name="connsiteY26" fmla="*/ 1908103 h 2563691"/>
              <a:gd name="connsiteX27" fmla="*/ 213041 w 2156143"/>
              <a:gd name="connsiteY27" fmla="*/ 1720775 h 2563691"/>
              <a:gd name="connsiteX28" fmla="*/ 236855 w 2156143"/>
              <a:gd name="connsiteY28" fmla="*/ 1277866 h 2563691"/>
              <a:gd name="connsiteX29" fmla="*/ 3491 w 2156143"/>
              <a:gd name="connsiteY29" fmla="*/ 1239765 h 2563691"/>
              <a:gd name="connsiteX30" fmla="*/ 31907 w 2156143"/>
              <a:gd name="connsiteY30" fmla="*/ 1034564 h 2563691"/>
              <a:gd name="connsiteX31" fmla="*/ 92393 w 2156143"/>
              <a:gd name="connsiteY31" fmla="*/ 188841 h 2563691"/>
              <a:gd name="connsiteX32" fmla="*/ 97155 w 2156143"/>
              <a:gd name="connsiteY32" fmla="*/ 105498 h 2563691"/>
              <a:gd name="connsiteX33" fmla="*/ 161448 w 2156143"/>
              <a:gd name="connsiteY33" fmla="*/ 5485 h 2563691"/>
              <a:gd name="connsiteX34" fmla="*/ 540067 w 2156143"/>
              <a:gd name="connsiteY34" fmla="*/ 19773 h 2563691"/>
              <a:gd name="connsiteX35" fmla="*/ 794384 w 2156143"/>
              <a:gd name="connsiteY35" fmla="*/ 34059 h 2563691"/>
              <a:gd name="connsiteX0" fmla="*/ 794384 w 2156143"/>
              <a:gd name="connsiteY0" fmla="*/ 34059 h 2563691"/>
              <a:gd name="connsiteX1" fmla="*/ 1327467 w 2156143"/>
              <a:gd name="connsiteY1" fmla="*/ 134073 h 2563691"/>
              <a:gd name="connsiteX2" fmla="*/ 1545677 w 2156143"/>
              <a:gd name="connsiteY2" fmla="*/ 52490 h 2563691"/>
              <a:gd name="connsiteX3" fmla="*/ 1483530 w 2156143"/>
              <a:gd name="connsiteY3" fmla="*/ 182700 h 2563691"/>
              <a:gd name="connsiteX4" fmla="*/ 1299833 w 2156143"/>
              <a:gd name="connsiteY4" fmla="*/ 278282 h 2563691"/>
              <a:gd name="connsiteX5" fmla="*/ 1515585 w 2156143"/>
              <a:gd name="connsiteY5" fmla="*/ 405535 h 2563691"/>
              <a:gd name="connsiteX6" fmla="*/ 1795782 w 2156143"/>
              <a:gd name="connsiteY6" fmla="*/ 541836 h 2563691"/>
              <a:gd name="connsiteX7" fmla="*/ 1799393 w 2156143"/>
              <a:gd name="connsiteY7" fmla="*/ 1011454 h 2563691"/>
              <a:gd name="connsiteX8" fmla="*/ 2122375 w 2156143"/>
              <a:gd name="connsiteY8" fmla="*/ 1028725 h 2563691"/>
              <a:gd name="connsiteX9" fmla="*/ 2147490 w 2156143"/>
              <a:gd name="connsiteY9" fmla="*/ 1252132 h 2563691"/>
              <a:gd name="connsiteX10" fmla="*/ 1925664 w 2156143"/>
              <a:gd name="connsiteY10" fmla="*/ 1694998 h 2563691"/>
              <a:gd name="connsiteX11" fmla="*/ 1720947 w 2156143"/>
              <a:gd name="connsiteY11" fmla="*/ 1929857 h 2563691"/>
              <a:gd name="connsiteX12" fmla="*/ 1621147 w 2156143"/>
              <a:gd name="connsiteY12" fmla="*/ 2150058 h 2563691"/>
              <a:gd name="connsiteX13" fmla="*/ 1509815 w 2156143"/>
              <a:gd name="connsiteY13" fmla="*/ 2516529 h 2563691"/>
              <a:gd name="connsiteX14" fmla="*/ 1179544 w 2156143"/>
              <a:gd name="connsiteY14" fmla="*/ 2560568 h 2563691"/>
              <a:gd name="connsiteX15" fmla="*/ 1146785 w 2156143"/>
              <a:gd name="connsiteY15" fmla="*/ 2469507 h 2563691"/>
              <a:gd name="connsiteX16" fmla="*/ 1128236 w 2156143"/>
              <a:gd name="connsiteY16" fmla="*/ 2453410 h 2563691"/>
              <a:gd name="connsiteX17" fmla="*/ 1061561 w 2156143"/>
              <a:gd name="connsiteY17" fmla="*/ 2424833 h 2563691"/>
              <a:gd name="connsiteX18" fmla="*/ 854392 w 2156143"/>
              <a:gd name="connsiteY18" fmla="*/ 2439123 h 2563691"/>
              <a:gd name="connsiteX19" fmla="*/ 690086 w 2156143"/>
              <a:gd name="connsiteY19" fmla="*/ 2410546 h 2563691"/>
              <a:gd name="connsiteX20" fmla="*/ 630555 w 2156143"/>
              <a:gd name="connsiteY20" fmla="*/ 2381972 h 2563691"/>
              <a:gd name="connsiteX21" fmla="*/ 529749 w 2156143"/>
              <a:gd name="connsiteY21" fmla="*/ 2337524 h 2563691"/>
              <a:gd name="connsiteX22" fmla="*/ 449579 w 2156143"/>
              <a:gd name="connsiteY22" fmla="*/ 2050978 h 2563691"/>
              <a:gd name="connsiteX23" fmla="*/ 270194 w 2156143"/>
              <a:gd name="connsiteY23" fmla="*/ 1994620 h 2563691"/>
              <a:gd name="connsiteX24" fmla="*/ 87629 w 2156143"/>
              <a:gd name="connsiteY24" fmla="*/ 1972396 h 2563691"/>
              <a:gd name="connsiteX25" fmla="*/ 92392 w 2156143"/>
              <a:gd name="connsiteY25" fmla="*/ 1900959 h 2563691"/>
              <a:gd name="connsiteX26" fmla="*/ 163828 w 2156143"/>
              <a:gd name="connsiteY26" fmla="*/ 1908103 h 2563691"/>
              <a:gd name="connsiteX27" fmla="*/ 213041 w 2156143"/>
              <a:gd name="connsiteY27" fmla="*/ 1720775 h 2563691"/>
              <a:gd name="connsiteX28" fmla="*/ 236855 w 2156143"/>
              <a:gd name="connsiteY28" fmla="*/ 1277866 h 2563691"/>
              <a:gd name="connsiteX29" fmla="*/ 3491 w 2156143"/>
              <a:gd name="connsiteY29" fmla="*/ 1239765 h 2563691"/>
              <a:gd name="connsiteX30" fmla="*/ 31907 w 2156143"/>
              <a:gd name="connsiteY30" fmla="*/ 1034564 h 2563691"/>
              <a:gd name="connsiteX31" fmla="*/ 92393 w 2156143"/>
              <a:gd name="connsiteY31" fmla="*/ 188841 h 2563691"/>
              <a:gd name="connsiteX32" fmla="*/ 97155 w 2156143"/>
              <a:gd name="connsiteY32" fmla="*/ 105498 h 2563691"/>
              <a:gd name="connsiteX33" fmla="*/ 161448 w 2156143"/>
              <a:gd name="connsiteY33" fmla="*/ 5485 h 2563691"/>
              <a:gd name="connsiteX34" fmla="*/ 540067 w 2156143"/>
              <a:gd name="connsiteY34" fmla="*/ 19773 h 2563691"/>
              <a:gd name="connsiteX35" fmla="*/ 794384 w 2156143"/>
              <a:gd name="connsiteY35" fmla="*/ 34059 h 2563691"/>
              <a:gd name="connsiteX0" fmla="*/ 794384 w 2156143"/>
              <a:gd name="connsiteY0" fmla="*/ 47136 h 2576768"/>
              <a:gd name="connsiteX1" fmla="*/ 1322320 w 2156143"/>
              <a:gd name="connsiteY1" fmla="*/ 60949 h 2576768"/>
              <a:gd name="connsiteX2" fmla="*/ 1545677 w 2156143"/>
              <a:gd name="connsiteY2" fmla="*/ 65567 h 2576768"/>
              <a:gd name="connsiteX3" fmla="*/ 1483530 w 2156143"/>
              <a:gd name="connsiteY3" fmla="*/ 195777 h 2576768"/>
              <a:gd name="connsiteX4" fmla="*/ 1299833 w 2156143"/>
              <a:gd name="connsiteY4" fmla="*/ 291359 h 2576768"/>
              <a:gd name="connsiteX5" fmla="*/ 1515585 w 2156143"/>
              <a:gd name="connsiteY5" fmla="*/ 418612 h 2576768"/>
              <a:gd name="connsiteX6" fmla="*/ 1795782 w 2156143"/>
              <a:gd name="connsiteY6" fmla="*/ 554913 h 2576768"/>
              <a:gd name="connsiteX7" fmla="*/ 1799393 w 2156143"/>
              <a:gd name="connsiteY7" fmla="*/ 1024531 h 2576768"/>
              <a:gd name="connsiteX8" fmla="*/ 2122375 w 2156143"/>
              <a:gd name="connsiteY8" fmla="*/ 1041802 h 2576768"/>
              <a:gd name="connsiteX9" fmla="*/ 2147490 w 2156143"/>
              <a:gd name="connsiteY9" fmla="*/ 1265209 h 2576768"/>
              <a:gd name="connsiteX10" fmla="*/ 1925664 w 2156143"/>
              <a:gd name="connsiteY10" fmla="*/ 1708075 h 2576768"/>
              <a:gd name="connsiteX11" fmla="*/ 1720947 w 2156143"/>
              <a:gd name="connsiteY11" fmla="*/ 1942934 h 2576768"/>
              <a:gd name="connsiteX12" fmla="*/ 1621147 w 2156143"/>
              <a:gd name="connsiteY12" fmla="*/ 2163135 h 2576768"/>
              <a:gd name="connsiteX13" fmla="*/ 1509815 w 2156143"/>
              <a:gd name="connsiteY13" fmla="*/ 2529606 h 2576768"/>
              <a:gd name="connsiteX14" fmla="*/ 1179544 w 2156143"/>
              <a:gd name="connsiteY14" fmla="*/ 2573645 h 2576768"/>
              <a:gd name="connsiteX15" fmla="*/ 1146785 w 2156143"/>
              <a:gd name="connsiteY15" fmla="*/ 2482584 h 2576768"/>
              <a:gd name="connsiteX16" fmla="*/ 1128236 w 2156143"/>
              <a:gd name="connsiteY16" fmla="*/ 2466487 h 2576768"/>
              <a:gd name="connsiteX17" fmla="*/ 1061561 w 2156143"/>
              <a:gd name="connsiteY17" fmla="*/ 2437910 h 2576768"/>
              <a:gd name="connsiteX18" fmla="*/ 854392 w 2156143"/>
              <a:gd name="connsiteY18" fmla="*/ 2452200 h 2576768"/>
              <a:gd name="connsiteX19" fmla="*/ 690086 w 2156143"/>
              <a:gd name="connsiteY19" fmla="*/ 2423623 h 2576768"/>
              <a:gd name="connsiteX20" fmla="*/ 630555 w 2156143"/>
              <a:gd name="connsiteY20" fmla="*/ 2395049 h 2576768"/>
              <a:gd name="connsiteX21" fmla="*/ 529749 w 2156143"/>
              <a:gd name="connsiteY21" fmla="*/ 2350601 h 2576768"/>
              <a:gd name="connsiteX22" fmla="*/ 449579 w 2156143"/>
              <a:gd name="connsiteY22" fmla="*/ 2064055 h 2576768"/>
              <a:gd name="connsiteX23" fmla="*/ 270194 w 2156143"/>
              <a:gd name="connsiteY23" fmla="*/ 2007697 h 2576768"/>
              <a:gd name="connsiteX24" fmla="*/ 87629 w 2156143"/>
              <a:gd name="connsiteY24" fmla="*/ 1985473 h 2576768"/>
              <a:gd name="connsiteX25" fmla="*/ 92392 w 2156143"/>
              <a:gd name="connsiteY25" fmla="*/ 1914036 h 2576768"/>
              <a:gd name="connsiteX26" fmla="*/ 163828 w 2156143"/>
              <a:gd name="connsiteY26" fmla="*/ 1921180 h 2576768"/>
              <a:gd name="connsiteX27" fmla="*/ 213041 w 2156143"/>
              <a:gd name="connsiteY27" fmla="*/ 1733852 h 2576768"/>
              <a:gd name="connsiteX28" fmla="*/ 236855 w 2156143"/>
              <a:gd name="connsiteY28" fmla="*/ 1290943 h 2576768"/>
              <a:gd name="connsiteX29" fmla="*/ 3491 w 2156143"/>
              <a:gd name="connsiteY29" fmla="*/ 1252842 h 2576768"/>
              <a:gd name="connsiteX30" fmla="*/ 31907 w 2156143"/>
              <a:gd name="connsiteY30" fmla="*/ 1047641 h 2576768"/>
              <a:gd name="connsiteX31" fmla="*/ 92393 w 2156143"/>
              <a:gd name="connsiteY31" fmla="*/ 201918 h 2576768"/>
              <a:gd name="connsiteX32" fmla="*/ 97155 w 2156143"/>
              <a:gd name="connsiteY32" fmla="*/ 118575 h 2576768"/>
              <a:gd name="connsiteX33" fmla="*/ 161448 w 2156143"/>
              <a:gd name="connsiteY33" fmla="*/ 18562 h 2576768"/>
              <a:gd name="connsiteX34" fmla="*/ 540067 w 2156143"/>
              <a:gd name="connsiteY34" fmla="*/ 32850 h 2576768"/>
              <a:gd name="connsiteX35" fmla="*/ 794384 w 2156143"/>
              <a:gd name="connsiteY35" fmla="*/ 47136 h 2576768"/>
              <a:gd name="connsiteX0" fmla="*/ 771222 w 2156143"/>
              <a:gd name="connsiteY0" fmla="*/ 0 h 2633073"/>
              <a:gd name="connsiteX1" fmla="*/ 1322320 w 2156143"/>
              <a:gd name="connsiteY1" fmla="*/ 117254 h 2633073"/>
              <a:gd name="connsiteX2" fmla="*/ 1545677 w 2156143"/>
              <a:gd name="connsiteY2" fmla="*/ 121872 h 2633073"/>
              <a:gd name="connsiteX3" fmla="*/ 1483530 w 2156143"/>
              <a:gd name="connsiteY3" fmla="*/ 252082 h 2633073"/>
              <a:gd name="connsiteX4" fmla="*/ 1299833 w 2156143"/>
              <a:gd name="connsiteY4" fmla="*/ 347664 h 2633073"/>
              <a:gd name="connsiteX5" fmla="*/ 1515585 w 2156143"/>
              <a:gd name="connsiteY5" fmla="*/ 474917 h 2633073"/>
              <a:gd name="connsiteX6" fmla="*/ 1795782 w 2156143"/>
              <a:gd name="connsiteY6" fmla="*/ 611218 h 2633073"/>
              <a:gd name="connsiteX7" fmla="*/ 1799393 w 2156143"/>
              <a:gd name="connsiteY7" fmla="*/ 1080836 h 2633073"/>
              <a:gd name="connsiteX8" fmla="*/ 2122375 w 2156143"/>
              <a:gd name="connsiteY8" fmla="*/ 1098107 h 2633073"/>
              <a:gd name="connsiteX9" fmla="*/ 2147490 w 2156143"/>
              <a:gd name="connsiteY9" fmla="*/ 1321514 h 2633073"/>
              <a:gd name="connsiteX10" fmla="*/ 1925664 w 2156143"/>
              <a:gd name="connsiteY10" fmla="*/ 1764380 h 2633073"/>
              <a:gd name="connsiteX11" fmla="*/ 1720947 w 2156143"/>
              <a:gd name="connsiteY11" fmla="*/ 1999239 h 2633073"/>
              <a:gd name="connsiteX12" fmla="*/ 1621147 w 2156143"/>
              <a:gd name="connsiteY12" fmla="*/ 2219440 h 2633073"/>
              <a:gd name="connsiteX13" fmla="*/ 1509815 w 2156143"/>
              <a:gd name="connsiteY13" fmla="*/ 2585911 h 2633073"/>
              <a:gd name="connsiteX14" fmla="*/ 1179544 w 2156143"/>
              <a:gd name="connsiteY14" fmla="*/ 2629950 h 2633073"/>
              <a:gd name="connsiteX15" fmla="*/ 1146785 w 2156143"/>
              <a:gd name="connsiteY15" fmla="*/ 2538889 h 2633073"/>
              <a:gd name="connsiteX16" fmla="*/ 1128236 w 2156143"/>
              <a:gd name="connsiteY16" fmla="*/ 2522792 h 2633073"/>
              <a:gd name="connsiteX17" fmla="*/ 1061561 w 2156143"/>
              <a:gd name="connsiteY17" fmla="*/ 2494215 h 2633073"/>
              <a:gd name="connsiteX18" fmla="*/ 854392 w 2156143"/>
              <a:gd name="connsiteY18" fmla="*/ 2508505 h 2633073"/>
              <a:gd name="connsiteX19" fmla="*/ 690086 w 2156143"/>
              <a:gd name="connsiteY19" fmla="*/ 2479928 h 2633073"/>
              <a:gd name="connsiteX20" fmla="*/ 630555 w 2156143"/>
              <a:gd name="connsiteY20" fmla="*/ 2451354 h 2633073"/>
              <a:gd name="connsiteX21" fmla="*/ 529749 w 2156143"/>
              <a:gd name="connsiteY21" fmla="*/ 2406906 h 2633073"/>
              <a:gd name="connsiteX22" fmla="*/ 449579 w 2156143"/>
              <a:gd name="connsiteY22" fmla="*/ 2120360 h 2633073"/>
              <a:gd name="connsiteX23" fmla="*/ 270194 w 2156143"/>
              <a:gd name="connsiteY23" fmla="*/ 2064002 h 2633073"/>
              <a:gd name="connsiteX24" fmla="*/ 87629 w 2156143"/>
              <a:gd name="connsiteY24" fmla="*/ 2041778 h 2633073"/>
              <a:gd name="connsiteX25" fmla="*/ 92392 w 2156143"/>
              <a:gd name="connsiteY25" fmla="*/ 1970341 h 2633073"/>
              <a:gd name="connsiteX26" fmla="*/ 163828 w 2156143"/>
              <a:gd name="connsiteY26" fmla="*/ 1977485 h 2633073"/>
              <a:gd name="connsiteX27" fmla="*/ 213041 w 2156143"/>
              <a:gd name="connsiteY27" fmla="*/ 1790157 h 2633073"/>
              <a:gd name="connsiteX28" fmla="*/ 236855 w 2156143"/>
              <a:gd name="connsiteY28" fmla="*/ 1347248 h 2633073"/>
              <a:gd name="connsiteX29" fmla="*/ 3491 w 2156143"/>
              <a:gd name="connsiteY29" fmla="*/ 1309147 h 2633073"/>
              <a:gd name="connsiteX30" fmla="*/ 31907 w 2156143"/>
              <a:gd name="connsiteY30" fmla="*/ 1103946 h 2633073"/>
              <a:gd name="connsiteX31" fmla="*/ 92393 w 2156143"/>
              <a:gd name="connsiteY31" fmla="*/ 258223 h 2633073"/>
              <a:gd name="connsiteX32" fmla="*/ 97155 w 2156143"/>
              <a:gd name="connsiteY32" fmla="*/ 174880 h 2633073"/>
              <a:gd name="connsiteX33" fmla="*/ 161448 w 2156143"/>
              <a:gd name="connsiteY33" fmla="*/ 74867 h 2633073"/>
              <a:gd name="connsiteX34" fmla="*/ 540067 w 2156143"/>
              <a:gd name="connsiteY34" fmla="*/ 89155 h 2633073"/>
              <a:gd name="connsiteX35" fmla="*/ 771222 w 2156143"/>
              <a:gd name="connsiteY35" fmla="*/ 0 h 2633073"/>
              <a:gd name="connsiteX0" fmla="*/ 771222 w 2156143"/>
              <a:gd name="connsiteY0" fmla="*/ 10045 h 2643118"/>
              <a:gd name="connsiteX1" fmla="*/ 1322320 w 2156143"/>
              <a:gd name="connsiteY1" fmla="*/ 127299 h 2643118"/>
              <a:gd name="connsiteX2" fmla="*/ 1545677 w 2156143"/>
              <a:gd name="connsiteY2" fmla="*/ 131917 h 2643118"/>
              <a:gd name="connsiteX3" fmla="*/ 1483530 w 2156143"/>
              <a:gd name="connsiteY3" fmla="*/ 262127 h 2643118"/>
              <a:gd name="connsiteX4" fmla="*/ 1299833 w 2156143"/>
              <a:gd name="connsiteY4" fmla="*/ 357709 h 2643118"/>
              <a:gd name="connsiteX5" fmla="*/ 1515585 w 2156143"/>
              <a:gd name="connsiteY5" fmla="*/ 484962 h 2643118"/>
              <a:gd name="connsiteX6" fmla="*/ 1795782 w 2156143"/>
              <a:gd name="connsiteY6" fmla="*/ 621263 h 2643118"/>
              <a:gd name="connsiteX7" fmla="*/ 1799393 w 2156143"/>
              <a:gd name="connsiteY7" fmla="*/ 1090881 h 2643118"/>
              <a:gd name="connsiteX8" fmla="*/ 2122375 w 2156143"/>
              <a:gd name="connsiteY8" fmla="*/ 1108152 h 2643118"/>
              <a:gd name="connsiteX9" fmla="*/ 2147490 w 2156143"/>
              <a:gd name="connsiteY9" fmla="*/ 1331559 h 2643118"/>
              <a:gd name="connsiteX10" fmla="*/ 1925664 w 2156143"/>
              <a:gd name="connsiteY10" fmla="*/ 1774425 h 2643118"/>
              <a:gd name="connsiteX11" fmla="*/ 1720947 w 2156143"/>
              <a:gd name="connsiteY11" fmla="*/ 2009284 h 2643118"/>
              <a:gd name="connsiteX12" fmla="*/ 1621147 w 2156143"/>
              <a:gd name="connsiteY12" fmla="*/ 2229485 h 2643118"/>
              <a:gd name="connsiteX13" fmla="*/ 1509815 w 2156143"/>
              <a:gd name="connsiteY13" fmla="*/ 2595956 h 2643118"/>
              <a:gd name="connsiteX14" fmla="*/ 1179544 w 2156143"/>
              <a:gd name="connsiteY14" fmla="*/ 2639995 h 2643118"/>
              <a:gd name="connsiteX15" fmla="*/ 1146785 w 2156143"/>
              <a:gd name="connsiteY15" fmla="*/ 2548934 h 2643118"/>
              <a:gd name="connsiteX16" fmla="*/ 1128236 w 2156143"/>
              <a:gd name="connsiteY16" fmla="*/ 2532837 h 2643118"/>
              <a:gd name="connsiteX17" fmla="*/ 1061561 w 2156143"/>
              <a:gd name="connsiteY17" fmla="*/ 2504260 h 2643118"/>
              <a:gd name="connsiteX18" fmla="*/ 854392 w 2156143"/>
              <a:gd name="connsiteY18" fmla="*/ 2518550 h 2643118"/>
              <a:gd name="connsiteX19" fmla="*/ 690086 w 2156143"/>
              <a:gd name="connsiteY19" fmla="*/ 2489973 h 2643118"/>
              <a:gd name="connsiteX20" fmla="*/ 630555 w 2156143"/>
              <a:gd name="connsiteY20" fmla="*/ 2461399 h 2643118"/>
              <a:gd name="connsiteX21" fmla="*/ 529749 w 2156143"/>
              <a:gd name="connsiteY21" fmla="*/ 2416951 h 2643118"/>
              <a:gd name="connsiteX22" fmla="*/ 449579 w 2156143"/>
              <a:gd name="connsiteY22" fmla="*/ 2130405 h 2643118"/>
              <a:gd name="connsiteX23" fmla="*/ 270194 w 2156143"/>
              <a:gd name="connsiteY23" fmla="*/ 2074047 h 2643118"/>
              <a:gd name="connsiteX24" fmla="*/ 87629 w 2156143"/>
              <a:gd name="connsiteY24" fmla="*/ 2051823 h 2643118"/>
              <a:gd name="connsiteX25" fmla="*/ 92392 w 2156143"/>
              <a:gd name="connsiteY25" fmla="*/ 1980386 h 2643118"/>
              <a:gd name="connsiteX26" fmla="*/ 163828 w 2156143"/>
              <a:gd name="connsiteY26" fmla="*/ 1987530 h 2643118"/>
              <a:gd name="connsiteX27" fmla="*/ 213041 w 2156143"/>
              <a:gd name="connsiteY27" fmla="*/ 1800202 h 2643118"/>
              <a:gd name="connsiteX28" fmla="*/ 236855 w 2156143"/>
              <a:gd name="connsiteY28" fmla="*/ 1357293 h 2643118"/>
              <a:gd name="connsiteX29" fmla="*/ 3491 w 2156143"/>
              <a:gd name="connsiteY29" fmla="*/ 1319192 h 2643118"/>
              <a:gd name="connsiteX30" fmla="*/ 31907 w 2156143"/>
              <a:gd name="connsiteY30" fmla="*/ 1113991 h 2643118"/>
              <a:gd name="connsiteX31" fmla="*/ 92393 w 2156143"/>
              <a:gd name="connsiteY31" fmla="*/ 268268 h 2643118"/>
              <a:gd name="connsiteX32" fmla="*/ 97155 w 2156143"/>
              <a:gd name="connsiteY32" fmla="*/ 184925 h 2643118"/>
              <a:gd name="connsiteX33" fmla="*/ 161448 w 2156143"/>
              <a:gd name="connsiteY33" fmla="*/ 84912 h 2643118"/>
              <a:gd name="connsiteX34" fmla="*/ 406243 w 2156143"/>
              <a:gd name="connsiteY34" fmla="*/ 4380 h 2643118"/>
              <a:gd name="connsiteX35" fmla="*/ 771222 w 2156143"/>
              <a:gd name="connsiteY35" fmla="*/ 10045 h 2643118"/>
              <a:gd name="connsiteX0" fmla="*/ 771222 w 2156143"/>
              <a:gd name="connsiteY0" fmla="*/ 46506 h 2679579"/>
              <a:gd name="connsiteX1" fmla="*/ 1322320 w 2156143"/>
              <a:gd name="connsiteY1" fmla="*/ 163760 h 2679579"/>
              <a:gd name="connsiteX2" fmla="*/ 1545677 w 2156143"/>
              <a:gd name="connsiteY2" fmla="*/ 168378 h 2679579"/>
              <a:gd name="connsiteX3" fmla="*/ 1483530 w 2156143"/>
              <a:gd name="connsiteY3" fmla="*/ 298588 h 2679579"/>
              <a:gd name="connsiteX4" fmla="*/ 1299833 w 2156143"/>
              <a:gd name="connsiteY4" fmla="*/ 394170 h 2679579"/>
              <a:gd name="connsiteX5" fmla="*/ 1515585 w 2156143"/>
              <a:gd name="connsiteY5" fmla="*/ 521423 h 2679579"/>
              <a:gd name="connsiteX6" fmla="*/ 1795782 w 2156143"/>
              <a:gd name="connsiteY6" fmla="*/ 657724 h 2679579"/>
              <a:gd name="connsiteX7" fmla="*/ 1799393 w 2156143"/>
              <a:gd name="connsiteY7" fmla="*/ 1127342 h 2679579"/>
              <a:gd name="connsiteX8" fmla="*/ 2122375 w 2156143"/>
              <a:gd name="connsiteY8" fmla="*/ 1144613 h 2679579"/>
              <a:gd name="connsiteX9" fmla="*/ 2147490 w 2156143"/>
              <a:gd name="connsiteY9" fmla="*/ 1368020 h 2679579"/>
              <a:gd name="connsiteX10" fmla="*/ 1925664 w 2156143"/>
              <a:gd name="connsiteY10" fmla="*/ 1810886 h 2679579"/>
              <a:gd name="connsiteX11" fmla="*/ 1720947 w 2156143"/>
              <a:gd name="connsiteY11" fmla="*/ 2045745 h 2679579"/>
              <a:gd name="connsiteX12" fmla="*/ 1621147 w 2156143"/>
              <a:gd name="connsiteY12" fmla="*/ 2265946 h 2679579"/>
              <a:gd name="connsiteX13" fmla="*/ 1509815 w 2156143"/>
              <a:gd name="connsiteY13" fmla="*/ 2632417 h 2679579"/>
              <a:gd name="connsiteX14" fmla="*/ 1179544 w 2156143"/>
              <a:gd name="connsiteY14" fmla="*/ 2676456 h 2679579"/>
              <a:gd name="connsiteX15" fmla="*/ 1146785 w 2156143"/>
              <a:gd name="connsiteY15" fmla="*/ 2585395 h 2679579"/>
              <a:gd name="connsiteX16" fmla="*/ 1128236 w 2156143"/>
              <a:gd name="connsiteY16" fmla="*/ 2569298 h 2679579"/>
              <a:gd name="connsiteX17" fmla="*/ 1061561 w 2156143"/>
              <a:gd name="connsiteY17" fmla="*/ 2540721 h 2679579"/>
              <a:gd name="connsiteX18" fmla="*/ 854392 w 2156143"/>
              <a:gd name="connsiteY18" fmla="*/ 2555011 h 2679579"/>
              <a:gd name="connsiteX19" fmla="*/ 690086 w 2156143"/>
              <a:gd name="connsiteY19" fmla="*/ 2526434 h 2679579"/>
              <a:gd name="connsiteX20" fmla="*/ 630555 w 2156143"/>
              <a:gd name="connsiteY20" fmla="*/ 2497860 h 2679579"/>
              <a:gd name="connsiteX21" fmla="*/ 529749 w 2156143"/>
              <a:gd name="connsiteY21" fmla="*/ 2453412 h 2679579"/>
              <a:gd name="connsiteX22" fmla="*/ 449579 w 2156143"/>
              <a:gd name="connsiteY22" fmla="*/ 2166866 h 2679579"/>
              <a:gd name="connsiteX23" fmla="*/ 270194 w 2156143"/>
              <a:gd name="connsiteY23" fmla="*/ 2110508 h 2679579"/>
              <a:gd name="connsiteX24" fmla="*/ 87629 w 2156143"/>
              <a:gd name="connsiteY24" fmla="*/ 2088284 h 2679579"/>
              <a:gd name="connsiteX25" fmla="*/ 92392 w 2156143"/>
              <a:gd name="connsiteY25" fmla="*/ 2016847 h 2679579"/>
              <a:gd name="connsiteX26" fmla="*/ 163828 w 2156143"/>
              <a:gd name="connsiteY26" fmla="*/ 2023991 h 2679579"/>
              <a:gd name="connsiteX27" fmla="*/ 213041 w 2156143"/>
              <a:gd name="connsiteY27" fmla="*/ 1836663 h 2679579"/>
              <a:gd name="connsiteX28" fmla="*/ 236855 w 2156143"/>
              <a:gd name="connsiteY28" fmla="*/ 1393754 h 2679579"/>
              <a:gd name="connsiteX29" fmla="*/ 3491 w 2156143"/>
              <a:gd name="connsiteY29" fmla="*/ 1355653 h 2679579"/>
              <a:gd name="connsiteX30" fmla="*/ 31907 w 2156143"/>
              <a:gd name="connsiteY30" fmla="*/ 1150452 h 2679579"/>
              <a:gd name="connsiteX31" fmla="*/ 92393 w 2156143"/>
              <a:gd name="connsiteY31" fmla="*/ 304729 h 2679579"/>
              <a:gd name="connsiteX32" fmla="*/ 97155 w 2156143"/>
              <a:gd name="connsiteY32" fmla="*/ 221386 h 2679579"/>
              <a:gd name="connsiteX33" fmla="*/ 166595 w 2156143"/>
              <a:gd name="connsiteY33" fmla="*/ 3565 h 2679579"/>
              <a:gd name="connsiteX34" fmla="*/ 406243 w 2156143"/>
              <a:gd name="connsiteY34" fmla="*/ 40841 h 2679579"/>
              <a:gd name="connsiteX35" fmla="*/ 771222 w 2156143"/>
              <a:gd name="connsiteY35" fmla="*/ 46506 h 2679579"/>
              <a:gd name="connsiteX0" fmla="*/ 771222 w 2156143"/>
              <a:gd name="connsiteY0" fmla="*/ 42941 h 2676014"/>
              <a:gd name="connsiteX1" fmla="*/ 1322320 w 2156143"/>
              <a:gd name="connsiteY1" fmla="*/ 160195 h 2676014"/>
              <a:gd name="connsiteX2" fmla="*/ 1545677 w 2156143"/>
              <a:gd name="connsiteY2" fmla="*/ 164813 h 2676014"/>
              <a:gd name="connsiteX3" fmla="*/ 1483530 w 2156143"/>
              <a:gd name="connsiteY3" fmla="*/ 295023 h 2676014"/>
              <a:gd name="connsiteX4" fmla="*/ 1299833 w 2156143"/>
              <a:gd name="connsiteY4" fmla="*/ 390605 h 2676014"/>
              <a:gd name="connsiteX5" fmla="*/ 1515585 w 2156143"/>
              <a:gd name="connsiteY5" fmla="*/ 517858 h 2676014"/>
              <a:gd name="connsiteX6" fmla="*/ 1795782 w 2156143"/>
              <a:gd name="connsiteY6" fmla="*/ 654159 h 2676014"/>
              <a:gd name="connsiteX7" fmla="*/ 1799393 w 2156143"/>
              <a:gd name="connsiteY7" fmla="*/ 1123777 h 2676014"/>
              <a:gd name="connsiteX8" fmla="*/ 2122375 w 2156143"/>
              <a:gd name="connsiteY8" fmla="*/ 1141048 h 2676014"/>
              <a:gd name="connsiteX9" fmla="*/ 2147490 w 2156143"/>
              <a:gd name="connsiteY9" fmla="*/ 1364455 h 2676014"/>
              <a:gd name="connsiteX10" fmla="*/ 1925664 w 2156143"/>
              <a:gd name="connsiteY10" fmla="*/ 1807321 h 2676014"/>
              <a:gd name="connsiteX11" fmla="*/ 1720947 w 2156143"/>
              <a:gd name="connsiteY11" fmla="*/ 2042180 h 2676014"/>
              <a:gd name="connsiteX12" fmla="*/ 1621147 w 2156143"/>
              <a:gd name="connsiteY12" fmla="*/ 2262381 h 2676014"/>
              <a:gd name="connsiteX13" fmla="*/ 1509815 w 2156143"/>
              <a:gd name="connsiteY13" fmla="*/ 2628852 h 2676014"/>
              <a:gd name="connsiteX14" fmla="*/ 1179544 w 2156143"/>
              <a:gd name="connsiteY14" fmla="*/ 2672891 h 2676014"/>
              <a:gd name="connsiteX15" fmla="*/ 1146785 w 2156143"/>
              <a:gd name="connsiteY15" fmla="*/ 2581830 h 2676014"/>
              <a:gd name="connsiteX16" fmla="*/ 1128236 w 2156143"/>
              <a:gd name="connsiteY16" fmla="*/ 2565733 h 2676014"/>
              <a:gd name="connsiteX17" fmla="*/ 1061561 w 2156143"/>
              <a:gd name="connsiteY17" fmla="*/ 2537156 h 2676014"/>
              <a:gd name="connsiteX18" fmla="*/ 854392 w 2156143"/>
              <a:gd name="connsiteY18" fmla="*/ 2551446 h 2676014"/>
              <a:gd name="connsiteX19" fmla="*/ 690086 w 2156143"/>
              <a:gd name="connsiteY19" fmla="*/ 2522869 h 2676014"/>
              <a:gd name="connsiteX20" fmla="*/ 630555 w 2156143"/>
              <a:gd name="connsiteY20" fmla="*/ 2494295 h 2676014"/>
              <a:gd name="connsiteX21" fmla="*/ 529749 w 2156143"/>
              <a:gd name="connsiteY21" fmla="*/ 2449847 h 2676014"/>
              <a:gd name="connsiteX22" fmla="*/ 449579 w 2156143"/>
              <a:gd name="connsiteY22" fmla="*/ 2163301 h 2676014"/>
              <a:gd name="connsiteX23" fmla="*/ 270194 w 2156143"/>
              <a:gd name="connsiteY23" fmla="*/ 2106943 h 2676014"/>
              <a:gd name="connsiteX24" fmla="*/ 87629 w 2156143"/>
              <a:gd name="connsiteY24" fmla="*/ 2084719 h 2676014"/>
              <a:gd name="connsiteX25" fmla="*/ 92392 w 2156143"/>
              <a:gd name="connsiteY25" fmla="*/ 2013282 h 2676014"/>
              <a:gd name="connsiteX26" fmla="*/ 163828 w 2156143"/>
              <a:gd name="connsiteY26" fmla="*/ 2020426 h 2676014"/>
              <a:gd name="connsiteX27" fmla="*/ 213041 w 2156143"/>
              <a:gd name="connsiteY27" fmla="*/ 1833098 h 2676014"/>
              <a:gd name="connsiteX28" fmla="*/ 236855 w 2156143"/>
              <a:gd name="connsiteY28" fmla="*/ 1390189 h 2676014"/>
              <a:gd name="connsiteX29" fmla="*/ 3491 w 2156143"/>
              <a:gd name="connsiteY29" fmla="*/ 1352088 h 2676014"/>
              <a:gd name="connsiteX30" fmla="*/ 31907 w 2156143"/>
              <a:gd name="connsiteY30" fmla="*/ 1146887 h 2676014"/>
              <a:gd name="connsiteX31" fmla="*/ 92393 w 2156143"/>
              <a:gd name="connsiteY31" fmla="*/ 301164 h 2676014"/>
              <a:gd name="connsiteX32" fmla="*/ 97155 w 2156143"/>
              <a:gd name="connsiteY32" fmla="*/ 217821 h 2676014"/>
              <a:gd name="connsiteX33" fmla="*/ 166595 w 2156143"/>
              <a:gd name="connsiteY33" fmla="*/ 0 h 2676014"/>
              <a:gd name="connsiteX34" fmla="*/ 406243 w 2156143"/>
              <a:gd name="connsiteY34" fmla="*/ 37276 h 2676014"/>
              <a:gd name="connsiteX35" fmla="*/ 771222 w 2156143"/>
              <a:gd name="connsiteY35" fmla="*/ 42941 h 2676014"/>
              <a:gd name="connsiteX0" fmla="*/ 771222 w 2156143"/>
              <a:gd name="connsiteY0" fmla="*/ 42941 h 2676014"/>
              <a:gd name="connsiteX1" fmla="*/ 1322320 w 2156143"/>
              <a:gd name="connsiteY1" fmla="*/ 160195 h 2676014"/>
              <a:gd name="connsiteX2" fmla="*/ 1545677 w 2156143"/>
              <a:gd name="connsiteY2" fmla="*/ 164813 h 2676014"/>
              <a:gd name="connsiteX3" fmla="*/ 1483530 w 2156143"/>
              <a:gd name="connsiteY3" fmla="*/ 295023 h 2676014"/>
              <a:gd name="connsiteX4" fmla="*/ 1299833 w 2156143"/>
              <a:gd name="connsiteY4" fmla="*/ 390605 h 2676014"/>
              <a:gd name="connsiteX5" fmla="*/ 1515585 w 2156143"/>
              <a:gd name="connsiteY5" fmla="*/ 517858 h 2676014"/>
              <a:gd name="connsiteX6" fmla="*/ 1795782 w 2156143"/>
              <a:gd name="connsiteY6" fmla="*/ 654159 h 2676014"/>
              <a:gd name="connsiteX7" fmla="*/ 1799393 w 2156143"/>
              <a:gd name="connsiteY7" fmla="*/ 1123777 h 2676014"/>
              <a:gd name="connsiteX8" fmla="*/ 2122375 w 2156143"/>
              <a:gd name="connsiteY8" fmla="*/ 1141048 h 2676014"/>
              <a:gd name="connsiteX9" fmla="*/ 2147490 w 2156143"/>
              <a:gd name="connsiteY9" fmla="*/ 1364455 h 2676014"/>
              <a:gd name="connsiteX10" fmla="*/ 1925664 w 2156143"/>
              <a:gd name="connsiteY10" fmla="*/ 1807321 h 2676014"/>
              <a:gd name="connsiteX11" fmla="*/ 1720947 w 2156143"/>
              <a:gd name="connsiteY11" fmla="*/ 2042180 h 2676014"/>
              <a:gd name="connsiteX12" fmla="*/ 1621147 w 2156143"/>
              <a:gd name="connsiteY12" fmla="*/ 2262381 h 2676014"/>
              <a:gd name="connsiteX13" fmla="*/ 1509815 w 2156143"/>
              <a:gd name="connsiteY13" fmla="*/ 2628852 h 2676014"/>
              <a:gd name="connsiteX14" fmla="*/ 1179544 w 2156143"/>
              <a:gd name="connsiteY14" fmla="*/ 2672891 h 2676014"/>
              <a:gd name="connsiteX15" fmla="*/ 1146785 w 2156143"/>
              <a:gd name="connsiteY15" fmla="*/ 2581830 h 2676014"/>
              <a:gd name="connsiteX16" fmla="*/ 1128236 w 2156143"/>
              <a:gd name="connsiteY16" fmla="*/ 2565733 h 2676014"/>
              <a:gd name="connsiteX17" fmla="*/ 1061561 w 2156143"/>
              <a:gd name="connsiteY17" fmla="*/ 2537156 h 2676014"/>
              <a:gd name="connsiteX18" fmla="*/ 854392 w 2156143"/>
              <a:gd name="connsiteY18" fmla="*/ 2551446 h 2676014"/>
              <a:gd name="connsiteX19" fmla="*/ 690086 w 2156143"/>
              <a:gd name="connsiteY19" fmla="*/ 2522869 h 2676014"/>
              <a:gd name="connsiteX20" fmla="*/ 630555 w 2156143"/>
              <a:gd name="connsiteY20" fmla="*/ 2494295 h 2676014"/>
              <a:gd name="connsiteX21" fmla="*/ 529749 w 2156143"/>
              <a:gd name="connsiteY21" fmla="*/ 2449847 h 2676014"/>
              <a:gd name="connsiteX22" fmla="*/ 449579 w 2156143"/>
              <a:gd name="connsiteY22" fmla="*/ 2163301 h 2676014"/>
              <a:gd name="connsiteX23" fmla="*/ 270194 w 2156143"/>
              <a:gd name="connsiteY23" fmla="*/ 2106943 h 2676014"/>
              <a:gd name="connsiteX24" fmla="*/ 87629 w 2156143"/>
              <a:gd name="connsiteY24" fmla="*/ 2084719 h 2676014"/>
              <a:gd name="connsiteX25" fmla="*/ 92392 w 2156143"/>
              <a:gd name="connsiteY25" fmla="*/ 2013282 h 2676014"/>
              <a:gd name="connsiteX26" fmla="*/ 163828 w 2156143"/>
              <a:gd name="connsiteY26" fmla="*/ 2020426 h 2676014"/>
              <a:gd name="connsiteX27" fmla="*/ 213041 w 2156143"/>
              <a:gd name="connsiteY27" fmla="*/ 1833098 h 2676014"/>
              <a:gd name="connsiteX28" fmla="*/ 236855 w 2156143"/>
              <a:gd name="connsiteY28" fmla="*/ 1390189 h 2676014"/>
              <a:gd name="connsiteX29" fmla="*/ 3491 w 2156143"/>
              <a:gd name="connsiteY29" fmla="*/ 1352088 h 2676014"/>
              <a:gd name="connsiteX30" fmla="*/ 31907 w 2156143"/>
              <a:gd name="connsiteY30" fmla="*/ 1146887 h 2676014"/>
              <a:gd name="connsiteX31" fmla="*/ 92393 w 2156143"/>
              <a:gd name="connsiteY31" fmla="*/ 301164 h 2676014"/>
              <a:gd name="connsiteX32" fmla="*/ 97155 w 2156143"/>
              <a:gd name="connsiteY32" fmla="*/ 217821 h 2676014"/>
              <a:gd name="connsiteX33" fmla="*/ 166595 w 2156143"/>
              <a:gd name="connsiteY33" fmla="*/ 0 h 2676014"/>
              <a:gd name="connsiteX34" fmla="*/ 406243 w 2156143"/>
              <a:gd name="connsiteY34" fmla="*/ 20036 h 2676014"/>
              <a:gd name="connsiteX35" fmla="*/ 771222 w 2156143"/>
              <a:gd name="connsiteY35" fmla="*/ 42941 h 2676014"/>
              <a:gd name="connsiteX0" fmla="*/ 771222 w 2156143"/>
              <a:gd name="connsiteY0" fmla="*/ 42941 h 2676014"/>
              <a:gd name="connsiteX1" fmla="*/ 1322320 w 2156143"/>
              <a:gd name="connsiteY1" fmla="*/ 160195 h 2676014"/>
              <a:gd name="connsiteX2" fmla="*/ 1545677 w 2156143"/>
              <a:gd name="connsiteY2" fmla="*/ 164813 h 2676014"/>
              <a:gd name="connsiteX3" fmla="*/ 1483530 w 2156143"/>
              <a:gd name="connsiteY3" fmla="*/ 295023 h 2676014"/>
              <a:gd name="connsiteX4" fmla="*/ 1299833 w 2156143"/>
              <a:gd name="connsiteY4" fmla="*/ 390605 h 2676014"/>
              <a:gd name="connsiteX5" fmla="*/ 1515585 w 2156143"/>
              <a:gd name="connsiteY5" fmla="*/ 517858 h 2676014"/>
              <a:gd name="connsiteX6" fmla="*/ 1795782 w 2156143"/>
              <a:gd name="connsiteY6" fmla="*/ 654159 h 2676014"/>
              <a:gd name="connsiteX7" fmla="*/ 1799393 w 2156143"/>
              <a:gd name="connsiteY7" fmla="*/ 1123777 h 2676014"/>
              <a:gd name="connsiteX8" fmla="*/ 2122375 w 2156143"/>
              <a:gd name="connsiteY8" fmla="*/ 1141048 h 2676014"/>
              <a:gd name="connsiteX9" fmla="*/ 2147490 w 2156143"/>
              <a:gd name="connsiteY9" fmla="*/ 1364455 h 2676014"/>
              <a:gd name="connsiteX10" fmla="*/ 1925664 w 2156143"/>
              <a:gd name="connsiteY10" fmla="*/ 1807321 h 2676014"/>
              <a:gd name="connsiteX11" fmla="*/ 1720947 w 2156143"/>
              <a:gd name="connsiteY11" fmla="*/ 2042180 h 2676014"/>
              <a:gd name="connsiteX12" fmla="*/ 1621147 w 2156143"/>
              <a:gd name="connsiteY12" fmla="*/ 2262381 h 2676014"/>
              <a:gd name="connsiteX13" fmla="*/ 1509815 w 2156143"/>
              <a:gd name="connsiteY13" fmla="*/ 2628852 h 2676014"/>
              <a:gd name="connsiteX14" fmla="*/ 1179544 w 2156143"/>
              <a:gd name="connsiteY14" fmla="*/ 2672891 h 2676014"/>
              <a:gd name="connsiteX15" fmla="*/ 1146785 w 2156143"/>
              <a:gd name="connsiteY15" fmla="*/ 2581830 h 2676014"/>
              <a:gd name="connsiteX16" fmla="*/ 1128236 w 2156143"/>
              <a:gd name="connsiteY16" fmla="*/ 2565733 h 2676014"/>
              <a:gd name="connsiteX17" fmla="*/ 1061561 w 2156143"/>
              <a:gd name="connsiteY17" fmla="*/ 2537156 h 2676014"/>
              <a:gd name="connsiteX18" fmla="*/ 854392 w 2156143"/>
              <a:gd name="connsiteY18" fmla="*/ 2551446 h 2676014"/>
              <a:gd name="connsiteX19" fmla="*/ 690086 w 2156143"/>
              <a:gd name="connsiteY19" fmla="*/ 2522869 h 2676014"/>
              <a:gd name="connsiteX20" fmla="*/ 630555 w 2156143"/>
              <a:gd name="connsiteY20" fmla="*/ 2494295 h 2676014"/>
              <a:gd name="connsiteX21" fmla="*/ 529749 w 2156143"/>
              <a:gd name="connsiteY21" fmla="*/ 2449847 h 2676014"/>
              <a:gd name="connsiteX22" fmla="*/ 449579 w 2156143"/>
              <a:gd name="connsiteY22" fmla="*/ 2163301 h 2676014"/>
              <a:gd name="connsiteX23" fmla="*/ 270194 w 2156143"/>
              <a:gd name="connsiteY23" fmla="*/ 2106943 h 2676014"/>
              <a:gd name="connsiteX24" fmla="*/ 87629 w 2156143"/>
              <a:gd name="connsiteY24" fmla="*/ 2084719 h 2676014"/>
              <a:gd name="connsiteX25" fmla="*/ 92392 w 2156143"/>
              <a:gd name="connsiteY25" fmla="*/ 2013282 h 2676014"/>
              <a:gd name="connsiteX26" fmla="*/ 163828 w 2156143"/>
              <a:gd name="connsiteY26" fmla="*/ 2020426 h 2676014"/>
              <a:gd name="connsiteX27" fmla="*/ 213041 w 2156143"/>
              <a:gd name="connsiteY27" fmla="*/ 1833098 h 2676014"/>
              <a:gd name="connsiteX28" fmla="*/ 236855 w 2156143"/>
              <a:gd name="connsiteY28" fmla="*/ 1390189 h 2676014"/>
              <a:gd name="connsiteX29" fmla="*/ 3491 w 2156143"/>
              <a:gd name="connsiteY29" fmla="*/ 1352088 h 2676014"/>
              <a:gd name="connsiteX30" fmla="*/ 31907 w 2156143"/>
              <a:gd name="connsiteY30" fmla="*/ 1146887 h 2676014"/>
              <a:gd name="connsiteX31" fmla="*/ 92393 w 2156143"/>
              <a:gd name="connsiteY31" fmla="*/ 301164 h 2676014"/>
              <a:gd name="connsiteX32" fmla="*/ 97155 w 2156143"/>
              <a:gd name="connsiteY32" fmla="*/ 217821 h 2676014"/>
              <a:gd name="connsiteX33" fmla="*/ 166595 w 2156143"/>
              <a:gd name="connsiteY33" fmla="*/ 0 h 2676014"/>
              <a:gd name="connsiteX34" fmla="*/ 406243 w 2156143"/>
              <a:gd name="connsiteY34" fmla="*/ 20036 h 2676014"/>
              <a:gd name="connsiteX35" fmla="*/ 771222 w 2156143"/>
              <a:gd name="connsiteY35" fmla="*/ 42941 h 2676014"/>
              <a:gd name="connsiteX0" fmla="*/ 771222 w 2156143"/>
              <a:gd name="connsiteY0" fmla="*/ 42941 h 2676014"/>
              <a:gd name="connsiteX1" fmla="*/ 1322320 w 2156143"/>
              <a:gd name="connsiteY1" fmla="*/ 160195 h 2676014"/>
              <a:gd name="connsiteX2" fmla="*/ 1545677 w 2156143"/>
              <a:gd name="connsiteY2" fmla="*/ 164813 h 2676014"/>
              <a:gd name="connsiteX3" fmla="*/ 1483530 w 2156143"/>
              <a:gd name="connsiteY3" fmla="*/ 295023 h 2676014"/>
              <a:gd name="connsiteX4" fmla="*/ 1299833 w 2156143"/>
              <a:gd name="connsiteY4" fmla="*/ 390605 h 2676014"/>
              <a:gd name="connsiteX5" fmla="*/ 1538747 w 2156143"/>
              <a:gd name="connsiteY5" fmla="*/ 448898 h 2676014"/>
              <a:gd name="connsiteX6" fmla="*/ 1795782 w 2156143"/>
              <a:gd name="connsiteY6" fmla="*/ 654159 h 2676014"/>
              <a:gd name="connsiteX7" fmla="*/ 1799393 w 2156143"/>
              <a:gd name="connsiteY7" fmla="*/ 1123777 h 2676014"/>
              <a:gd name="connsiteX8" fmla="*/ 2122375 w 2156143"/>
              <a:gd name="connsiteY8" fmla="*/ 1141048 h 2676014"/>
              <a:gd name="connsiteX9" fmla="*/ 2147490 w 2156143"/>
              <a:gd name="connsiteY9" fmla="*/ 1364455 h 2676014"/>
              <a:gd name="connsiteX10" fmla="*/ 1925664 w 2156143"/>
              <a:gd name="connsiteY10" fmla="*/ 1807321 h 2676014"/>
              <a:gd name="connsiteX11" fmla="*/ 1720947 w 2156143"/>
              <a:gd name="connsiteY11" fmla="*/ 2042180 h 2676014"/>
              <a:gd name="connsiteX12" fmla="*/ 1621147 w 2156143"/>
              <a:gd name="connsiteY12" fmla="*/ 2262381 h 2676014"/>
              <a:gd name="connsiteX13" fmla="*/ 1509815 w 2156143"/>
              <a:gd name="connsiteY13" fmla="*/ 2628852 h 2676014"/>
              <a:gd name="connsiteX14" fmla="*/ 1179544 w 2156143"/>
              <a:gd name="connsiteY14" fmla="*/ 2672891 h 2676014"/>
              <a:gd name="connsiteX15" fmla="*/ 1146785 w 2156143"/>
              <a:gd name="connsiteY15" fmla="*/ 2581830 h 2676014"/>
              <a:gd name="connsiteX16" fmla="*/ 1128236 w 2156143"/>
              <a:gd name="connsiteY16" fmla="*/ 2565733 h 2676014"/>
              <a:gd name="connsiteX17" fmla="*/ 1061561 w 2156143"/>
              <a:gd name="connsiteY17" fmla="*/ 2537156 h 2676014"/>
              <a:gd name="connsiteX18" fmla="*/ 854392 w 2156143"/>
              <a:gd name="connsiteY18" fmla="*/ 2551446 h 2676014"/>
              <a:gd name="connsiteX19" fmla="*/ 690086 w 2156143"/>
              <a:gd name="connsiteY19" fmla="*/ 2522869 h 2676014"/>
              <a:gd name="connsiteX20" fmla="*/ 630555 w 2156143"/>
              <a:gd name="connsiteY20" fmla="*/ 2494295 h 2676014"/>
              <a:gd name="connsiteX21" fmla="*/ 529749 w 2156143"/>
              <a:gd name="connsiteY21" fmla="*/ 2449847 h 2676014"/>
              <a:gd name="connsiteX22" fmla="*/ 449579 w 2156143"/>
              <a:gd name="connsiteY22" fmla="*/ 2163301 h 2676014"/>
              <a:gd name="connsiteX23" fmla="*/ 270194 w 2156143"/>
              <a:gd name="connsiteY23" fmla="*/ 2106943 h 2676014"/>
              <a:gd name="connsiteX24" fmla="*/ 87629 w 2156143"/>
              <a:gd name="connsiteY24" fmla="*/ 2084719 h 2676014"/>
              <a:gd name="connsiteX25" fmla="*/ 92392 w 2156143"/>
              <a:gd name="connsiteY25" fmla="*/ 2013282 h 2676014"/>
              <a:gd name="connsiteX26" fmla="*/ 163828 w 2156143"/>
              <a:gd name="connsiteY26" fmla="*/ 2020426 h 2676014"/>
              <a:gd name="connsiteX27" fmla="*/ 213041 w 2156143"/>
              <a:gd name="connsiteY27" fmla="*/ 1833098 h 2676014"/>
              <a:gd name="connsiteX28" fmla="*/ 236855 w 2156143"/>
              <a:gd name="connsiteY28" fmla="*/ 1390189 h 2676014"/>
              <a:gd name="connsiteX29" fmla="*/ 3491 w 2156143"/>
              <a:gd name="connsiteY29" fmla="*/ 1352088 h 2676014"/>
              <a:gd name="connsiteX30" fmla="*/ 31907 w 2156143"/>
              <a:gd name="connsiteY30" fmla="*/ 1146887 h 2676014"/>
              <a:gd name="connsiteX31" fmla="*/ 92393 w 2156143"/>
              <a:gd name="connsiteY31" fmla="*/ 301164 h 2676014"/>
              <a:gd name="connsiteX32" fmla="*/ 97155 w 2156143"/>
              <a:gd name="connsiteY32" fmla="*/ 217821 h 2676014"/>
              <a:gd name="connsiteX33" fmla="*/ 166595 w 2156143"/>
              <a:gd name="connsiteY33" fmla="*/ 0 h 2676014"/>
              <a:gd name="connsiteX34" fmla="*/ 406243 w 2156143"/>
              <a:gd name="connsiteY34" fmla="*/ 20036 h 2676014"/>
              <a:gd name="connsiteX35" fmla="*/ 771222 w 2156143"/>
              <a:gd name="connsiteY35" fmla="*/ 42941 h 2676014"/>
              <a:gd name="connsiteX0" fmla="*/ 771222 w 2156143"/>
              <a:gd name="connsiteY0" fmla="*/ 42941 h 2676014"/>
              <a:gd name="connsiteX1" fmla="*/ 1322320 w 2156143"/>
              <a:gd name="connsiteY1" fmla="*/ 160195 h 2676014"/>
              <a:gd name="connsiteX2" fmla="*/ 1545677 w 2156143"/>
              <a:gd name="connsiteY2" fmla="*/ 164813 h 2676014"/>
              <a:gd name="connsiteX3" fmla="*/ 1483530 w 2156143"/>
              <a:gd name="connsiteY3" fmla="*/ 295023 h 2676014"/>
              <a:gd name="connsiteX4" fmla="*/ 1299833 w 2156143"/>
              <a:gd name="connsiteY4" fmla="*/ 390605 h 2676014"/>
              <a:gd name="connsiteX5" fmla="*/ 1538747 w 2156143"/>
              <a:gd name="connsiteY5" fmla="*/ 448898 h 2676014"/>
              <a:gd name="connsiteX6" fmla="*/ 1795782 w 2156143"/>
              <a:gd name="connsiteY6" fmla="*/ 654159 h 2676014"/>
              <a:gd name="connsiteX7" fmla="*/ 1799393 w 2156143"/>
              <a:gd name="connsiteY7" fmla="*/ 1123777 h 2676014"/>
              <a:gd name="connsiteX8" fmla="*/ 2122375 w 2156143"/>
              <a:gd name="connsiteY8" fmla="*/ 1141048 h 2676014"/>
              <a:gd name="connsiteX9" fmla="*/ 2147490 w 2156143"/>
              <a:gd name="connsiteY9" fmla="*/ 1364455 h 2676014"/>
              <a:gd name="connsiteX10" fmla="*/ 1925664 w 2156143"/>
              <a:gd name="connsiteY10" fmla="*/ 1807321 h 2676014"/>
              <a:gd name="connsiteX11" fmla="*/ 1720947 w 2156143"/>
              <a:gd name="connsiteY11" fmla="*/ 2042180 h 2676014"/>
              <a:gd name="connsiteX12" fmla="*/ 1621147 w 2156143"/>
              <a:gd name="connsiteY12" fmla="*/ 2262381 h 2676014"/>
              <a:gd name="connsiteX13" fmla="*/ 1509815 w 2156143"/>
              <a:gd name="connsiteY13" fmla="*/ 2628852 h 2676014"/>
              <a:gd name="connsiteX14" fmla="*/ 1179544 w 2156143"/>
              <a:gd name="connsiteY14" fmla="*/ 2672891 h 2676014"/>
              <a:gd name="connsiteX15" fmla="*/ 1146785 w 2156143"/>
              <a:gd name="connsiteY15" fmla="*/ 2581830 h 2676014"/>
              <a:gd name="connsiteX16" fmla="*/ 1128236 w 2156143"/>
              <a:gd name="connsiteY16" fmla="*/ 2565733 h 2676014"/>
              <a:gd name="connsiteX17" fmla="*/ 1061561 w 2156143"/>
              <a:gd name="connsiteY17" fmla="*/ 2537156 h 2676014"/>
              <a:gd name="connsiteX18" fmla="*/ 854392 w 2156143"/>
              <a:gd name="connsiteY18" fmla="*/ 2551446 h 2676014"/>
              <a:gd name="connsiteX19" fmla="*/ 690086 w 2156143"/>
              <a:gd name="connsiteY19" fmla="*/ 2522869 h 2676014"/>
              <a:gd name="connsiteX20" fmla="*/ 630555 w 2156143"/>
              <a:gd name="connsiteY20" fmla="*/ 2494295 h 2676014"/>
              <a:gd name="connsiteX21" fmla="*/ 529749 w 2156143"/>
              <a:gd name="connsiteY21" fmla="*/ 2449847 h 2676014"/>
              <a:gd name="connsiteX22" fmla="*/ 449579 w 2156143"/>
              <a:gd name="connsiteY22" fmla="*/ 2163301 h 2676014"/>
              <a:gd name="connsiteX23" fmla="*/ 270194 w 2156143"/>
              <a:gd name="connsiteY23" fmla="*/ 2106943 h 2676014"/>
              <a:gd name="connsiteX24" fmla="*/ 87629 w 2156143"/>
              <a:gd name="connsiteY24" fmla="*/ 2084719 h 2676014"/>
              <a:gd name="connsiteX25" fmla="*/ 92392 w 2156143"/>
              <a:gd name="connsiteY25" fmla="*/ 2013282 h 2676014"/>
              <a:gd name="connsiteX26" fmla="*/ 163828 w 2156143"/>
              <a:gd name="connsiteY26" fmla="*/ 2020426 h 2676014"/>
              <a:gd name="connsiteX27" fmla="*/ 213041 w 2156143"/>
              <a:gd name="connsiteY27" fmla="*/ 1833098 h 2676014"/>
              <a:gd name="connsiteX28" fmla="*/ 236855 w 2156143"/>
              <a:gd name="connsiteY28" fmla="*/ 1390189 h 2676014"/>
              <a:gd name="connsiteX29" fmla="*/ 3491 w 2156143"/>
              <a:gd name="connsiteY29" fmla="*/ 1352088 h 2676014"/>
              <a:gd name="connsiteX30" fmla="*/ 31907 w 2156143"/>
              <a:gd name="connsiteY30" fmla="*/ 1146887 h 2676014"/>
              <a:gd name="connsiteX31" fmla="*/ 92393 w 2156143"/>
              <a:gd name="connsiteY31" fmla="*/ 301164 h 2676014"/>
              <a:gd name="connsiteX32" fmla="*/ 97155 w 2156143"/>
              <a:gd name="connsiteY32" fmla="*/ 217821 h 2676014"/>
              <a:gd name="connsiteX33" fmla="*/ 166595 w 2156143"/>
              <a:gd name="connsiteY33" fmla="*/ 0 h 2676014"/>
              <a:gd name="connsiteX34" fmla="*/ 406243 w 2156143"/>
              <a:gd name="connsiteY34" fmla="*/ 20036 h 2676014"/>
              <a:gd name="connsiteX35" fmla="*/ 771222 w 2156143"/>
              <a:gd name="connsiteY35" fmla="*/ 42941 h 267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156143" h="2676014">
                <a:moveTo>
                  <a:pt x="771222" y="42941"/>
                </a:moveTo>
                <a:cubicBezTo>
                  <a:pt x="978258" y="45720"/>
                  <a:pt x="1036491" y="30099"/>
                  <a:pt x="1322320" y="160195"/>
                </a:cubicBezTo>
                <a:cubicBezTo>
                  <a:pt x="1474799" y="175991"/>
                  <a:pt x="1504402" y="126713"/>
                  <a:pt x="1545677" y="164813"/>
                </a:cubicBezTo>
                <a:cubicBezTo>
                  <a:pt x="1587084" y="187038"/>
                  <a:pt x="1487631" y="271528"/>
                  <a:pt x="1483530" y="295023"/>
                </a:cubicBezTo>
                <a:cubicBezTo>
                  <a:pt x="1477180" y="316931"/>
                  <a:pt x="1351163" y="341393"/>
                  <a:pt x="1299833" y="390605"/>
                </a:cubicBezTo>
                <a:cubicBezTo>
                  <a:pt x="1299665" y="454343"/>
                  <a:pt x="1438778" y="368347"/>
                  <a:pt x="1538747" y="448898"/>
                </a:cubicBezTo>
                <a:cubicBezTo>
                  <a:pt x="1620900" y="451342"/>
                  <a:pt x="1730165" y="511681"/>
                  <a:pt x="1795782" y="654159"/>
                </a:cubicBezTo>
                <a:cubicBezTo>
                  <a:pt x="1816023" y="742742"/>
                  <a:pt x="1759044" y="729399"/>
                  <a:pt x="1799393" y="1123777"/>
                </a:cubicBezTo>
                <a:cubicBezTo>
                  <a:pt x="1822677" y="1233992"/>
                  <a:pt x="2064359" y="1100935"/>
                  <a:pt x="2122375" y="1141048"/>
                </a:cubicBezTo>
                <a:cubicBezTo>
                  <a:pt x="2180391" y="1181161"/>
                  <a:pt x="2144712" y="1231899"/>
                  <a:pt x="2147490" y="1364455"/>
                </a:cubicBezTo>
                <a:cubicBezTo>
                  <a:pt x="2202951" y="1886156"/>
                  <a:pt x="1975612" y="1745926"/>
                  <a:pt x="1925664" y="1807321"/>
                </a:cubicBezTo>
                <a:cubicBezTo>
                  <a:pt x="1824064" y="1901396"/>
                  <a:pt x="1842787" y="1779580"/>
                  <a:pt x="1720947" y="2042180"/>
                </a:cubicBezTo>
                <a:cubicBezTo>
                  <a:pt x="1677915" y="2120897"/>
                  <a:pt x="1638321" y="2224943"/>
                  <a:pt x="1621147" y="2262381"/>
                </a:cubicBezTo>
                <a:cubicBezTo>
                  <a:pt x="1603973" y="2299819"/>
                  <a:pt x="1507496" y="2485727"/>
                  <a:pt x="1509815" y="2628852"/>
                </a:cubicBezTo>
                <a:cubicBezTo>
                  <a:pt x="1451078" y="2676477"/>
                  <a:pt x="1240049" y="2680728"/>
                  <a:pt x="1179544" y="2672891"/>
                </a:cubicBezTo>
                <a:cubicBezTo>
                  <a:pt x="1119039" y="2665054"/>
                  <a:pt x="1155336" y="2599690"/>
                  <a:pt x="1146785" y="2581830"/>
                </a:cubicBezTo>
                <a:cubicBezTo>
                  <a:pt x="1138234" y="2563970"/>
                  <a:pt x="1142440" y="2573179"/>
                  <a:pt x="1128236" y="2565733"/>
                </a:cubicBezTo>
                <a:cubicBezTo>
                  <a:pt x="1114032" y="2558287"/>
                  <a:pt x="1130617" y="2556206"/>
                  <a:pt x="1061561" y="2537156"/>
                </a:cubicBezTo>
                <a:cubicBezTo>
                  <a:pt x="980731" y="2525117"/>
                  <a:pt x="907971" y="2577640"/>
                  <a:pt x="854392" y="2551446"/>
                </a:cubicBezTo>
                <a:cubicBezTo>
                  <a:pt x="800813" y="2525252"/>
                  <a:pt x="727392" y="2532394"/>
                  <a:pt x="690086" y="2522869"/>
                </a:cubicBezTo>
                <a:cubicBezTo>
                  <a:pt x="652780" y="2513344"/>
                  <a:pt x="657278" y="2506465"/>
                  <a:pt x="630555" y="2494295"/>
                </a:cubicBezTo>
                <a:cubicBezTo>
                  <a:pt x="603832" y="2482125"/>
                  <a:pt x="548402" y="2501441"/>
                  <a:pt x="529749" y="2449847"/>
                </a:cubicBezTo>
                <a:cubicBezTo>
                  <a:pt x="404864" y="2470749"/>
                  <a:pt x="444818" y="2427619"/>
                  <a:pt x="449579" y="2163301"/>
                </a:cubicBezTo>
                <a:cubicBezTo>
                  <a:pt x="482917" y="2099007"/>
                  <a:pt x="319010" y="2105752"/>
                  <a:pt x="270194" y="2106943"/>
                </a:cubicBezTo>
                <a:cubicBezTo>
                  <a:pt x="179442" y="2096095"/>
                  <a:pt x="93979" y="2099403"/>
                  <a:pt x="87629" y="2084719"/>
                </a:cubicBezTo>
                <a:cubicBezTo>
                  <a:pt x="71886" y="2081015"/>
                  <a:pt x="71093" y="2024262"/>
                  <a:pt x="92392" y="2013282"/>
                </a:cubicBezTo>
                <a:cubicBezTo>
                  <a:pt x="109061" y="2009710"/>
                  <a:pt x="147292" y="2018310"/>
                  <a:pt x="163828" y="2020426"/>
                </a:cubicBezTo>
                <a:cubicBezTo>
                  <a:pt x="180364" y="2022542"/>
                  <a:pt x="222301" y="2025053"/>
                  <a:pt x="213041" y="1833098"/>
                </a:cubicBezTo>
                <a:cubicBezTo>
                  <a:pt x="226535" y="1761660"/>
                  <a:pt x="244792" y="1383839"/>
                  <a:pt x="236855" y="1390189"/>
                </a:cubicBezTo>
                <a:cubicBezTo>
                  <a:pt x="228918" y="1396539"/>
                  <a:pt x="10264" y="1381923"/>
                  <a:pt x="3491" y="1352088"/>
                </a:cubicBezTo>
                <a:cubicBezTo>
                  <a:pt x="-3282" y="1307966"/>
                  <a:pt x="-3230" y="1351410"/>
                  <a:pt x="31907" y="1146887"/>
                </a:cubicBezTo>
                <a:cubicBezTo>
                  <a:pt x="40771" y="1047933"/>
                  <a:pt x="83582" y="469106"/>
                  <a:pt x="92393" y="301164"/>
                </a:cubicBezTo>
                <a:cubicBezTo>
                  <a:pt x="105649" y="145129"/>
                  <a:pt x="84788" y="268015"/>
                  <a:pt x="97155" y="217821"/>
                </a:cubicBezTo>
                <a:cubicBezTo>
                  <a:pt x="109522" y="167627"/>
                  <a:pt x="92776" y="16669"/>
                  <a:pt x="166595" y="0"/>
                </a:cubicBezTo>
                <a:cubicBezTo>
                  <a:pt x="307326" y="9191"/>
                  <a:pt x="305472" y="12879"/>
                  <a:pt x="406243" y="20036"/>
                </a:cubicBezTo>
                <a:cubicBezTo>
                  <a:pt x="507014" y="27193"/>
                  <a:pt x="639989" y="42941"/>
                  <a:pt x="771222" y="4294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5EC64F5-3FED-25A2-B899-DC99D1AD5656}"/>
              </a:ext>
            </a:extLst>
          </p:cNvPr>
          <p:cNvCxnSpPr/>
          <p:nvPr/>
        </p:nvCxnSpPr>
        <p:spPr>
          <a:xfrm>
            <a:off x="1229983" y="3916677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26589FE-7329-6648-31B2-1BEC7EAFE350}"/>
              </a:ext>
            </a:extLst>
          </p:cNvPr>
          <p:cNvCxnSpPr>
            <a:cxnSpLocks/>
          </p:cNvCxnSpPr>
          <p:nvPr/>
        </p:nvCxnSpPr>
        <p:spPr>
          <a:xfrm>
            <a:off x="10601664" y="5111344"/>
            <a:ext cx="285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DFB14F-7659-3D4F-4C64-A4616115BECA}"/>
              </a:ext>
            </a:extLst>
          </p:cNvPr>
          <p:cNvSpPr txBox="1"/>
          <p:nvPr/>
        </p:nvSpPr>
        <p:spPr>
          <a:xfrm>
            <a:off x="10815976" y="4980539"/>
            <a:ext cx="11911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100" b="1" dirty="0">
                <a:solidFill>
                  <a:srgbClr val="FF0000"/>
                </a:solidFill>
              </a:rPr>
              <a:t>Centro-Oeste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65C1C35-A0AC-74CD-F4D0-2C40239063CB}"/>
              </a:ext>
            </a:extLst>
          </p:cNvPr>
          <p:cNvSpPr/>
          <p:nvPr/>
        </p:nvSpPr>
        <p:spPr>
          <a:xfrm>
            <a:off x="-29987" y="-3178"/>
            <a:ext cx="3862965" cy="68611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Graphic 5">
            <a:extLst>
              <a:ext uri="{FF2B5EF4-FFF2-40B4-BE49-F238E27FC236}">
                <a16:creationId xmlns:a16="http://schemas.microsoft.com/office/drawing/2014/main" id="{A62513D3-3EDC-06DD-017B-4D3EC84832B2}"/>
              </a:ext>
            </a:extLst>
          </p:cNvPr>
          <p:cNvSpPr>
            <a:spLocks/>
          </p:cNvSpPr>
          <p:nvPr/>
        </p:nvSpPr>
        <p:spPr>
          <a:xfrm rot="21346023">
            <a:off x="405429" y="2838104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87CC307-046F-FB03-9A07-642E2FFAC5BC}"/>
              </a:ext>
            </a:extLst>
          </p:cNvPr>
          <p:cNvSpPr txBox="1"/>
          <p:nvPr/>
        </p:nvSpPr>
        <p:spPr>
          <a:xfrm>
            <a:off x="-29987" y="2714714"/>
            <a:ext cx="386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Desempenho da receita por região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0D3C8DE-C92C-F3B2-4E66-7AD276047820}"/>
              </a:ext>
            </a:extLst>
          </p:cNvPr>
          <p:cNvCxnSpPr/>
          <p:nvPr/>
        </p:nvCxnSpPr>
        <p:spPr>
          <a:xfrm>
            <a:off x="1430829" y="3665871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FBE227B7-BDC8-F66E-AC43-93210C15C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5" name="Google Shape;5065;p35"/>
          <p:cNvGrpSpPr/>
          <p:nvPr/>
        </p:nvGrpSpPr>
        <p:grpSpPr>
          <a:xfrm>
            <a:off x="1849948" y="2717137"/>
            <a:ext cx="4819090" cy="2856587"/>
            <a:chOff x="232350" y="552725"/>
            <a:chExt cx="7150525" cy="4608800"/>
          </a:xfrm>
        </p:grpSpPr>
        <p:sp>
          <p:nvSpPr>
            <p:cNvPr id="5066" name="Google Shape;5066;p35"/>
            <p:cNvSpPr/>
            <p:nvPr/>
          </p:nvSpPr>
          <p:spPr>
            <a:xfrm>
              <a:off x="6333825" y="5149150"/>
              <a:ext cx="425" cy="1500"/>
            </a:xfrm>
            <a:custGeom>
              <a:avLst/>
              <a:gdLst/>
              <a:ahLst/>
              <a:cxnLst/>
              <a:rect l="l" t="t" r="r" b="b"/>
              <a:pathLst>
                <a:path w="17" h="60" extrusionOk="0">
                  <a:moveTo>
                    <a:pt x="16" y="1"/>
                  </a:moveTo>
                  <a:cubicBezTo>
                    <a:pt x="15" y="2"/>
                    <a:pt x="14" y="4"/>
                    <a:pt x="13" y="6"/>
                  </a:cubicBezTo>
                  <a:lnTo>
                    <a:pt x="13" y="6"/>
                  </a:lnTo>
                  <a:cubicBezTo>
                    <a:pt x="15" y="5"/>
                    <a:pt x="16" y="3"/>
                    <a:pt x="16" y="1"/>
                  </a:cubicBezTo>
                  <a:close/>
                  <a:moveTo>
                    <a:pt x="13" y="6"/>
                  </a:moveTo>
                  <a:cubicBezTo>
                    <a:pt x="12" y="7"/>
                    <a:pt x="11" y="9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lnTo>
                    <a:pt x="10" y="13"/>
                  </a:lnTo>
                  <a:cubicBezTo>
                    <a:pt x="11" y="11"/>
                    <a:pt x="12" y="8"/>
                    <a:pt x="13" y="6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6" y="27"/>
                    <a:pt x="5" y="43"/>
                    <a:pt x="1" y="60"/>
                  </a:cubicBezTo>
                  <a:cubicBezTo>
                    <a:pt x="6" y="44"/>
                    <a:pt x="6" y="29"/>
                    <a:pt x="10" y="13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7" name="Google Shape;5067;p35"/>
            <p:cNvSpPr/>
            <p:nvPr/>
          </p:nvSpPr>
          <p:spPr>
            <a:xfrm>
              <a:off x="6345125" y="5154125"/>
              <a:ext cx="6300" cy="7400"/>
            </a:xfrm>
            <a:custGeom>
              <a:avLst/>
              <a:gdLst/>
              <a:ahLst/>
              <a:cxnLst/>
              <a:rect l="l" t="t" r="r" b="b"/>
              <a:pathLst>
                <a:path w="252" h="296" extrusionOk="0">
                  <a:moveTo>
                    <a:pt x="43" y="0"/>
                  </a:moveTo>
                  <a:cubicBezTo>
                    <a:pt x="26" y="97"/>
                    <a:pt x="16" y="199"/>
                    <a:pt x="0" y="295"/>
                  </a:cubicBezTo>
                  <a:cubicBezTo>
                    <a:pt x="85" y="258"/>
                    <a:pt x="166" y="221"/>
                    <a:pt x="251" y="183"/>
                  </a:cubicBezTo>
                  <a:cubicBezTo>
                    <a:pt x="182" y="124"/>
                    <a:pt x="112" y="59"/>
                    <a:pt x="43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8" name="Google Shape;5068;p35"/>
            <p:cNvSpPr/>
            <p:nvPr/>
          </p:nvSpPr>
          <p:spPr>
            <a:xfrm>
              <a:off x="3057850" y="2490725"/>
              <a:ext cx="1012675" cy="560075"/>
            </a:xfrm>
            <a:custGeom>
              <a:avLst/>
              <a:gdLst/>
              <a:ahLst/>
              <a:cxnLst/>
              <a:rect l="l" t="t" r="r" b="b"/>
              <a:pathLst>
                <a:path w="40507" h="22403" extrusionOk="0">
                  <a:moveTo>
                    <a:pt x="38358" y="3616"/>
                  </a:moveTo>
                  <a:lnTo>
                    <a:pt x="38348" y="3632"/>
                  </a:lnTo>
                  <a:lnTo>
                    <a:pt x="38348" y="3632"/>
                  </a:lnTo>
                  <a:cubicBezTo>
                    <a:pt x="38352" y="3627"/>
                    <a:pt x="38355" y="3622"/>
                    <a:pt x="38358" y="3616"/>
                  </a:cubicBezTo>
                  <a:close/>
                  <a:moveTo>
                    <a:pt x="38348" y="3632"/>
                  </a:moveTo>
                  <a:cubicBezTo>
                    <a:pt x="38347" y="3635"/>
                    <a:pt x="38345" y="3637"/>
                    <a:pt x="38343" y="3640"/>
                  </a:cubicBezTo>
                  <a:lnTo>
                    <a:pt x="38343" y="3640"/>
                  </a:lnTo>
                  <a:cubicBezTo>
                    <a:pt x="38343" y="3641"/>
                    <a:pt x="38342" y="3642"/>
                    <a:pt x="38342" y="3643"/>
                  </a:cubicBezTo>
                  <a:lnTo>
                    <a:pt x="38348" y="3632"/>
                  </a:lnTo>
                  <a:close/>
                  <a:moveTo>
                    <a:pt x="2026" y="1"/>
                  </a:moveTo>
                  <a:cubicBezTo>
                    <a:pt x="1993" y="11"/>
                    <a:pt x="1961" y="22"/>
                    <a:pt x="1929" y="33"/>
                  </a:cubicBezTo>
                  <a:cubicBezTo>
                    <a:pt x="1671" y="130"/>
                    <a:pt x="1483" y="307"/>
                    <a:pt x="1366" y="559"/>
                  </a:cubicBezTo>
                  <a:cubicBezTo>
                    <a:pt x="1064" y="5351"/>
                    <a:pt x="785" y="10149"/>
                    <a:pt x="506" y="14946"/>
                  </a:cubicBezTo>
                  <a:cubicBezTo>
                    <a:pt x="495" y="15155"/>
                    <a:pt x="392" y="15430"/>
                    <a:pt x="457" y="15639"/>
                  </a:cubicBezTo>
                  <a:cubicBezTo>
                    <a:pt x="451" y="16053"/>
                    <a:pt x="441" y="16467"/>
                    <a:pt x="409" y="16880"/>
                  </a:cubicBezTo>
                  <a:cubicBezTo>
                    <a:pt x="371" y="17359"/>
                    <a:pt x="290" y="17798"/>
                    <a:pt x="323" y="18266"/>
                  </a:cubicBezTo>
                  <a:cubicBezTo>
                    <a:pt x="275" y="18981"/>
                    <a:pt x="199" y="19700"/>
                    <a:pt x="205" y="20414"/>
                  </a:cubicBezTo>
                  <a:cubicBezTo>
                    <a:pt x="205" y="20759"/>
                    <a:pt x="161" y="20995"/>
                    <a:pt x="0" y="21118"/>
                  </a:cubicBezTo>
                  <a:cubicBezTo>
                    <a:pt x="38" y="21227"/>
                    <a:pt x="92" y="21329"/>
                    <a:pt x="173" y="21420"/>
                  </a:cubicBezTo>
                  <a:cubicBezTo>
                    <a:pt x="199" y="21446"/>
                    <a:pt x="226" y="21468"/>
                    <a:pt x="253" y="21495"/>
                  </a:cubicBezTo>
                  <a:cubicBezTo>
                    <a:pt x="2284" y="21554"/>
                    <a:pt x="4319" y="21614"/>
                    <a:pt x="6355" y="21672"/>
                  </a:cubicBezTo>
                  <a:cubicBezTo>
                    <a:pt x="6657" y="21736"/>
                    <a:pt x="6963" y="21775"/>
                    <a:pt x="7269" y="21800"/>
                  </a:cubicBezTo>
                  <a:lnTo>
                    <a:pt x="7946" y="21800"/>
                  </a:lnTo>
                  <a:lnTo>
                    <a:pt x="8891" y="21833"/>
                  </a:lnTo>
                  <a:cubicBezTo>
                    <a:pt x="9359" y="21817"/>
                    <a:pt x="9826" y="21795"/>
                    <a:pt x="10294" y="21780"/>
                  </a:cubicBezTo>
                  <a:cubicBezTo>
                    <a:pt x="20066" y="21956"/>
                    <a:pt x="29833" y="22145"/>
                    <a:pt x="39604" y="22296"/>
                  </a:cubicBezTo>
                  <a:cubicBezTo>
                    <a:pt x="39867" y="22301"/>
                    <a:pt x="40066" y="22333"/>
                    <a:pt x="40212" y="22403"/>
                  </a:cubicBezTo>
                  <a:lnTo>
                    <a:pt x="40212" y="21936"/>
                  </a:lnTo>
                  <a:cubicBezTo>
                    <a:pt x="40415" y="21822"/>
                    <a:pt x="40507" y="21586"/>
                    <a:pt x="40507" y="21135"/>
                  </a:cubicBezTo>
                  <a:cubicBezTo>
                    <a:pt x="40470" y="16826"/>
                    <a:pt x="40480" y="12512"/>
                    <a:pt x="40502" y="8205"/>
                  </a:cubicBezTo>
                  <a:cubicBezTo>
                    <a:pt x="40502" y="8000"/>
                    <a:pt x="40464" y="7818"/>
                    <a:pt x="40405" y="7645"/>
                  </a:cubicBezTo>
                  <a:lnTo>
                    <a:pt x="40405" y="7640"/>
                  </a:lnTo>
                  <a:lnTo>
                    <a:pt x="40405" y="7630"/>
                  </a:lnTo>
                  <a:cubicBezTo>
                    <a:pt x="40346" y="7452"/>
                    <a:pt x="40276" y="7285"/>
                    <a:pt x="40212" y="7114"/>
                  </a:cubicBezTo>
                  <a:cubicBezTo>
                    <a:pt x="40203" y="7116"/>
                    <a:pt x="40195" y="7116"/>
                    <a:pt x="40187" y="7116"/>
                  </a:cubicBezTo>
                  <a:cubicBezTo>
                    <a:pt x="40179" y="7116"/>
                    <a:pt x="40171" y="7116"/>
                    <a:pt x="40163" y="7119"/>
                  </a:cubicBezTo>
                  <a:cubicBezTo>
                    <a:pt x="39486" y="6001"/>
                    <a:pt x="38154" y="5319"/>
                    <a:pt x="38320" y="3794"/>
                  </a:cubicBezTo>
                  <a:cubicBezTo>
                    <a:pt x="38325" y="3750"/>
                    <a:pt x="38315" y="3718"/>
                    <a:pt x="38320" y="3675"/>
                  </a:cubicBezTo>
                  <a:cubicBezTo>
                    <a:pt x="38326" y="3662"/>
                    <a:pt x="38335" y="3651"/>
                    <a:pt x="38343" y="3640"/>
                  </a:cubicBezTo>
                  <a:lnTo>
                    <a:pt x="38343" y="3640"/>
                  </a:lnTo>
                  <a:cubicBezTo>
                    <a:pt x="38433" y="3254"/>
                    <a:pt x="38362" y="2906"/>
                    <a:pt x="38105" y="2606"/>
                  </a:cubicBezTo>
                  <a:cubicBezTo>
                    <a:pt x="37767" y="1989"/>
                    <a:pt x="37095" y="1597"/>
                    <a:pt x="36429" y="1107"/>
                  </a:cubicBezTo>
                  <a:cubicBezTo>
                    <a:pt x="36371" y="1066"/>
                    <a:pt x="36312" y="1049"/>
                    <a:pt x="36258" y="1049"/>
                  </a:cubicBezTo>
                  <a:cubicBezTo>
                    <a:pt x="36197" y="1049"/>
                    <a:pt x="36142" y="1070"/>
                    <a:pt x="36096" y="1107"/>
                  </a:cubicBezTo>
                  <a:lnTo>
                    <a:pt x="36096" y="1032"/>
                  </a:lnTo>
                  <a:cubicBezTo>
                    <a:pt x="35936" y="1192"/>
                    <a:pt x="35665" y="1225"/>
                    <a:pt x="35357" y="1225"/>
                  </a:cubicBezTo>
                  <a:cubicBezTo>
                    <a:pt x="35232" y="1225"/>
                    <a:pt x="35100" y="1220"/>
                    <a:pt x="34968" y="1215"/>
                  </a:cubicBezTo>
                  <a:cubicBezTo>
                    <a:pt x="24256" y="866"/>
                    <a:pt x="13538" y="506"/>
                    <a:pt x="2826" y="199"/>
                  </a:cubicBezTo>
                  <a:cubicBezTo>
                    <a:pt x="2440" y="189"/>
                    <a:pt x="2187" y="124"/>
                    <a:pt x="2026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69" name="Google Shape;5069;p35"/>
            <p:cNvSpPr/>
            <p:nvPr/>
          </p:nvSpPr>
          <p:spPr>
            <a:xfrm>
              <a:off x="4470075" y="2044725"/>
              <a:ext cx="549300" cy="968625"/>
            </a:xfrm>
            <a:custGeom>
              <a:avLst/>
              <a:gdLst/>
              <a:ahLst/>
              <a:cxnLst/>
              <a:rect l="l" t="t" r="r" b="b"/>
              <a:pathLst>
                <a:path w="21972" h="38745" extrusionOk="0">
                  <a:moveTo>
                    <a:pt x="4013" y="8123"/>
                  </a:moveTo>
                  <a:lnTo>
                    <a:pt x="4013" y="8123"/>
                  </a:lnTo>
                  <a:cubicBezTo>
                    <a:pt x="4008" y="8123"/>
                    <a:pt x="4008" y="8128"/>
                    <a:pt x="4003" y="8128"/>
                  </a:cubicBezTo>
                  <a:lnTo>
                    <a:pt x="4003" y="8128"/>
                  </a:lnTo>
                  <a:cubicBezTo>
                    <a:pt x="4004" y="8128"/>
                    <a:pt x="4005" y="8128"/>
                    <a:pt x="4006" y="8128"/>
                  </a:cubicBezTo>
                  <a:lnTo>
                    <a:pt x="4006" y="8128"/>
                  </a:lnTo>
                  <a:cubicBezTo>
                    <a:pt x="4008" y="8126"/>
                    <a:pt x="4011" y="8125"/>
                    <a:pt x="4013" y="8123"/>
                  </a:cubicBezTo>
                  <a:close/>
                  <a:moveTo>
                    <a:pt x="4003" y="8128"/>
                  </a:moveTo>
                  <a:cubicBezTo>
                    <a:pt x="4003" y="8128"/>
                    <a:pt x="4003" y="8128"/>
                    <a:pt x="4003" y="8128"/>
                  </a:cubicBezTo>
                  <a:cubicBezTo>
                    <a:pt x="4003" y="8128"/>
                    <a:pt x="4003" y="8128"/>
                    <a:pt x="4003" y="8128"/>
                  </a:cubicBezTo>
                  <a:close/>
                  <a:moveTo>
                    <a:pt x="18024" y="0"/>
                  </a:moveTo>
                  <a:cubicBezTo>
                    <a:pt x="17981" y="65"/>
                    <a:pt x="17933" y="129"/>
                    <a:pt x="17878" y="187"/>
                  </a:cubicBezTo>
                  <a:cubicBezTo>
                    <a:pt x="17804" y="268"/>
                    <a:pt x="17717" y="338"/>
                    <a:pt x="17620" y="397"/>
                  </a:cubicBezTo>
                  <a:cubicBezTo>
                    <a:pt x="17582" y="389"/>
                    <a:pt x="17540" y="387"/>
                    <a:pt x="17497" y="387"/>
                  </a:cubicBezTo>
                  <a:cubicBezTo>
                    <a:pt x="17390" y="387"/>
                    <a:pt x="17276" y="404"/>
                    <a:pt x="17181" y="408"/>
                  </a:cubicBezTo>
                  <a:cubicBezTo>
                    <a:pt x="13103" y="650"/>
                    <a:pt x="9026" y="908"/>
                    <a:pt x="4948" y="1139"/>
                  </a:cubicBezTo>
                  <a:cubicBezTo>
                    <a:pt x="4701" y="1154"/>
                    <a:pt x="4523" y="1203"/>
                    <a:pt x="4416" y="1322"/>
                  </a:cubicBezTo>
                  <a:cubicBezTo>
                    <a:pt x="4340" y="1407"/>
                    <a:pt x="4298" y="1531"/>
                    <a:pt x="4298" y="1709"/>
                  </a:cubicBezTo>
                  <a:cubicBezTo>
                    <a:pt x="4355" y="1691"/>
                    <a:pt x="4407" y="1683"/>
                    <a:pt x="4455" y="1683"/>
                  </a:cubicBezTo>
                  <a:cubicBezTo>
                    <a:pt x="4629" y="1683"/>
                    <a:pt x="4747" y="1794"/>
                    <a:pt x="4819" y="1987"/>
                  </a:cubicBezTo>
                  <a:cubicBezTo>
                    <a:pt x="5200" y="2148"/>
                    <a:pt x="5114" y="2476"/>
                    <a:pt x="5093" y="2783"/>
                  </a:cubicBezTo>
                  <a:cubicBezTo>
                    <a:pt x="5137" y="2779"/>
                    <a:pt x="5179" y="2777"/>
                    <a:pt x="5220" y="2777"/>
                  </a:cubicBezTo>
                  <a:cubicBezTo>
                    <a:pt x="5566" y="2777"/>
                    <a:pt x="5826" y="2907"/>
                    <a:pt x="5894" y="3325"/>
                  </a:cubicBezTo>
                  <a:cubicBezTo>
                    <a:pt x="6812" y="3830"/>
                    <a:pt x="6877" y="4265"/>
                    <a:pt x="6157" y="5168"/>
                  </a:cubicBezTo>
                  <a:cubicBezTo>
                    <a:pt x="6205" y="5426"/>
                    <a:pt x="6145" y="5624"/>
                    <a:pt x="5888" y="5721"/>
                  </a:cubicBezTo>
                  <a:cubicBezTo>
                    <a:pt x="5888" y="5892"/>
                    <a:pt x="5781" y="5979"/>
                    <a:pt x="5630" y="6028"/>
                  </a:cubicBezTo>
                  <a:cubicBezTo>
                    <a:pt x="5572" y="6382"/>
                    <a:pt x="5518" y="6742"/>
                    <a:pt x="5458" y="7097"/>
                  </a:cubicBezTo>
                  <a:cubicBezTo>
                    <a:pt x="5145" y="7375"/>
                    <a:pt x="4975" y="7880"/>
                    <a:pt x="4482" y="7880"/>
                  </a:cubicBezTo>
                  <a:cubicBezTo>
                    <a:pt x="4425" y="7880"/>
                    <a:pt x="4364" y="7873"/>
                    <a:pt x="4298" y="7859"/>
                  </a:cubicBezTo>
                  <a:lnTo>
                    <a:pt x="4298" y="7859"/>
                  </a:lnTo>
                  <a:cubicBezTo>
                    <a:pt x="4379" y="8131"/>
                    <a:pt x="4188" y="8123"/>
                    <a:pt x="4006" y="8128"/>
                  </a:cubicBezTo>
                  <a:lnTo>
                    <a:pt x="4006" y="8128"/>
                  </a:lnTo>
                  <a:cubicBezTo>
                    <a:pt x="3471" y="8535"/>
                    <a:pt x="2854" y="8659"/>
                    <a:pt x="2200" y="8659"/>
                  </a:cubicBezTo>
                  <a:cubicBezTo>
                    <a:pt x="2187" y="8659"/>
                    <a:pt x="2174" y="8659"/>
                    <a:pt x="2160" y="8659"/>
                  </a:cubicBezTo>
                  <a:lnTo>
                    <a:pt x="2160" y="8659"/>
                  </a:lnTo>
                  <a:cubicBezTo>
                    <a:pt x="2187" y="8841"/>
                    <a:pt x="2142" y="8945"/>
                    <a:pt x="1989" y="8945"/>
                  </a:cubicBezTo>
                  <a:cubicBezTo>
                    <a:pt x="1960" y="8945"/>
                    <a:pt x="1927" y="8941"/>
                    <a:pt x="1891" y="8934"/>
                  </a:cubicBezTo>
                  <a:cubicBezTo>
                    <a:pt x="1886" y="9380"/>
                    <a:pt x="1886" y="9820"/>
                    <a:pt x="1886" y="10266"/>
                  </a:cubicBezTo>
                  <a:cubicBezTo>
                    <a:pt x="2907" y="10856"/>
                    <a:pt x="2869" y="11577"/>
                    <a:pt x="2155" y="12383"/>
                  </a:cubicBezTo>
                  <a:cubicBezTo>
                    <a:pt x="2187" y="12790"/>
                    <a:pt x="2091" y="13113"/>
                    <a:pt x="1628" y="13199"/>
                  </a:cubicBezTo>
                  <a:cubicBezTo>
                    <a:pt x="1816" y="13527"/>
                    <a:pt x="1543" y="13677"/>
                    <a:pt x="1354" y="13854"/>
                  </a:cubicBezTo>
                  <a:cubicBezTo>
                    <a:pt x="1214" y="13940"/>
                    <a:pt x="1080" y="14027"/>
                    <a:pt x="946" y="14107"/>
                  </a:cubicBezTo>
                  <a:lnTo>
                    <a:pt x="951" y="14171"/>
                  </a:lnTo>
                  <a:lnTo>
                    <a:pt x="935" y="14118"/>
                  </a:lnTo>
                  <a:cubicBezTo>
                    <a:pt x="898" y="14134"/>
                    <a:pt x="866" y="14156"/>
                    <a:pt x="833" y="14176"/>
                  </a:cubicBezTo>
                  <a:cubicBezTo>
                    <a:pt x="613" y="14322"/>
                    <a:pt x="511" y="14553"/>
                    <a:pt x="457" y="14816"/>
                  </a:cubicBezTo>
                  <a:cubicBezTo>
                    <a:pt x="730" y="15074"/>
                    <a:pt x="919" y="15353"/>
                    <a:pt x="747" y="15751"/>
                  </a:cubicBezTo>
                  <a:cubicBezTo>
                    <a:pt x="725" y="15805"/>
                    <a:pt x="710" y="15864"/>
                    <a:pt x="683" y="15917"/>
                  </a:cubicBezTo>
                  <a:cubicBezTo>
                    <a:pt x="527" y="16127"/>
                    <a:pt x="296" y="16186"/>
                    <a:pt x="92" y="16186"/>
                  </a:cubicBezTo>
                  <a:lnTo>
                    <a:pt x="70" y="16186"/>
                  </a:lnTo>
                  <a:cubicBezTo>
                    <a:pt x="113" y="16380"/>
                    <a:pt x="118" y="16578"/>
                    <a:pt x="108" y="16782"/>
                  </a:cubicBezTo>
                  <a:lnTo>
                    <a:pt x="108" y="16847"/>
                  </a:lnTo>
                  <a:cubicBezTo>
                    <a:pt x="108" y="16852"/>
                    <a:pt x="102" y="16863"/>
                    <a:pt x="102" y="16874"/>
                  </a:cubicBezTo>
                  <a:cubicBezTo>
                    <a:pt x="38" y="17008"/>
                    <a:pt x="1" y="17169"/>
                    <a:pt x="11" y="17357"/>
                  </a:cubicBezTo>
                  <a:cubicBezTo>
                    <a:pt x="21" y="17464"/>
                    <a:pt x="28" y="17572"/>
                    <a:pt x="38" y="17679"/>
                  </a:cubicBezTo>
                  <a:cubicBezTo>
                    <a:pt x="28" y="17895"/>
                    <a:pt x="33" y="18104"/>
                    <a:pt x="75" y="18309"/>
                  </a:cubicBezTo>
                  <a:cubicBezTo>
                    <a:pt x="113" y="18926"/>
                    <a:pt x="242" y="19533"/>
                    <a:pt x="608" y="20134"/>
                  </a:cubicBezTo>
                  <a:cubicBezTo>
                    <a:pt x="618" y="20151"/>
                    <a:pt x="634" y="20167"/>
                    <a:pt x="640" y="20183"/>
                  </a:cubicBezTo>
                  <a:cubicBezTo>
                    <a:pt x="812" y="20521"/>
                    <a:pt x="1020" y="20838"/>
                    <a:pt x="1290" y="21123"/>
                  </a:cubicBezTo>
                  <a:cubicBezTo>
                    <a:pt x="2525" y="22402"/>
                    <a:pt x="3444" y="23917"/>
                    <a:pt x="4598" y="25222"/>
                  </a:cubicBezTo>
                  <a:cubicBezTo>
                    <a:pt x="4674" y="25400"/>
                    <a:pt x="4749" y="25582"/>
                    <a:pt x="4824" y="25760"/>
                  </a:cubicBezTo>
                  <a:cubicBezTo>
                    <a:pt x="4830" y="25770"/>
                    <a:pt x="4836" y="25787"/>
                    <a:pt x="4841" y="25797"/>
                  </a:cubicBezTo>
                  <a:cubicBezTo>
                    <a:pt x="4970" y="25883"/>
                    <a:pt x="5126" y="25936"/>
                    <a:pt x="5307" y="25941"/>
                  </a:cubicBezTo>
                  <a:cubicBezTo>
                    <a:pt x="5482" y="26057"/>
                    <a:pt x="5664" y="26094"/>
                    <a:pt x="5847" y="26094"/>
                  </a:cubicBezTo>
                  <a:cubicBezTo>
                    <a:pt x="6188" y="26094"/>
                    <a:pt x="6533" y="25964"/>
                    <a:pt x="6845" y="25964"/>
                  </a:cubicBezTo>
                  <a:cubicBezTo>
                    <a:pt x="7014" y="25964"/>
                    <a:pt x="7173" y="26002"/>
                    <a:pt x="7317" y="26119"/>
                  </a:cubicBezTo>
                  <a:cubicBezTo>
                    <a:pt x="7446" y="26259"/>
                    <a:pt x="7548" y="26409"/>
                    <a:pt x="7628" y="26565"/>
                  </a:cubicBezTo>
                  <a:cubicBezTo>
                    <a:pt x="7784" y="26915"/>
                    <a:pt x="7908" y="27446"/>
                    <a:pt x="7978" y="28269"/>
                  </a:cubicBezTo>
                  <a:cubicBezTo>
                    <a:pt x="7989" y="28338"/>
                    <a:pt x="7994" y="28398"/>
                    <a:pt x="8005" y="28467"/>
                  </a:cubicBezTo>
                  <a:cubicBezTo>
                    <a:pt x="8005" y="28520"/>
                    <a:pt x="8010" y="28579"/>
                    <a:pt x="8010" y="28639"/>
                  </a:cubicBezTo>
                  <a:cubicBezTo>
                    <a:pt x="8027" y="29444"/>
                    <a:pt x="7838" y="30337"/>
                    <a:pt x="7978" y="31148"/>
                  </a:cubicBezTo>
                  <a:cubicBezTo>
                    <a:pt x="7784" y="31840"/>
                    <a:pt x="8547" y="32452"/>
                    <a:pt x="9106" y="32754"/>
                  </a:cubicBezTo>
                  <a:cubicBezTo>
                    <a:pt x="9698" y="33077"/>
                    <a:pt x="10363" y="33226"/>
                    <a:pt x="10955" y="33560"/>
                  </a:cubicBezTo>
                  <a:cubicBezTo>
                    <a:pt x="11002" y="33587"/>
                    <a:pt x="11040" y="33613"/>
                    <a:pt x="11084" y="33645"/>
                  </a:cubicBezTo>
                  <a:cubicBezTo>
                    <a:pt x="11116" y="33677"/>
                    <a:pt x="11153" y="33704"/>
                    <a:pt x="11196" y="33726"/>
                  </a:cubicBezTo>
                  <a:cubicBezTo>
                    <a:pt x="11335" y="33833"/>
                    <a:pt x="11438" y="33962"/>
                    <a:pt x="11518" y="34096"/>
                  </a:cubicBezTo>
                  <a:cubicBezTo>
                    <a:pt x="11555" y="34505"/>
                    <a:pt x="11690" y="34882"/>
                    <a:pt x="11900" y="35236"/>
                  </a:cubicBezTo>
                  <a:cubicBezTo>
                    <a:pt x="11986" y="35913"/>
                    <a:pt x="12007" y="36687"/>
                    <a:pt x="12173" y="37309"/>
                  </a:cubicBezTo>
                  <a:cubicBezTo>
                    <a:pt x="12147" y="37374"/>
                    <a:pt x="12136" y="37449"/>
                    <a:pt x="12173" y="37535"/>
                  </a:cubicBezTo>
                  <a:cubicBezTo>
                    <a:pt x="12341" y="37944"/>
                    <a:pt x="12458" y="38303"/>
                    <a:pt x="12786" y="38609"/>
                  </a:cubicBezTo>
                  <a:cubicBezTo>
                    <a:pt x="12850" y="38666"/>
                    <a:pt x="12934" y="38693"/>
                    <a:pt x="13017" y="38693"/>
                  </a:cubicBezTo>
                  <a:cubicBezTo>
                    <a:pt x="13059" y="38693"/>
                    <a:pt x="13101" y="38686"/>
                    <a:pt x="13140" y="38673"/>
                  </a:cubicBezTo>
                  <a:cubicBezTo>
                    <a:pt x="13211" y="38695"/>
                    <a:pt x="13275" y="38722"/>
                    <a:pt x="13350" y="38738"/>
                  </a:cubicBezTo>
                  <a:cubicBezTo>
                    <a:pt x="13377" y="38738"/>
                    <a:pt x="13410" y="38744"/>
                    <a:pt x="13437" y="38744"/>
                  </a:cubicBezTo>
                  <a:cubicBezTo>
                    <a:pt x="13495" y="38744"/>
                    <a:pt x="13554" y="38733"/>
                    <a:pt x="13608" y="38712"/>
                  </a:cubicBezTo>
                  <a:cubicBezTo>
                    <a:pt x="13571" y="38519"/>
                    <a:pt x="13538" y="38325"/>
                    <a:pt x="13527" y="38137"/>
                  </a:cubicBezTo>
                  <a:cubicBezTo>
                    <a:pt x="13662" y="38018"/>
                    <a:pt x="13769" y="37842"/>
                    <a:pt x="13856" y="37605"/>
                  </a:cubicBezTo>
                  <a:cubicBezTo>
                    <a:pt x="13968" y="37304"/>
                    <a:pt x="14107" y="37089"/>
                    <a:pt x="14258" y="36939"/>
                  </a:cubicBezTo>
                  <a:cubicBezTo>
                    <a:pt x="14410" y="36871"/>
                    <a:pt x="14553" y="36842"/>
                    <a:pt x="14690" y="36842"/>
                  </a:cubicBezTo>
                  <a:cubicBezTo>
                    <a:pt x="15456" y="36842"/>
                    <a:pt x="16029" y="37755"/>
                    <a:pt x="16874" y="37755"/>
                  </a:cubicBezTo>
                  <a:cubicBezTo>
                    <a:pt x="16908" y="37755"/>
                    <a:pt x="16941" y="37753"/>
                    <a:pt x="16976" y="37750"/>
                  </a:cubicBezTo>
                  <a:lnTo>
                    <a:pt x="17105" y="37750"/>
                  </a:lnTo>
                  <a:cubicBezTo>
                    <a:pt x="17111" y="37739"/>
                    <a:pt x="17122" y="37728"/>
                    <a:pt x="17127" y="37718"/>
                  </a:cubicBezTo>
                  <a:cubicBezTo>
                    <a:pt x="17245" y="37681"/>
                    <a:pt x="17320" y="37572"/>
                    <a:pt x="17330" y="37455"/>
                  </a:cubicBezTo>
                  <a:cubicBezTo>
                    <a:pt x="17503" y="37218"/>
                    <a:pt x="17615" y="36960"/>
                    <a:pt x="17454" y="36611"/>
                  </a:cubicBezTo>
                  <a:cubicBezTo>
                    <a:pt x="16928" y="35462"/>
                    <a:pt x="17363" y="34909"/>
                    <a:pt x="18567" y="34800"/>
                  </a:cubicBezTo>
                  <a:cubicBezTo>
                    <a:pt x="19001" y="34763"/>
                    <a:pt x="19276" y="34505"/>
                    <a:pt x="19232" y="34022"/>
                  </a:cubicBezTo>
                  <a:cubicBezTo>
                    <a:pt x="19195" y="34006"/>
                    <a:pt x="19179" y="33989"/>
                    <a:pt x="19152" y="33974"/>
                  </a:cubicBezTo>
                  <a:cubicBezTo>
                    <a:pt x="19490" y="33355"/>
                    <a:pt x="19710" y="32608"/>
                    <a:pt x="19819" y="31926"/>
                  </a:cubicBezTo>
                  <a:cubicBezTo>
                    <a:pt x="19819" y="31921"/>
                    <a:pt x="19819" y="31921"/>
                    <a:pt x="19824" y="31921"/>
                  </a:cubicBezTo>
                  <a:cubicBezTo>
                    <a:pt x="19819" y="31921"/>
                    <a:pt x="19819" y="31916"/>
                    <a:pt x="19819" y="31916"/>
                  </a:cubicBezTo>
                  <a:cubicBezTo>
                    <a:pt x="19829" y="31862"/>
                    <a:pt x="19839" y="31803"/>
                    <a:pt x="19851" y="31755"/>
                  </a:cubicBezTo>
                  <a:cubicBezTo>
                    <a:pt x="19941" y="31061"/>
                    <a:pt x="19894" y="30401"/>
                    <a:pt x="19936" y="29745"/>
                  </a:cubicBezTo>
                  <a:cubicBezTo>
                    <a:pt x="20243" y="29326"/>
                    <a:pt x="20677" y="29010"/>
                    <a:pt x="20957" y="28520"/>
                  </a:cubicBezTo>
                  <a:cubicBezTo>
                    <a:pt x="21456" y="27639"/>
                    <a:pt x="21887" y="26705"/>
                    <a:pt x="21956" y="25690"/>
                  </a:cubicBezTo>
                  <a:cubicBezTo>
                    <a:pt x="21972" y="25470"/>
                    <a:pt x="21924" y="25292"/>
                    <a:pt x="21833" y="25147"/>
                  </a:cubicBezTo>
                  <a:cubicBezTo>
                    <a:pt x="21736" y="24803"/>
                    <a:pt x="21565" y="24470"/>
                    <a:pt x="21376" y="24136"/>
                  </a:cubicBezTo>
                  <a:cubicBezTo>
                    <a:pt x="21220" y="22299"/>
                    <a:pt x="21376" y="20457"/>
                    <a:pt x="21173" y="18604"/>
                  </a:cubicBezTo>
                  <a:cubicBezTo>
                    <a:pt x="20747" y="14768"/>
                    <a:pt x="20565" y="10900"/>
                    <a:pt x="20258" y="7048"/>
                  </a:cubicBezTo>
                  <a:cubicBezTo>
                    <a:pt x="20231" y="6705"/>
                    <a:pt x="20206" y="6393"/>
                    <a:pt x="20307" y="6189"/>
                  </a:cubicBezTo>
                  <a:cubicBezTo>
                    <a:pt x="20253" y="5984"/>
                    <a:pt x="20199" y="5785"/>
                    <a:pt x="20141" y="5592"/>
                  </a:cubicBezTo>
                  <a:cubicBezTo>
                    <a:pt x="19915" y="4845"/>
                    <a:pt x="19631" y="4131"/>
                    <a:pt x="19356" y="3427"/>
                  </a:cubicBezTo>
                  <a:cubicBezTo>
                    <a:pt x="18964" y="2443"/>
                    <a:pt x="18599" y="1515"/>
                    <a:pt x="18379" y="526"/>
                  </a:cubicBezTo>
                  <a:cubicBezTo>
                    <a:pt x="18330" y="295"/>
                    <a:pt x="18201" y="118"/>
                    <a:pt x="18024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0" name="Google Shape;5070;p35"/>
            <p:cNvSpPr/>
            <p:nvPr/>
          </p:nvSpPr>
          <p:spPr>
            <a:xfrm>
              <a:off x="4545275" y="1189325"/>
              <a:ext cx="1041025" cy="1037375"/>
            </a:xfrm>
            <a:custGeom>
              <a:avLst/>
              <a:gdLst/>
              <a:ahLst/>
              <a:cxnLst/>
              <a:rect l="l" t="t" r="r" b="b"/>
              <a:pathLst>
                <a:path w="41641" h="41495" extrusionOk="0">
                  <a:moveTo>
                    <a:pt x="11653" y="0"/>
                  </a:moveTo>
                  <a:cubicBezTo>
                    <a:pt x="10251" y="0"/>
                    <a:pt x="9407" y="752"/>
                    <a:pt x="8591" y="1483"/>
                  </a:cubicBezTo>
                  <a:cubicBezTo>
                    <a:pt x="8398" y="1649"/>
                    <a:pt x="8205" y="1827"/>
                    <a:pt x="8005" y="1988"/>
                  </a:cubicBezTo>
                  <a:cubicBezTo>
                    <a:pt x="5775" y="3798"/>
                    <a:pt x="3197" y="5190"/>
                    <a:pt x="307" y="6699"/>
                  </a:cubicBezTo>
                  <a:cubicBezTo>
                    <a:pt x="243" y="6732"/>
                    <a:pt x="184" y="6779"/>
                    <a:pt x="140" y="6839"/>
                  </a:cubicBezTo>
                  <a:cubicBezTo>
                    <a:pt x="97" y="6888"/>
                    <a:pt x="65" y="6947"/>
                    <a:pt x="43" y="7017"/>
                  </a:cubicBezTo>
                  <a:cubicBezTo>
                    <a:pt x="1" y="7151"/>
                    <a:pt x="17" y="7295"/>
                    <a:pt x="87" y="7424"/>
                  </a:cubicBezTo>
                  <a:cubicBezTo>
                    <a:pt x="87" y="7431"/>
                    <a:pt x="92" y="7436"/>
                    <a:pt x="97" y="7441"/>
                  </a:cubicBezTo>
                  <a:cubicBezTo>
                    <a:pt x="361" y="7600"/>
                    <a:pt x="641" y="7655"/>
                    <a:pt x="931" y="7655"/>
                  </a:cubicBezTo>
                  <a:cubicBezTo>
                    <a:pt x="1042" y="7655"/>
                    <a:pt x="1154" y="7647"/>
                    <a:pt x="1268" y="7634"/>
                  </a:cubicBezTo>
                  <a:lnTo>
                    <a:pt x="1268" y="7634"/>
                  </a:lnTo>
                  <a:cubicBezTo>
                    <a:pt x="1231" y="7875"/>
                    <a:pt x="1215" y="8113"/>
                    <a:pt x="1537" y="8177"/>
                  </a:cubicBezTo>
                  <a:cubicBezTo>
                    <a:pt x="1451" y="8832"/>
                    <a:pt x="1913" y="8951"/>
                    <a:pt x="2403" y="9042"/>
                  </a:cubicBezTo>
                  <a:cubicBezTo>
                    <a:pt x="3132" y="9171"/>
                    <a:pt x="3863" y="9305"/>
                    <a:pt x="4594" y="9439"/>
                  </a:cubicBezTo>
                  <a:cubicBezTo>
                    <a:pt x="5426" y="9558"/>
                    <a:pt x="6264" y="9675"/>
                    <a:pt x="7097" y="9794"/>
                  </a:cubicBezTo>
                  <a:cubicBezTo>
                    <a:pt x="7144" y="9924"/>
                    <a:pt x="7182" y="10062"/>
                    <a:pt x="7327" y="10062"/>
                  </a:cubicBezTo>
                  <a:cubicBezTo>
                    <a:pt x="7350" y="10062"/>
                    <a:pt x="7375" y="10059"/>
                    <a:pt x="7404" y="10052"/>
                  </a:cubicBezTo>
                  <a:lnTo>
                    <a:pt x="7404" y="10052"/>
                  </a:lnTo>
                  <a:cubicBezTo>
                    <a:pt x="7323" y="10320"/>
                    <a:pt x="7457" y="10476"/>
                    <a:pt x="7699" y="10583"/>
                  </a:cubicBezTo>
                  <a:lnTo>
                    <a:pt x="7699" y="10573"/>
                  </a:lnTo>
                  <a:cubicBezTo>
                    <a:pt x="9048" y="11180"/>
                    <a:pt x="10799" y="10390"/>
                    <a:pt x="11959" y="12055"/>
                  </a:cubicBezTo>
                  <a:cubicBezTo>
                    <a:pt x="12351" y="12620"/>
                    <a:pt x="12851" y="12915"/>
                    <a:pt x="12668" y="13672"/>
                  </a:cubicBezTo>
                  <a:cubicBezTo>
                    <a:pt x="12588" y="14006"/>
                    <a:pt x="12437" y="14644"/>
                    <a:pt x="12588" y="14644"/>
                  </a:cubicBezTo>
                  <a:cubicBezTo>
                    <a:pt x="12814" y="14644"/>
                    <a:pt x="12985" y="14688"/>
                    <a:pt x="13114" y="14758"/>
                  </a:cubicBezTo>
                  <a:cubicBezTo>
                    <a:pt x="10235" y="17272"/>
                    <a:pt x="8468" y="21693"/>
                    <a:pt x="8778" y="25529"/>
                  </a:cubicBezTo>
                  <a:cubicBezTo>
                    <a:pt x="8785" y="25610"/>
                    <a:pt x="8800" y="25690"/>
                    <a:pt x="8805" y="25771"/>
                  </a:cubicBezTo>
                  <a:cubicBezTo>
                    <a:pt x="12658" y="27581"/>
                    <a:pt x="15338" y="30155"/>
                    <a:pt x="15338" y="34629"/>
                  </a:cubicBezTo>
                  <a:cubicBezTo>
                    <a:pt x="15338" y="36074"/>
                    <a:pt x="17101" y="39781"/>
                    <a:pt x="17101" y="39781"/>
                  </a:cubicBezTo>
                  <a:cubicBezTo>
                    <a:pt x="19244" y="39781"/>
                    <a:pt x="21264" y="40420"/>
                    <a:pt x="22988" y="41494"/>
                  </a:cubicBezTo>
                  <a:cubicBezTo>
                    <a:pt x="29085" y="40678"/>
                    <a:pt x="36543" y="41130"/>
                    <a:pt x="38869" y="35301"/>
                  </a:cubicBezTo>
                  <a:cubicBezTo>
                    <a:pt x="39159" y="34564"/>
                    <a:pt x="39368" y="33733"/>
                    <a:pt x="39491" y="32776"/>
                  </a:cubicBezTo>
                  <a:cubicBezTo>
                    <a:pt x="40072" y="32255"/>
                    <a:pt x="40518" y="31712"/>
                    <a:pt x="40850" y="31148"/>
                  </a:cubicBezTo>
                  <a:cubicBezTo>
                    <a:pt x="41189" y="30584"/>
                    <a:pt x="41410" y="29999"/>
                    <a:pt x="41549" y="29392"/>
                  </a:cubicBezTo>
                  <a:cubicBezTo>
                    <a:pt x="41641" y="25668"/>
                    <a:pt x="41641" y="19695"/>
                    <a:pt x="36994" y="19028"/>
                  </a:cubicBezTo>
                  <a:cubicBezTo>
                    <a:pt x="36994" y="19028"/>
                    <a:pt x="36327" y="20356"/>
                    <a:pt x="36327" y="21021"/>
                  </a:cubicBezTo>
                  <a:cubicBezTo>
                    <a:pt x="36327" y="16375"/>
                    <a:pt x="36994" y="12388"/>
                    <a:pt x="32824" y="9100"/>
                  </a:cubicBezTo>
                  <a:cubicBezTo>
                    <a:pt x="32777" y="9047"/>
                    <a:pt x="32717" y="9003"/>
                    <a:pt x="32663" y="8956"/>
                  </a:cubicBezTo>
                  <a:cubicBezTo>
                    <a:pt x="32895" y="8939"/>
                    <a:pt x="33158" y="8881"/>
                    <a:pt x="33357" y="8655"/>
                  </a:cubicBezTo>
                  <a:cubicBezTo>
                    <a:pt x="33523" y="8456"/>
                    <a:pt x="33588" y="8198"/>
                    <a:pt x="33540" y="7887"/>
                  </a:cubicBezTo>
                  <a:cubicBezTo>
                    <a:pt x="33475" y="7409"/>
                    <a:pt x="33126" y="7097"/>
                    <a:pt x="32663" y="7097"/>
                  </a:cubicBezTo>
                  <a:cubicBezTo>
                    <a:pt x="32514" y="7097"/>
                    <a:pt x="32358" y="7129"/>
                    <a:pt x="32207" y="7193"/>
                  </a:cubicBezTo>
                  <a:cubicBezTo>
                    <a:pt x="32008" y="7269"/>
                    <a:pt x="31820" y="7312"/>
                    <a:pt x="31648" y="7312"/>
                  </a:cubicBezTo>
                  <a:cubicBezTo>
                    <a:pt x="31165" y="7312"/>
                    <a:pt x="30736" y="7005"/>
                    <a:pt x="30246" y="6313"/>
                  </a:cubicBezTo>
                  <a:cubicBezTo>
                    <a:pt x="29725" y="5582"/>
                    <a:pt x="29059" y="5222"/>
                    <a:pt x="28210" y="5222"/>
                  </a:cubicBezTo>
                  <a:cubicBezTo>
                    <a:pt x="27963" y="5222"/>
                    <a:pt x="27699" y="5249"/>
                    <a:pt x="27388" y="5308"/>
                  </a:cubicBezTo>
                  <a:cubicBezTo>
                    <a:pt x="26942" y="5393"/>
                    <a:pt x="26577" y="5458"/>
                    <a:pt x="26352" y="5458"/>
                  </a:cubicBezTo>
                  <a:cubicBezTo>
                    <a:pt x="26152" y="5458"/>
                    <a:pt x="26094" y="5458"/>
                    <a:pt x="25846" y="4304"/>
                  </a:cubicBezTo>
                  <a:cubicBezTo>
                    <a:pt x="25787" y="4024"/>
                    <a:pt x="25653" y="3379"/>
                    <a:pt x="25013" y="3379"/>
                  </a:cubicBezTo>
                  <a:cubicBezTo>
                    <a:pt x="24863" y="3379"/>
                    <a:pt x="24701" y="3427"/>
                    <a:pt x="24525" y="3519"/>
                  </a:cubicBezTo>
                  <a:cubicBezTo>
                    <a:pt x="23692" y="3949"/>
                    <a:pt x="22789" y="4153"/>
                    <a:pt x="21828" y="4374"/>
                  </a:cubicBezTo>
                  <a:cubicBezTo>
                    <a:pt x="21151" y="4530"/>
                    <a:pt x="20447" y="4684"/>
                    <a:pt x="19765" y="4932"/>
                  </a:cubicBezTo>
                  <a:cubicBezTo>
                    <a:pt x="18921" y="5244"/>
                    <a:pt x="18234" y="5770"/>
                    <a:pt x="17756" y="6479"/>
                  </a:cubicBezTo>
                  <a:cubicBezTo>
                    <a:pt x="17191" y="6189"/>
                    <a:pt x="16628" y="6038"/>
                    <a:pt x="16069" y="6038"/>
                  </a:cubicBezTo>
                  <a:cubicBezTo>
                    <a:pt x="15757" y="6038"/>
                    <a:pt x="15445" y="6087"/>
                    <a:pt x="15150" y="6179"/>
                  </a:cubicBezTo>
                  <a:cubicBezTo>
                    <a:pt x="15026" y="6216"/>
                    <a:pt x="14919" y="6238"/>
                    <a:pt x="14828" y="6238"/>
                  </a:cubicBezTo>
                  <a:cubicBezTo>
                    <a:pt x="14683" y="6238"/>
                    <a:pt x="14527" y="6206"/>
                    <a:pt x="14307" y="5861"/>
                  </a:cubicBezTo>
                  <a:cubicBezTo>
                    <a:pt x="13749" y="4969"/>
                    <a:pt x="12921" y="4588"/>
                    <a:pt x="12120" y="4212"/>
                  </a:cubicBezTo>
                  <a:cubicBezTo>
                    <a:pt x="12029" y="4169"/>
                    <a:pt x="11937" y="4126"/>
                    <a:pt x="11847" y="4083"/>
                  </a:cubicBezTo>
                  <a:cubicBezTo>
                    <a:pt x="11535" y="3938"/>
                    <a:pt x="11240" y="3863"/>
                    <a:pt x="10944" y="3863"/>
                  </a:cubicBezTo>
                  <a:cubicBezTo>
                    <a:pt x="10396" y="3863"/>
                    <a:pt x="9950" y="4111"/>
                    <a:pt x="9536" y="4421"/>
                  </a:cubicBezTo>
                  <a:cubicBezTo>
                    <a:pt x="9810" y="3530"/>
                    <a:pt x="10461" y="2896"/>
                    <a:pt x="11138" y="2241"/>
                  </a:cubicBezTo>
                  <a:cubicBezTo>
                    <a:pt x="11577" y="1810"/>
                    <a:pt x="12034" y="1371"/>
                    <a:pt x="12388" y="843"/>
                  </a:cubicBezTo>
                  <a:cubicBezTo>
                    <a:pt x="12497" y="687"/>
                    <a:pt x="12512" y="489"/>
                    <a:pt x="12432" y="317"/>
                  </a:cubicBezTo>
                  <a:cubicBezTo>
                    <a:pt x="12351" y="146"/>
                    <a:pt x="12185" y="27"/>
                    <a:pt x="11996" y="10"/>
                  </a:cubicBezTo>
                  <a:cubicBezTo>
                    <a:pt x="11879" y="0"/>
                    <a:pt x="11766" y="0"/>
                    <a:pt x="1165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1" name="Google Shape;5071;p35"/>
            <p:cNvSpPr/>
            <p:nvPr/>
          </p:nvSpPr>
          <p:spPr>
            <a:xfrm>
              <a:off x="2882975" y="1455650"/>
              <a:ext cx="959900" cy="605225"/>
            </a:xfrm>
            <a:custGeom>
              <a:avLst/>
              <a:gdLst/>
              <a:ahLst/>
              <a:cxnLst/>
              <a:rect l="l" t="t" r="r" b="b"/>
              <a:pathLst>
                <a:path w="38396" h="24209" extrusionOk="0">
                  <a:moveTo>
                    <a:pt x="1575" y="1"/>
                  </a:moveTo>
                  <a:cubicBezTo>
                    <a:pt x="1537" y="43"/>
                    <a:pt x="1510" y="86"/>
                    <a:pt x="1478" y="135"/>
                  </a:cubicBezTo>
                  <a:lnTo>
                    <a:pt x="1478" y="495"/>
                  </a:lnTo>
                  <a:cubicBezTo>
                    <a:pt x="1398" y="1021"/>
                    <a:pt x="1317" y="1574"/>
                    <a:pt x="1220" y="2193"/>
                  </a:cubicBezTo>
                  <a:cubicBezTo>
                    <a:pt x="1231" y="2186"/>
                    <a:pt x="1237" y="2176"/>
                    <a:pt x="1242" y="2171"/>
                  </a:cubicBezTo>
                  <a:lnTo>
                    <a:pt x="1242" y="2171"/>
                  </a:lnTo>
                  <a:cubicBezTo>
                    <a:pt x="1220" y="2396"/>
                    <a:pt x="1215" y="2622"/>
                    <a:pt x="1205" y="2853"/>
                  </a:cubicBezTo>
                  <a:cubicBezTo>
                    <a:pt x="1183" y="3282"/>
                    <a:pt x="1108" y="3708"/>
                    <a:pt x="1049" y="4132"/>
                  </a:cubicBezTo>
                  <a:cubicBezTo>
                    <a:pt x="930" y="4631"/>
                    <a:pt x="850" y="5136"/>
                    <a:pt x="823" y="5642"/>
                  </a:cubicBezTo>
                  <a:cubicBezTo>
                    <a:pt x="806" y="6006"/>
                    <a:pt x="726" y="6215"/>
                    <a:pt x="570" y="6319"/>
                  </a:cubicBezTo>
                  <a:cubicBezTo>
                    <a:pt x="570" y="6351"/>
                    <a:pt x="565" y="6383"/>
                    <a:pt x="565" y="6415"/>
                  </a:cubicBezTo>
                  <a:cubicBezTo>
                    <a:pt x="779" y="6527"/>
                    <a:pt x="947" y="6694"/>
                    <a:pt x="1054" y="6936"/>
                  </a:cubicBezTo>
                  <a:cubicBezTo>
                    <a:pt x="1037" y="7092"/>
                    <a:pt x="1022" y="7247"/>
                    <a:pt x="1011" y="7403"/>
                  </a:cubicBezTo>
                  <a:cubicBezTo>
                    <a:pt x="683" y="11303"/>
                    <a:pt x="414" y="15208"/>
                    <a:pt x="44" y="19103"/>
                  </a:cubicBezTo>
                  <a:cubicBezTo>
                    <a:pt x="1" y="19604"/>
                    <a:pt x="33" y="19904"/>
                    <a:pt x="238" y="20065"/>
                  </a:cubicBezTo>
                  <a:cubicBezTo>
                    <a:pt x="393" y="20189"/>
                    <a:pt x="640" y="20243"/>
                    <a:pt x="1032" y="20248"/>
                  </a:cubicBezTo>
                  <a:cubicBezTo>
                    <a:pt x="3030" y="20269"/>
                    <a:pt x="5029" y="20425"/>
                    <a:pt x="7022" y="20533"/>
                  </a:cubicBezTo>
                  <a:cubicBezTo>
                    <a:pt x="7200" y="20538"/>
                    <a:pt x="7377" y="20538"/>
                    <a:pt x="7575" y="20591"/>
                  </a:cubicBezTo>
                  <a:cubicBezTo>
                    <a:pt x="8483" y="20624"/>
                    <a:pt x="9397" y="20710"/>
                    <a:pt x="10310" y="20785"/>
                  </a:cubicBezTo>
                  <a:lnTo>
                    <a:pt x="10310" y="20774"/>
                  </a:lnTo>
                  <a:cubicBezTo>
                    <a:pt x="12201" y="20876"/>
                    <a:pt x="14092" y="20978"/>
                    <a:pt x="15978" y="21081"/>
                  </a:cubicBezTo>
                  <a:cubicBezTo>
                    <a:pt x="16000" y="21081"/>
                    <a:pt x="16015" y="21086"/>
                    <a:pt x="16037" y="21086"/>
                  </a:cubicBezTo>
                  <a:cubicBezTo>
                    <a:pt x="17525" y="21107"/>
                    <a:pt x="19008" y="21275"/>
                    <a:pt x="20496" y="21300"/>
                  </a:cubicBezTo>
                  <a:cubicBezTo>
                    <a:pt x="20651" y="21304"/>
                    <a:pt x="20808" y="21305"/>
                    <a:pt x="20965" y="21305"/>
                  </a:cubicBezTo>
                  <a:cubicBezTo>
                    <a:pt x="21592" y="21305"/>
                    <a:pt x="22228" y="21283"/>
                    <a:pt x="22859" y="21275"/>
                  </a:cubicBezTo>
                  <a:lnTo>
                    <a:pt x="24939" y="21382"/>
                  </a:lnTo>
                  <a:cubicBezTo>
                    <a:pt x="25638" y="21478"/>
                    <a:pt x="26335" y="21634"/>
                    <a:pt x="27034" y="21677"/>
                  </a:cubicBezTo>
                  <a:cubicBezTo>
                    <a:pt x="27356" y="21694"/>
                    <a:pt x="27770" y="21709"/>
                    <a:pt x="27979" y="21999"/>
                  </a:cubicBezTo>
                  <a:cubicBezTo>
                    <a:pt x="28125" y="22198"/>
                    <a:pt x="28157" y="22371"/>
                    <a:pt x="28242" y="22590"/>
                  </a:cubicBezTo>
                  <a:cubicBezTo>
                    <a:pt x="28323" y="22822"/>
                    <a:pt x="28474" y="22902"/>
                    <a:pt x="28640" y="22919"/>
                  </a:cubicBezTo>
                  <a:cubicBezTo>
                    <a:pt x="28883" y="22843"/>
                    <a:pt x="29122" y="22744"/>
                    <a:pt x="29368" y="22744"/>
                  </a:cubicBezTo>
                  <a:cubicBezTo>
                    <a:pt x="29405" y="22744"/>
                    <a:pt x="29441" y="22746"/>
                    <a:pt x="29478" y="22751"/>
                  </a:cubicBezTo>
                  <a:cubicBezTo>
                    <a:pt x="29574" y="22736"/>
                    <a:pt x="29667" y="22727"/>
                    <a:pt x="29758" y="22727"/>
                  </a:cubicBezTo>
                  <a:cubicBezTo>
                    <a:pt x="29956" y="22727"/>
                    <a:pt x="30144" y="22771"/>
                    <a:pt x="30332" y="22897"/>
                  </a:cubicBezTo>
                  <a:cubicBezTo>
                    <a:pt x="30558" y="23047"/>
                    <a:pt x="30649" y="23338"/>
                    <a:pt x="30778" y="23579"/>
                  </a:cubicBezTo>
                  <a:cubicBezTo>
                    <a:pt x="30924" y="23730"/>
                    <a:pt x="31068" y="23858"/>
                    <a:pt x="31235" y="23955"/>
                  </a:cubicBezTo>
                  <a:cubicBezTo>
                    <a:pt x="31267" y="23963"/>
                    <a:pt x="31304" y="23968"/>
                    <a:pt x="31342" y="23968"/>
                  </a:cubicBezTo>
                  <a:cubicBezTo>
                    <a:pt x="31356" y="23968"/>
                    <a:pt x="31371" y="23967"/>
                    <a:pt x="31385" y="23965"/>
                  </a:cubicBezTo>
                  <a:cubicBezTo>
                    <a:pt x="31762" y="23955"/>
                    <a:pt x="32095" y="23815"/>
                    <a:pt x="32439" y="23697"/>
                  </a:cubicBezTo>
                  <a:cubicBezTo>
                    <a:pt x="32481" y="23665"/>
                    <a:pt x="32529" y="23648"/>
                    <a:pt x="32588" y="23648"/>
                  </a:cubicBezTo>
                  <a:cubicBezTo>
                    <a:pt x="32697" y="23611"/>
                    <a:pt x="32804" y="23584"/>
                    <a:pt x="32911" y="23563"/>
                  </a:cubicBezTo>
                  <a:cubicBezTo>
                    <a:pt x="32927" y="23563"/>
                    <a:pt x="32948" y="23557"/>
                    <a:pt x="32965" y="23557"/>
                  </a:cubicBezTo>
                  <a:cubicBezTo>
                    <a:pt x="33126" y="23422"/>
                    <a:pt x="33288" y="23360"/>
                    <a:pt x="33449" y="23360"/>
                  </a:cubicBezTo>
                  <a:cubicBezTo>
                    <a:pt x="33621" y="23360"/>
                    <a:pt x="33793" y="23430"/>
                    <a:pt x="33964" y="23557"/>
                  </a:cubicBezTo>
                  <a:cubicBezTo>
                    <a:pt x="34453" y="23643"/>
                    <a:pt x="34921" y="23847"/>
                    <a:pt x="35323" y="24164"/>
                  </a:cubicBezTo>
                  <a:cubicBezTo>
                    <a:pt x="35619" y="24199"/>
                    <a:pt x="35916" y="24209"/>
                    <a:pt x="36214" y="24209"/>
                  </a:cubicBezTo>
                  <a:cubicBezTo>
                    <a:pt x="36467" y="24209"/>
                    <a:pt x="36720" y="24202"/>
                    <a:pt x="36972" y="24196"/>
                  </a:cubicBezTo>
                  <a:cubicBezTo>
                    <a:pt x="37031" y="24196"/>
                    <a:pt x="37091" y="24191"/>
                    <a:pt x="37145" y="24191"/>
                  </a:cubicBezTo>
                  <a:cubicBezTo>
                    <a:pt x="37138" y="24127"/>
                    <a:pt x="37138" y="24057"/>
                    <a:pt x="37133" y="23987"/>
                  </a:cubicBezTo>
                  <a:cubicBezTo>
                    <a:pt x="37133" y="23923"/>
                    <a:pt x="37128" y="23853"/>
                    <a:pt x="37133" y="23789"/>
                  </a:cubicBezTo>
                  <a:cubicBezTo>
                    <a:pt x="38395" y="22988"/>
                    <a:pt x="37730" y="22988"/>
                    <a:pt x="37381" y="22010"/>
                  </a:cubicBezTo>
                  <a:cubicBezTo>
                    <a:pt x="37413" y="21962"/>
                    <a:pt x="37450" y="21913"/>
                    <a:pt x="37493" y="21865"/>
                  </a:cubicBezTo>
                  <a:cubicBezTo>
                    <a:pt x="37525" y="21838"/>
                    <a:pt x="37564" y="21823"/>
                    <a:pt x="37606" y="21806"/>
                  </a:cubicBezTo>
                  <a:cubicBezTo>
                    <a:pt x="37644" y="21714"/>
                    <a:pt x="37654" y="21618"/>
                    <a:pt x="37666" y="21521"/>
                  </a:cubicBezTo>
                  <a:cubicBezTo>
                    <a:pt x="37671" y="21473"/>
                    <a:pt x="37671" y="21419"/>
                    <a:pt x="37676" y="21371"/>
                  </a:cubicBezTo>
                  <a:cubicBezTo>
                    <a:pt x="37698" y="21221"/>
                    <a:pt x="37713" y="20920"/>
                    <a:pt x="37703" y="20586"/>
                  </a:cubicBezTo>
                  <a:cubicBezTo>
                    <a:pt x="37703" y="20544"/>
                    <a:pt x="37698" y="20501"/>
                    <a:pt x="37698" y="20457"/>
                  </a:cubicBezTo>
                  <a:cubicBezTo>
                    <a:pt x="37730" y="19668"/>
                    <a:pt x="37730" y="19002"/>
                    <a:pt x="37751" y="18491"/>
                  </a:cubicBezTo>
                  <a:cubicBezTo>
                    <a:pt x="37725" y="18432"/>
                    <a:pt x="37708" y="18362"/>
                    <a:pt x="37693" y="18292"/>
                  </a:cubicBezTo>
                  <a:cubicBezTo>
                    <a:pt x="37676" y="18223"/>
                    <a:pt x="37661" y="18153"/>
                    <a:pt x="37649" y="18072"/>
                  </a:cubicBezTo>
                  <a:cubicBezTo>
                    <a:pt x="37822" y="17073"/>
                    <a:pt x="37966" y="16068"/>
                    <a:pt x="37907" y="15021"/>
                  </a:cubicBezTo>
                  <a:cubicBezTo>
                    <a:pt x="37768" y="12507"/>
                    <a:pt x="37869" y="9981"/>
                    <a:pt x="37875" y="7462"/>
                  </a:cubicBezTo>
                  <a:cubicBezTo>
                    <a:pt x="37875" y="6979"/>
                    <a:pt x="37924" y="6490"/>
                    <a:pt x="37617" y="6066"/>
                  </a:cubicBezTo>
                  <a:cubicBezTo>
                    <a:pt x="37230" y="5694"/>
                    <a:pt x="36887" y="5313"/>
                    <a:pt x="36677" y="4916"/>
                  </a:cubicBezTo>
                  <a:cubicBezTo>
                    <a:pt x="36327" y="4249"/>
                    <a:pt x="36349" y="3535"/>
                    <a:pt x="37138" y="2714"/>
                  </a:cubicBezTo>
                  <a:lnTo>
                    <a:pt x="37145" y="2714"/>
                  </a:lnTo>
                  <a:cubicBezTo>
                    <a:pt x="37214" y="2364"/>
                    <a:pt x="37133" y="2203"/>
                    <a:pt x="36984" y="2128"/>
                  </a:cubicBezTo>
                  <a:cubicBezTo>
                    <a:pt x="36977" y="2101"/>
                    <a:pt x="36972" y="2069"/>
                    <a:pt x="36962" y="2037"/>
                  </a:cubicBezTo>
                  <a:cubicBezTo>
                    <a:pt x="36935" y="2052"/>
                    <a:pt x="36908" y="2069"/>
                    <a:pt x="36875" y="2084"/>
                  </a:cubicBezTo>
                  <a:cubicBezTo>
                    <a:pt x="36714" y="2042"/>
                    <a:pt x="36510" y="2052"/>
                    <a:pt x="36322" y="2042"/>
                  </a:cubicBezTo>
                  <a:cubicBezTo>
                    <a:pt x="29087" y="1677"/>
                    <a:pt x="21850" y="1316"/>
                    <a:pt x="14619" y="951"/>
                  </a:cubicBezTo>
                  <a:cubicBezTo>
                    <a:pt x="11153" y="774"/>
                    <a:pt x="7694" y="591"/>
                    <a:pt x="4228" y="403"/>
                  </a:cubicBezTo>
                  <a:cubicBezTo>
                    <a:pt x="4074" y="393"/>
                    <a:pt x="3918" y="284"/>
                    <a:pt x="3762" y="220"/>
                  </a:cubicBezTo>
                  <a:cubicBezTo>
                    <a:pt x="3461" y="205"/>
                    <a:pt x="3154" y="188"/>
                    <a:pt x="2854" y="167"/>
                  </a:cubicBezTo>
                  <a:cubicBezTo>
                    <a:pt x="2736" y="146"/>
                    <a:pt x="2631" y="136"/>
                    <a:pt x="2537" y="136"/>
                  </a:cubicBezTo>
                  <a:cubicBezTo>
                    <a:pt x="2244" y="136"/>
                    <a:pt x="2063" y="233"/>
                    <a:pt x="1946" y="393"/>
                  </a:cubicBezTo>
                  <a:cubicBezTo>
                    <a:pt x="1785" y="279"/>
                    <a:pt x="1666" y="145"/>
                    <a:pt x="157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2" name="Google Shape;5072;p35"/>
            <p:cNvSpPr/>
            <p:nvPr/>
          </p:nvSpPr>
          <p:spPr>
            <a:xfrm>
              <a:off x="4162775" y="3720375"/>
              <a:ext cx="790825" cy="670525"/>
            </a:xfrm>
            <a:custGeom>
              <a:avLst/>
              <a:gdLst/>
              <a:ahLst/>
              <a:cxnLst/>
              <a:rect l="l" t="t" r="r" b="b"/>
              <a:pathLst>
                <a:path w="31633" h="26821" extrusionOk="0">
                  <a:moveTo>
                    <a:pt x="16037" y="8378"/>
                  </a:moveTo>
                  <a:cubicBezTo>
                    <a:pt x="16036" y="8379"/>
                    <a:pt x="16035" y="8381"/>
                    <a:pt x="16034" y="8382"/>
                  </a:cubicBezTo>
                  <a:lnTo>
                    <a:pt x="16034" y="8382"/>
                  </a:lnTo>
                  <a:cubicBezTo>
                    <a:pt x="16035" y="8382"/>
                    <a:pt x="16037" y="8380"/>
                    <a:pt x="16037" y="8378"/>
                  </a:cubicBezTo>
                  <a:close/>
                  <a:moveTo>
                    <a:pt x="23595" y="17951"/>
                  </a:moveTo>
                  <a:cubicBezTo>
                    <a:pt x="23708" y="17951"/>
                    <a:pt x="23832" y="17978"/>
                    <a:pt x="23976" y="18042"/>
                  </a:cubicBezTo>
                  <a:cubicBezTo>
                    <a:pt x="24417" y="18231"/>
                    <a:pt x="24863" y="18380"/>
                    <a:pt x="25325" y="18499"/>
                  </a:cubicBezTo>
                  <a:cubicBezTo>
                    <a:pt x="25142" y="18547"/>
                    <a:pt x="24965" y="18633"/>
                    <a:pt x="24794" y="18719"/>
                  </a:cubicBezTo>
                  <a:cubicBezTo>
                    <a:pt x="24691" y="18767"/>
                    <a:pt x="24589" y="18816"/>
                    <a:pt x="24487" y="18853"/>
                  </a:cubicBezTo>
                  <a:cubicBezTo>
                    <a:pt x="24385" y="18896"/>
                    <a:pt x="24283" y="18940"/>
                    <a:pt x="24181" y="18982"/>
                  </a:cubicBezTo>
                  <a:cubicBezTo>
                    <a:pt x="23885" y="19101"/>
                    <a:pt x="23606" y="19218"/>
                    <a:pt x="23337" y="19262"/>
                  </a:cubicBezTo>
                  <a:cubicBezTo>
                    <a:pt x="23305" y="19267"/>
                    <a:pt x="23272" y="19273"/>
                    <a:pt x="23240" y="19273"/>
                  </a:cubicBezTo>
                  <a:cubicBezTo>
                    <a:pt x="23058" y="19273"/>
                    <a:pt x="22886" y="19176"/>
                    <a:pt x="22795" y="19030"/>
                  </a:cubicBezTo>
                  <a:cubicBezTo>
                    <a:pt x="22736" y="18933"/>
                    <a:pt x="22724" y="18837"/>
                    <a:pt x="22773" y="18740"/>
                  </a:cubicBezTo>
                  <a:cubicBezTo>
                    <a:pt x="23133" y="18031"/>
                    <a:pt x="23413" y="17951"/>
                    <a:pt x="23595" y="17951"/>
                  </a:cubicBezTo>
                  <a:close/>
                  <a:moveTo>
                    <a:pt x="15206" y="1"/>
                  </a:moveTo>
                  <a:cubicBezTo>
                    <a:pt x="14603" y="1"/>
                    <a:pt x="13927" y="116"/>
                    <a:pt x="13329" y="126"/>
                  </a:cubicBezTo>
                  <a:cubicBezTo>
                    <a:pt x="12045" y="148"/>
                    <a:pt x="10761" y="206"/>
                    <a:pt x="9477" y="250"/>
                  </a:cubicBezTo>
                  <a:cubicBezTo>
                    <a:pt x="9187" y="298"/>
                    <a:pt x="8891" y="325"/>
                    <a:pt x="8601" y="352"/>
                  </a:cubicBezTo>
                  <a:cubicBezTo>
                    <a:pt x="8510" y="352"/>
                    <a:pt x="8419" y="347"/>
                    <a:pt x="8328" y="347"/>
                  </a:cubicBezTo>
                  <a:cubicBezTo>
                    <a:pt x="7812" y="325"/>
                    <a:pt x="7274" y="309"/>
                    <a:pt x="6754" y="309"/>
                  </a:cubicBezTo>
                  <a:cubicBezTo>
                    <a:pt x="6151" y="309"/>
                    <a:pt x="5631" y="335"/>
                    <a:pt x="5152" y="384"/>
                  </a:cubicBezTo>
                  <a:cubicBezTo>
                    <a:pt x="4879" y="379"/>
                    <a:pt x="4604" y="367"/>
                    <a:pt x="4331" y="362"/>
                  </a:cubicBezTo>
                  <a:cubicBezTo>
                    <a:pt x="3711" y="362"/>
                    <a:pt x="3091" y="375"/>
                    <a:pt x="2470" y="375"/>
                  </a:cubicBezTo>
                  <a:cubicBezTo>
                    <a:pt x="2032" y="375"/>
                    <a:pt x="1594" y="368"/>
                    <a:pt x="1155" y="347"/>
                  </a:cubicBezTo>
                  <a:cubicBezTo>
                    <a:pt x="1115" y="345"/>
                    <a:pt x="1077" y="344"/>
                    <a:pt x="1040" y="344"/>
                  </a:cubicBezTo>
                  <a:cubicBezTo>
                    <a:pt x="866" y="344"/>
                    <a:pt x="731" y="366"/>
                    <a:pt x="624" y="411"/>
                  </a:cubicBezTo>
                  <a:cubicBezTo>
                    <a:pt x="602" y="399"/>
                    <a:pt x="580" y="394"/>
                    <a:pt x="560" y="384"/>
                  </a:cubicBezTo>
                  <a:lnTo>
                    <a:pt x="560" y="411"/>
                  </a:lnTo>
                  <a:lnTo>
                    <a:pt x="560" y="438"/>
                  </a:lnTo>
                  <a:lnTo>
                    <a:pt x="0" y="394"/>
                  </a:lnTo>
                  <a:lnTo>
                    <a:pt x="0" y="394"/>
                  </a:lnTo>
                  <a:cubicBezTo>
                    <a:pt x="71" y="1651"/>
                    <a:pt x="414" y="3763"/>
                    <a:pt x="458" y="5020"/>
                  </a:cubicBezTo>
                  <a:cubicBezTo>
                    <a:pt x="516" y="5536"/>
                    <a:pt x="587" y="6047"/>
                    <a:pt x="694" y="6551"/>
                  </a:cubicBezTo>
                  <a:cubicBezTo>
                    <a:pt x="882" y="7453"/>
                    <a:pt x="1354" y="8238"/>
                    <a:pt x="1586" y="9124"/>
                  </a:cubicBezTo>
                  <a:cubicBezTo>
                    <a:pt x="1708" y="9603"/>
                    <a:pt x="1902" y="10037"/>
                    <a:pt x="2112" y="10473"/>
                  </a:cubicBezTo>
                  <a:cubicBezTo>
                    <a:pt x="2122" y="10483"/>
                    <a:pt x="2139" y="10495"/>
                    <a:pt x="2149" y="10510"/>
                  </a:cubicBezTo>
                  <a:cubicBezTo>
                    <a:pt x="2144" y="10510"/>
                    <a:pt x="2139" y="10515"/>
                    <a:pt x="2134" y="10521"/>
                  </a:cubicBezTo>
                  <a:cubicBezTo>
                    <a:pt x="2139" y="10527"/>
                    <a:pt x="2144" y="10537"/>
                    <a:pt x="2149" y="10548"/>
                  </a:cubicBezTo>
                  <a:cubicBezTo>
                    <a:pt x="2155" y="10537"/>
                    <a:pt x="2160" y="10527"/>
                    <a:pt x="2166" y="10515"/>
                  </a:cubicBezTo>
                  <a:cubicBezTo>
                    <a:pt x="2418" y="10612"/>
                    <a:pt x="2499" y="10785"/>
                    <a:pt x="2418" y="11031"/>
                  </a:cubicBezTo>
                  <a:cubicBezTo>
                    <a:pt x="2402" y="11026"/>
                    <a:pt x="2392" y="11021"/>
                    <a:pt x="2375" y="11016"/>
                  </a:cubicBezTo>
                  <a:lnTo>
                    <a:pt x="2375" y="11016"/>
                  </a:lnTo>
                  <a:cubicBezTo>
                    <a:pt x="2402" y="11069"/>
                    <a:pt x="2429" y="11123"/>
                    <a:pt x="2456" y="11182"/>
                  </a:cubicBezTo>
                  <a:cubicBezTo>
                    <a:pt x="2456" y="11145"/>
                    <a:pt x="2450" y="11112"/>
                    <a:pt x="2445" y="11080"/>
                  </a:cubicBezTo>
                  <a:lnTo>
                    <a:pt x="2445" y="11080"/>
                  </a:lnTo>
                  <a:cubicBezTo>
                    <a:pt x="2794" y="11219"/>
                    <a:pt x="2746" y="11467"/>
                    <a:pt x="2702" y="11720"/>
                  </a:cubicBezTo>
                  <a:cubicBezTo>
                    <a:pt x="2746" y="11827"/>
                    <a:pt x="2789" y="11934"/>
                    <a:pt x="2831" y="12047"/>
                  </a:cubicBezTo>
                  <a:cubicBezTo>
                    <a:pt x="2853" y="12117"/>
                    <a:pt x="2880" y="12186"/>
                    <a:pt x="2901" y="12256"/>
                  </a:cubicBezTo>
                  <a:cubicBezTo>
                    <a:pt x="2960" y="12320"/>
                    <a:pt x="2987" y="12402"/>
                    <a:pt x="2982" y="12493"/>
                  </a:cubicBezTo>
                  <a:cubicBezTo>
                    <a:pt x="3030" y="12648"/>
                    <a:pt x="3079" y="12804"/>
                    <a:pt x="3122" y="12965"/>
                  </a:cubicBezTo>
                  <a:cubicBezTo>
                    <a:pt x="3562" y="13783"/>
                    <a:pt x="3617" y="14663"/>
                    <a:pt x="3283" y="15549"/>
                  </a:cubicBezTo>
                  <a:cubicBezTo>
                    <a:pt x="3106" y="16275"/>
                    <a:pt x="2702" y="16935"/>
                    <a:pt x="2675" y="17688"/>
                  </a:cubicBezTo>
                  <a:cubicBezTo>
                    <a:pt x="2633" y="18714"/>
                    <a:pt x="2735" y="19875"/>
                    <a:pt x="2412" y="20862"/>
                  </a:cubicBezTo>
                  <a:cubicBezTo>
                    <a:pt x="2187" y="21544"/>
                    <a:pt x="1494" y="22801"/>
                    <a:pt x="1494" y="22801"/>
                  </a:cubicBezTo>
                  <a:cubicBezTo>
                    <a:pt x="1494" y="22801"/>
                    <a:pt x="1239" y="23372"/>
                    <a:pt x="1329" y="23372"/>
                  </a:cubicBezTo>
                  <a:cubicBezTo>
                    <a:pt x="1330" y="23372"/>
                    <a:pt x="1332" y="23372"/>
                    <a:pt x="1333" y="23371"/>
                  </a:cubicBezTo>
                  <a:lnTo>
                    <a:pt x="1333" y="23371"/>
                  </a:lnTo>
                  <a:cubicBezTo>
                    <a:pt x="1318" y="23399"/>
                    <a:pt x="1317" y="23410"/>
                    <a:pt x="1324" y="23410"/>
                  </a:cubicBezTo>
                  <a:cubicBezTo>
                    <a:pt x="1342" y="23410"/>
                    <a:pt x="1403" y="23354"/>
                    <a:pt x="1423" y="23330"/>
                  </a:cubicBezTo>
                  <a:lnTo>
                    <a:pt x="1423" y="23330"/>
                  </a:lnTo>
                  <a:cubicBezTo>
                    <a:pt x="1447" y="23334"/>
                    <a:pt x="1470" y="23334"/>
                    <a:pt x="1494" y="23334"/>
                  </a:cubicBezTo>
                  <a:cubicBezTo>
                    <a:pt x="1532" y="23334"/>
                    <a:pt x="1564" y="23334"/>
                    <a:pt x="1596" y="23329"/>
                  </a:cubicBezTo>
                  <a:cubicBezTo>
                    <a:pt x="2037" y="23237"/>
                    <a:pt x="2477" y="23162"/>
                    <a:pt x="2918" y="23086"/>
                  </a:cubicBezTo>
                  <a:cubicBezTo>
                    <a:pt x="3600" y="22969"/>
                    <a:pt x="4309" y="22845"/>
                    <a:pt x="5003" y="22684"/>
                  </a:cubicBezTo>
                  <a:cubicBezTo>
                    <a:pt x="5217" y="22635"/>
                    <a:pt x="5400" y="22608"/>
                    <a:pt x="5576" y="22608"/>
                  </a:cubicBezTo>
                  <a:cubicBezTo>
                    <a:pt x="5829" y="22608"/>
                    <a:pt x="6066" y="22662"/>
                    <a:pt x="6324" y="22776"/>
                  </a:cubicBezTo>
                  <a:cubicBezTo>
                    <a:pt x="7936" y="23505"/>
                    <a:pt x="9682" y="23860"/>
                    <a:pt x="11668" y="23860"/>
                  </a:cubicBezTo>
                  <a:cubicBezTo>
                    <a:pt x="11868" y="23860"/>
                    <a:pt x="12062" y="23860"/>
                    <a:pt x="12260" y="23850"/>
                  </a:cubicBezTo>
                  <a:cubicBezTo>
                    <a:pt x="12459" y="23844"/>
                    <a:pt x="12635" y="23726"/>
                    <a:pt x="12722" y="23549"/>
                  </a:cubicBezTo>
                  <a:cubicBezTo>
                    <a:pt x="12915" y="23151"/>
                    <a:pt x="12722" y="22840"/>
                    <a:pt x="12556" y="22657"/>
                  </a:cubicBezTo>
                  <a:cubicBezTo>
                    <a:pt x="12635" y="22587"/>
                    <a:pt x="12717" y="22511"/>
                    <a:pt x="12803" y="22437"/>
                  </a:cubicBezTo>
                  <a:cubicBezTo>
                    <a:pt x="12915" y="22329"/>
                    <a:pt x="13093" y="22168"/>
                    <a:pt x="13216" y="22082"/>
                  </a:cubicBezTo>
                  <a:cubicBezTo>
                    <a:pt x="13538" y="22313"/>
                    <a:pt x="13920" y="22394"/>
                    <a:pt x="14259" y="22469"/>
                  </a:cubicBezTo>
                  <a:cubicBezTo>
                    <a:pt x="14892" y="22603"/>
                    <a:pt x="15032" y="22672"/>
                    <a:pt x="15070" y="23086"/>
                  </a:cubicBezTo>
                  <a:cubicBezTo>
                    <a:pt x="15107" y="23543"/>
                    <a:pt x="15672" y="23973"/>
                    <a:pt x="16079" y="23973"/>
                  </a:cubicBezTo>
                  <a:lnTo>
                    <a:pt x="16225" y="23973"/>
                  </a:lnTo>
                  <a:cubicBezTo>
                    <a:pt x="16858" y="23973"/>
                    <a:pt x="17165" y="24338"/>
                    <a:pt x="17654" y="24988"/>
                  </a:cubicBezTo>
                  <a:cubicBezTo>
                    <a:pt x="17793" y="25176"/>
                    <a:pt x="17938" y="25370"/>
                    <a:pt x="18100" y="25553"/>
                  </a:cubicBezTo>
                  <a:cubicBezTo>
                    <a:pt x="18588" y="26106"/>
                    <a:pt x="19255" y="26411"/>
                    <a:pt x="19979" y="26411"/>
                  </a:cubicBezTo>
                  <a:cubicBezTo>
                    <a:pt x="20624" y="26411"/>
                    <a:pt x="21269" y="26165"/>
                    <a:pt x="21801" y="25719"/>
                  </a:cubicBezTo>
                  <a:cubicBezTo>
                    <a:pt x="22042" y="25515"/>
                    <a:pt x="22312" y="25397"/>
                    <a:pt x="22543" y="25397"/>
                  </a:cubicBezTo>
                  <a:cubicBezTo>
                    <a:pt x="22731" y="25397"/>
                    <a:pt x="22875" y="25477"/>
                    <a:pt x="22999" y="25650"/>
                  </a:cubicBezTo>
                  <a:cubicBezTo>
                    <a:pt x="23220" y="25950"/>
                    <a:pt x="23563" y="26347"/>
                    <a:pt x="24031" y="26347"/>
                  </a:cubicBezTo>
                  <a:cubicBezTo>
                    <a:pt x="24638" y="26347"/>
                    <a:pt x="24896" y="25719"/>
                    <a:pt x="25052" y="25348"/>
                  </a:cubicBezTo>
                  <a:cubicBezTo>
                    <a:pt x="25174" y="25037"/>
                    <a:pt x="25154" y="24730"/>
                    <a:pt x="25137" y="24457"/>
                  </a:cubicBezTo>
                  <a:cubicBezTo>
                    <a:pt x="25126" y="24333"/>
                    <a:pt x="25121" y="24220"/>
                    <a:pt x="25126" y="24123"/>
                  </a:cubicBezTo>
                  <a:cubicBezTo>
                    <a:pt x="25137" y="24026"/>
                    <a:pt x="25186" y="23968"/>
                    <a:pt x="25234" y="23924"/>
                  </a:cubicBezTo>
                  <a:cubicBezTo>
                    <a:pt x="25690" y="24574"/>
                    <a:pt x="26373" y="24859"/>
                    <a:pt x="26986" y="25117"/>
                  </a:cubicBezTo>
                  <a:cubicBezTo>
                    <a:pt x="27732" y="25429"/>
                    <a:pt x="28204" y="25650"/>
                    <a:pt x="28404" y="26240"/>
                  </a:cubicBezTo>
                  <a:cubicBezTo>
                    <a:pt x="28533" y="26605"/>
                    <a:pt x="28823" y="26820"/>
                    <a:pt x="29188" y="26820"/>
                  </a:cubicBezTo>
                  <a:cubicBezTo>
                    <a:pt x="29446" y="26820"/>
                    <a:pt x="29677" y="26713"/>
                    <a:pt x="29833" y="26627"/>
                  </a:cubicBezTo>
                  <a:cubicBezTo>
                    <a:pt x="30138" y="26466"/>
                    <a:pt x="30445" y="26304"/>
                    <a:pt x="30805" y="26121"/>
                  </a:cubicBezTo>
                  <a:lnTo>
                    <a:pt x="31342" y="25843"/>
                  </a:lnTo>
                  <a:cubicBezTo>
                    <a:pt x="31524" y="25751"/>
                    <a:pt x="31632" y="25563"/>
                    <a:pt x="31632" y="25365"/>
                  </a:cubicBezTo>
                  <a:cubicBezTo>
                    <a:pt x="31627" y="25161"/>
                    <a:pt x="31514" y="24978"/>
                    <a:pt x="31331" y="24891"/>
                  </a:cubicBezTo>
                  <a:cubicBezTo>
                    <a:pt x="30923" y="24693"/>
                    <a:pt x="30520" y="24526"/>
                    <a:pt x="30133" y="24370"/>
                  </a:cubicBezTo>
                  <a:cubicBezTo>
                    <a:pt x="29230" y="24006"/>
                    <a:pt x="28452" y="23688"/>
                    <a:pt x="27844" y="23081"/>
                  </a:cubicBezTo>
                  <a:cubicBezTo>
                    <a:pt x="27517" y="22754"/>
                    <a:pt x="27517" y="22630"/>
                    <a:pt x="27517" y="22630"/>
                  </a:cubicBezTo>
                  <a:cubicBezTo>
                    <a:pt x="27522" y="22608"/>
                    <a:pt x="27576" y="22533"/>
                    <a:pt x="27753" y="22426"/>
                  </a:cubicBezTo>
                  <a:cubicBezTo>
                    <a:pt x="28172" y="22173"/>
                    <a:pt x="28462" y="21814"/>
                    <a:pt x="28720" y="21502"/>
                  </a:cubicBezTo>
                  <a:cubicBezTo>
                    <a:pt x="28984" y="21179"/>
                    <a:pt x="29210" y="20900"/>
                    <a:pt x="29532" y="20755"/>
                  </a:cubicBezTo>
                  <a:cubicBezTo>
                    <a:pt x="30165" y="20470"/>
                    <a:pt x="30326" y="19927"/>
                    <a:pt x="30004" y="19144"/>
                  </a:cubicBezTo>
                  <a:cubicBezTo>
                    <a:pt x="29983" y="19089"/>
                    <a:pt x="29951" y="19004"/>
                    <a:pt x="29945" y="18977"/>
                  </a:cubicBezTo>
                  <a:cubicBezTo>
                    <a:pt x="29865" y="18547"/>
                    <a:pt x="29542" y="18268"/>
                    <a:pt x="29123" y="18268"/>
                  </a:cubicBezTo>
                  <a:cubicBezTo>
                    <a:pt x="29005" y="18268"/>
                    <a:pt x="28887" y="18295"/>
                    <a:pt x="28779" y="18327"/>
                  </a:cubicBezTo>
                  <a:cubicBezTo>
                    <a:pt x="28720" y="18370"/>
                    <a:pt x="28655" y="18407"/>
                    <a:pt x="28597" y="18450"/>
                  </a:cubicBezTo>
                  <a:cubicBezTo>
                    <a:pt x="28392" y="18606"/>
                    <a:pt x="28194" y="18719"/>
                    <a:pt x="28006" y="18789"/>
                  </a:cubicBezTo>
                  <a:cubicBezTo>
                    <a:pt x="27534" y="19154"/>
                    <a:pt x="27044" y="19552"/>
                    <a:pt x="26550" y="19971"/>
                  </a:cubicBezTo>
                  <a:cubicBezTo>
                    <a:pt x="26528" y="19992"/>
                    <a:pt x="26513" y="20004"/>
                    <a:pt x="26491" y="20019"/>
                  </a:cubicBezTo>
                  <a:cubicBezTo>
                    <a:pt x="26560" y="19369"/>
                    <a:pt x="26491" y="18977"/>
                    <a:pt x="26255" y="18714"/>
                  </a:cubicBezTo>
                  <a:cubicBezTo>
                    <a:pt x="26250" y="18703"/>
                    <a:pt x="26238" y="18692"/>
                    <a:pt x="26228" y="18687"/>
                  </a:cubicBezTo>
                  <a:cubicBezTo>
                    <a:pt x="26180" y="18665"/>
                    <a:pt x="26131" y="18643"/>
                    <a:pt x="26083" y="18611"/>
                  </a:cubicBezTo>
                  <a:cubicBezTo>
                    <a:pt x="25910" y="18514"/>
                    <a:pt x="25809" y="18321"/>
                    <a:pt x="25819" y="18122"/>
                  </a:cubicBezTo>
                  <a:cubicBezTo>
                    <a:pt x="25819" y="18102"/>
                    <a:pt x="25830" y="18085"/>
                    <a:pt x="25830" y="18063"/>
                  </a:cubicBezTo>
                  <a:cubicBezTo>
                    <a:pt x="26002" y="18095"/>
                    <a:pt x="26180" y="18128"/>
                    <a:pt x="26351" y="18155"/>
                  </a:cubicBezTo>
                  <a:cubicBezTo>
                    <a:pt x="26475" y="18095"/>
                    <a:pt x="26599" y="18042"/>
                    <a:pt x="26716" y="17988"/>
                  </a:cubicBezTo>
                  <a:lnTo>
                    <a:pt x="26728" y="17978"/>
                  </a:lnTo>
                  <a:cubicBezTo>
                    <a:pt x="26711" y="17870"/>
                    <a:pt x="26701" y="17725"/>
                    <a:pt x="26689" y="17586"/>
                  </a:cubicBezTo>
                  <a:cubicBezTo>
                    <a:pt x="26669" y="17360"/>
                    <a:pt x="26647" y="17145"/>
                    <a:pt x="26572" y="17123"/>
                  </a:cubicBezTo>
                  <a:cubicBezTo>
                    <a:pt x="25749" y="16909"/>
                    <a:pt x="25573" y="16446"/>
                    <a:pt x="25556" y="15920"/>
                  </a:cubicBezTo>
                  <a:lnTo>
                    <a:pt x="25556" y="15818"/>
                  </a:lnTo>
                  <a:cubicBezTo>
                    <a:pt x="25556" y="15710"/>
                    <a:pt x="25567" y="15603"/>
                    <a:pt x="25573" y="15491"/>
                  </a:cubicBezTo>
                  <a:cubicBezTo>
                    <a:pt x="25583" y="15345"/>
                    <a:pt x="25593" y="15201"/>
                    <a:pt x="25600" y="15060"/>
                  </a:cubicBezTo>
                  <a:cubicBezTo>
                    <a:pt x="25600" y="15023"/>
                    <a:pt x="25605" y="14986"/>
                    <a:pt x="25605" y="14953"/>
                  </a:cubicBezTo>
                  <a:cubicBezTo>
                    <a:pt x="25605" y="14668"/>
                    <a:pt x="25573" y="14400"/>
                    <a:pt x="25432" y="14169"/>
                  </a:cubicBezTo>
                  <a:cubicBezTo>
                    <a:pt x="25406" y="14131"/>
                    <a:pt x="25395" y="14093"/>
                    <a:pt x="25390" y="14056"/>
                  </a:cubicBezTo>
                  <a:cubicBezTo>
                    <a:pt x="25368" y="13793"/>
                    <a:pt x="25825" y="13599"/>
                    <a:pt x="25932" y="13320"/>
                  </a:cubicBezTo>
                  <a:cubicBezTo>
                    <a:pt x="25916" y="13316"/>
                    <a:pt x="25898" y="13315"/>
                    <a:pt x="25879" y="13315"/>
                  </a:cubicBezTo>
                  <a:cubicBezTo>
                    <a:pt x="25854" y="13315"/>
                    <a:pt x="25828" y="13317"/>
                    <a:pt x="25803" y="13317"/>
                  </a:cubicBezTo>
                  <a:cubicBezTo>
                    <a:pt x="25731" y="13317"/>
                    <a:pt x="25666" y="13303"/>
                    <a:pt x="25653" y="13196"/>
                  </a:cubicBezTo>
                  <a:cubicBezTo>
                    <a:pt x="24492" y="13260"/>
                    <a:pt x="23332" y="13347"/>
                    <a:pt x="22166" y="13369"/>
                  </a:cubicBezTo>
                  <a:cubicBezTo>
                    <a:pt x="21929" y="13374"/>
                    <a:pt x="21670" y="13464"/>
                    <a:pt x="21423" y="13464"/>
                  </a:cubicBezTo>
                  <a:cubicBezTo>
                    <a:pt x="21218" y="13464"/>
                    <a:pt x="21021" y="13402"/>
                    <a:pt x="20850" y="13180"/>
                  </a:cubicBezTo>
                  <a:lnTo>
                    <a:pt x="18712" y="13186"/>
                  </a:lnTo>
                  <a:cubicBezTo>
                    <a:pt x="18048" y="13615"/>
                    <a:pt x="17332" y="13679"/>
                    <a:pt x="16608" y="13679"/>
                  </a:cubicBezTo>
                  <a:cubicBezTo>
                    <a:pt x="16296" y="13679"/>
                    <a:pt x="15982" y="13667"/>
                    <a:pt x="15670" y="13667"/>
                  </a:cubicBezTo>
                  <a:cubicBezTo>
                    <a:pt x="15482" y="13667"/>
                    <a:pt x="15294" y="13672"/>
                    <a:pt x="15107" y="13686"/>
                  </a:cubicBezTo>
                  <a:cubicBezTo>
                    <a:pt x="14914" y="13557"/>
                    <a:pt x="14802" y="13369"/>
                    <a:pt x="14737" y="13175"/>
                  </a:cubicBezTo>
                  <a:lnTo>
                    <a:pt x="14737" y="13126"/>
                  </a:lnTo>
                  <a:cubicBezTo>
                    <a:pt x="14827" y="11452"/>
                    <a:pt x="15166" y="9842"/>
                    <a:pt x="16034" y="8382"/>
                  </a:cubicBezTo>
                  <a:lnTo>
                    <a:pt x="16034" y="8382"/>
                  </a:lnTo>
                  <a:cubicBezTo>
                    <a:pt x="16033" y="8383"/>
                    <a:pt x="16032" y="8383"/>
                    <a:pt x="16032" y="8383"/>
                  </a:cubicBezTo>
                  <a:cubicBezTo>
                    <a:pt x="16096" y="7808"/>
                    <a:pt x="16252" y="7292"/>
                    <a:pt x="16837" y="7029"/>
                  </a:cubicBezTo>
                  <a:cubicBezTo>
                    <a:pt x="16961" y="6342"/>
                    <a:pt x="16676" y="5477"/>
                    <a:pt x="17654" y="5154"/>
                  </a:cubicBezTo>
                  <a:cubicBezTo>
                    <a:pt x="18147" y="4805"/>
                    <a:pt x="17869" y="4294"/>
                    <a:pt x="17896" y="3848"/>
                  </a:cubicBezTo>
                  <a:cubicBezTo>
                    <a:pt x="17567" y="3790"/>
                    <a:pt x="17579" y="3558"/>
                    <a:pt x="17626" y="3307"/>
                  </a:cubicBezTo>
                  <a:cubicBezTo>
                    <a:pt x="17535" y="3242"/>
                    <a:pt x="17412" y="3183"/>
                    <a:pt x="17391" y="3102"/>
                  </a:cubicBezTo>
                  <a:cubicBezTo>
                    <a:pt x="17165" y="2140"/>
                    <a:pt x="17116" y="883"/>
                    <a:pt x="16445" y="335"/>
                  </a:cubicBezTo>
                  <a:cubicBezTo>
                    <a:pt x="16434" y="277"/>
                    <a:pt x="16424" y="218"/>
                    <a:pt x="16413" y="158"/>
                  </a:cubicBezTo>
                  <a:cubicBezTo>
                    <a:pt x="16369" y="185"/>
                    <a:pt x="16322" y="201"/>
                    <a:pt x="16278" y="223"/>
                  </a:cubicBezTo>
                  <a:cubicBezTo>
                    <a:pt x="15983" y="53"/>
                    <a:pt x="15611" y="1"/>
                    <a:pt x="15206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3" name="Google Shape;5073;p35"/>
            <p:cNvSpPr/>
            <p:nvPr/>
          </p:nvSpPr>
          <p:spPr>
            <a:xfrm>
              <a:off x="2338650" y="3105175"/>
              <a:ext cx="1914550" cy="1859725"/>
            </a:xfrm>
            <a:custGeom>
              <a:avLst/>
              <a:gdLst/>
              <a:ahLst/>
              <a:cxnLst/>
              <a:rect l="l" t="t" r="r" b="b"/>
              <a:pathLst>
                <a:path w="76582" h="74389" extrusionOk="0">
                  <a:moveTo>
                    <a:pt x="24033" y="0"/>
                  </a:moveTo>
                  <a:cubicBezTo>
                    <a:pt x="24008" y="0"/>
                    <a:pt x="23984" y="1"/>
                    <a:pt x="23960" y="1"/>
                  </a:cubicBezTo>
                  <a:cubicBezTo>
                    <a:pt x="23885" y="44"/>
                    <a:pt x="23826" y="91"/>
                    <a:pt x="23767" y="145"/>
                  </a:cubicBezTo>
                  <a:cubicBezTo>
                    <a:pt x="23757" y="140"/>
                    <a:pt x="23740" y="140"/>
                    <a:pt x="23729" y="135"/>
                  </a:cubicBezTo>
                  <a:cubicBezTo>
                    <a:pt x="23724" y="156"/>
                    <a:pt x="23724" y="178"/>
                    <a:pt x="23719" y="200"/>
                  </a:cubicBezTo>
                  <a:cubicBezTo>
                    <a:pt x="23251" y="747"/>
                    <a:pt x="23655" y="1698"/>
                    <a:pt x="23321" y="2268"/>
                  </a:cubicBezTo>
                  <a:cubicBezTo>
                    <a:pt x="23278" y="2880"/>
                    <a:pt x="23236" y="3492"/>
                    <a:pt x="23192" y="4105"/>
                  </a:cubicBezTo>
                  <a:cubicBezTo>
                    <a:pt x="23139" y="4846"/>
                    <a:pt x="23085" y="5588"/>
                    <a:pt x="23031" y="6324"/>
                  </a:cubicBezTo>
                  <a:lnTo>
                    <a:pt x="23031" y="6329"/>
                  </a:lnTo>
                  <a:cubicBezTo>
                    <a:pt x="22655" y="7968"/>
                    <a:pt x="22956" y="9686"/>
                    <a:pt x="22510" y="11320"/>
                  </a:cubicBezTo>
                  <a:cubicBezTo>
                    <a:pt x="22478" y="11744"/>
                    <a:pt x="22450" y="12163"/>
                    <a:pt x="22423" y="12587"/>
                  </a:cubicBezTo>
                  <a:cubicBezTo>
                    <a:pt x="22172" y="16262"/>
                    <a:pt x="21994" y="19942"/>
                    <a:pt x="21436" y="23596"/>
                  </a:cubicBezTo>
                  <a:lnTo>
                    <a:pt x="21436" y="25007"/>
                  </a:lnTo>
                  <a:cubicBezTo>
                    <a:pt x="21290" y="26598"/>
                    <a:pt x="21070" y="28188"/>
                    <a:pt x="21027" y="29784"/>
                  </a:cubicBezTo>
                  <a:cubicBezTo>
                    <a:pt x="21022" y="29966"/>
                    <a:pt x="21005" y="30117"/>
                    <a:pt x="20973" y="30241"/>
                  </a:cubicBezTo>
                  <a:cubicBezTo>
                    <a:pt x="20779" y="30531"/>
                    <a:pt x="20511" y="30719"/>
                    <a:pt x="20125" y="30821"/>
                  </a:cubicBezTo>
                  <a:cubicBezTo>
                    <a:pt x="20006" y="30821"/>
                    <a:pt x="19872" y="30809"/>
                    <a:pt x="19722" y="30799"/>
                  </a:cubicBezTo>
                  <a:cubicBezTo>
                    <a:pt x="14372" y="30256"/>
                    <a:pt x="9021" y="29757"/>
                    <a:pt x="3664" y="29274"/>
                  </a:cubicBezTo>
                  <a:cubicBezTo>
                    <a:pt x="3242" y="29236"/>
                    <a:pt x="2818" y="29226"/>
                    <a:pt x="2392" y="29226"/>
                  </a:cubicBezTo>
                  <a:cubicBezTo>
                    <a:pt x="1950" y="29226"/>
                    <a:pt x="1507" y="29237"/>
                    <a:pt x="1063" y="29237"/>
                  </a:cubicBezTo>
                  <a:cubicBezTo>
                    <a:pt x="1015" y="29237"/>
                    <a:pt x="967" y="29237"/>
                    <a:pt x="919" y="29236"/>
                  </a:cubicBezTo>
                  <a:cubicBezTo>
                    <a:pt x="817" y="29225"/>
                    <a:pt x="710" y="29214"/>
                    <a:pt x="623" y="29214"/>
                  </a:cubicBezTo>
                  <a:cubicBezTo>
                    <a:pt x="511" y="29214"/>
                    <a:pt x="435" y="29214"/>
                    <a:pt x="387" y="29321"/>
                  </a:cubicBezTo>
                  <a:cubicBezTo>
                    <a:pt x="306" y="29370"/>
                    <a:pt x="237" y="29440"/>
                    <a:pt x="194" y="29542"/>
                  </a:cubicBezTo>
                  <a:cubicBezTo>
                    <a:pt x="140" y="29681"/>
                    <a:pt x="194" y="29822"/>
                    <a:pt x="301" y="29907"/>
                  </a:cubicBezTo>
                  <a:cubicBezTo>
                    <a:pt x="247" y="30095"/>
                    <a:pt x="140" y="30246"/>
                    <a:pt x="1" y="30348"/>
                  </a:cubicBezTo>
                  <a:cubicBezTo>
                    <a:pt x="70" y="30397"/>
                    <a:pt x="145" y="30444"/>
                    <a:pt x="231" y="30477"/>
                  </a:cubicBezTo>
                  <a:cubicBezTo>
                    <a:pt x="678" y="30633"/>
                    <a:pt x="892" y="30982"/>
                    <a:pt x="1204" y="31540"/>
                  </a:cubicBezTo>
                  <a:cubicBezTo>
                    <a:pt x="1382" y="31858"/>
                    <a:pt x="1563" y="32185"/>
                    <a:pt x="1838" y="32475"/>
                  </a:cubicBezTo>
                  <a:cubicBezTo>
                    <a:pt x="2461" y="33142"/>
                    <a:pt x="3058" y="33861"/>
                    <a:pt x="3643" y="34555"/>
                  </a:cubicBezTo>
                  <a:cubicBezTo>
                    <a:pt x="4985" y="36160"/>
                    <a:pt x="6378" y="37821"/>
                    <a:pt x="8193" y="39067"/>
                  </a:cubicBezTo>
                  <a:cubicBezTo>
                    <a:pt x="8843" y="39512"/>
                    <a:pt x="9047" y="40216"/>
                    <a:pt x="9289" y="41027"/>
                  </a:cubicBezTo>
                  <a:cubicBezTo>
                    <a:pt x="9455" y="41587"/>
                    <a:pt x="9622" y="42172"/>
                    <a:pt x="9961" y="42693"/>
                  </a:cubicBezTo>
                  <a:cubicBezTo>
                    <a:pt x="9949" y="42736"/>
                    <a:pt x="9934" y="42779"/>
                    <a:pt x="9923" y="42812"/>
                  </a:cubicBezTo>
                  <a:lnTo>
                    <a:pt x="9901" y="42876"/>
                  </a:lnTo>
                  <a:cubicBezTo>
                    <a:pt x="9472" y="44235"/>
                    <a:pt x="9929" y="45567"/>
                    <a:pt x="11201" y="46636"/>
                  </a:cubicBezTo>
                  <a:cubicBezTo>
                    <a:pt x="13517" y="48587"/>
                    <a:pt x="15510" y="50000"/>
                    <a:pt x="17476" y="51079"/>
                  </a:cubicBezTo>
                  <a:cubicBezTo>
                    <a:pt x="17868" y="51294"/>
                    <a:pt x="18228" y="51401"/>
                    <a:pt x="18588" y="51401"/>
                  </a:cubicBezTo>
                  <a:cubicBezTo>
                    <a:pt x="19110" y="51401"/>
                    <a:pt x="19604" y="51170"/>
                    <a:pt x="20109" y="50704"/>
                  </a:cubicBezTo>
                  <a:cubicBezTo>
                    <a:pt x="20801" y="50064"/>
                    <a:pt x="21097" y="49291"/>
                    <a:pt x="21387" y="48549"/>
                  </a:cubicBezTo>
                  <a:cubicBezTo>
                    <a:pt x="21511" y="48232"/>
                    <a:pt x="21624" y="47937"/>
                    <a:pt x="21768" y="47657"/>
                  </a:cubicBezTo>
                  <a:cubicBezTo>
                    <a:pt x="21838" y="47518"/>
                    <a:pt x="21892" y="47372"/>
                    <a:pt x="21946" y="47233"/>
                  </a:cubicBezTo>
                  <a:cubicBezTo>
                    <a:pt x="22037" y="47007"/>
                    <a:pt x="22101" y="46868"/>
                    <a:pt x="22160" y="46776"/>
                  </a:cubicBezTo>
                  <a:cubicBezTo>
                    <a:pt x="22359" y="46717"/>
                    <a:pt x="22559" y="46668"/>
                    <a:pt x="22757" y="46631"/>
                  </a:cubicBezTo>
                  <a:cubicBezTo>
                    <a:pt x="22956" y="46631"/>
                    <a:pt x="23133" y="46598"/>
                    <a:pt x="23300" y="46551"/>
                  </a:cubicBezTo>
                  <a:cubicBezTo>
                    <a:pt x="23519" y="46528"/>
                    <a:pt x="23736" y="46516"/>
                    <a:pt x="23952" y="46516"/>
                  </a:cubicBezTo>
                  <a:cubicBezTo>
                    <a:pt x="28004" y="46516"/>
                    <a:pt x="31442" y="50471"/>
                    <a:pt x="33432" y="53776"/>
                  </a:cubicBezTo>
                  <a:cubicBezTo>
                    <a:pt x="33925" y="54592"/>
                    <a:pt x="34495" y="55306"/>
                    <a:pt x="35086" y="55990"/>
                  </a:cubicBezTo>
                  <a:cubicBezTo>
                    <a:pt x="35968" y="57627"/>
                    <a:pt x="37042" y="59149"/>
                    <a:pt x="38105" y="60631"/>
                  </a:cubicBezTo>
                  <a:lnTo>
                    <a:pt x="38396" y="61039"/>
                  </a:lnTo>
                  <a:cubicBezTo>
                    <a:pt x="38514" y="61205"/>
                    <a:pt x="38669" y="61410"/>
                    <a:pt x="38869" y="61560"/>
                  </a:cubicBezTo>
                  <a:cubicBezTo>
                    <a:pt x="38981" y="61936"/>
                    <a:pt x="39100" y="62301"/>
                    <a:pt x="39256" y="62630"/>
                  </a:cubicBezTo>
                  <a:cubicBezTo>
                    <a:pt x="39519" y="63193"/>
                    <a:pt x="39819" y="63731"/>
                    <a:pt x="40131" y="64262"/>
                  </a:cubicBezTo>
                  <a:cubicBezTo>
                    <a:pt x="40635" y="66357"/>
                    <a:pt x="41533" y="68162"/>
                    <a:pt x="42311" y="69560"/>
                  </a:cubicBezTo>
                  <a:lnTo>
                    <a:pt x="42355" y="69635"/>
                  </a:lnTo>
                  <a:cubicBezTo>
                    <a:pt x="42494" y="69893"/>
                    <a:pt x="42683" y="70237"/>
                    <a:pt x="43112" y="70386"/>
                  </a:cubicBezTo>
                  <a:cubicBezTo>
                    <a:pt x="43945" y="70677"/>
                    <a:pt x="44724" y="71085"/>
                    <a:pt x="45546" y="71515"/>
                  </a:cubicBezTo>
                  <a:cubicBezTo>
                    <a:pt x="46824" y="72181"/>
                    <a:pt x="48145" y="72868"/>
                    <a:pt x="49688" y="73089"/>
                  </a:cubicBezTo>
                  <a:cubicBezTo>
                    <a:pt x="50756" y="73245"/>
                    <a:pt x="51633" y="73411"/>
                    <a:pt x="52342" y="74046"/>
                  </a:cubicBezTo>
                  <a:cubicBezTo>
                    <a:pt x="52600" y="74276"/>
                    <a:pt x="52852" y="74388"/>
                    <a:pt x="53104" y="74388"/>
                  </a:cubicBezTo>
                  <a:cubicBezTo>
                    <a:pt x="53599" y="74388"/>
                    <a:pt x="53851" y="73981"/>
                    <a:pt x="54002" y="73739"/>
                  </a:cubicBezTo>
                  <a:cubicBezTo>
                    <a:pt x="54039" y="73674"/>
                    <a:pt x="54093" y="73589"/>
                    <a:pt x="54131" y="73545"/>
                  </a:cubicBezTo>
                  <a:cubicBezTo>
                    <a:pt x="54592" y="73443"/>
                    <a:pt x="54748" y="73191"/>
                    <a:pt x="54802" y="72992"/>
                  </a:cubicBezTo>
                  <a:cubicBezTo>
                    <a:pt x="54921" y="72541"/>
                    <a:pt x="54555" y="72208"/>
                    <a:pt x="54373" y="72052"/>
                  </a:cubicBezTo>
                  <a:cubicBezTo>
                    <a:pt x="53835" y="71306"/>
                    <a:pt x="53664" y="70413"/>
                    <a:pt x="53481" y="69463"/>
                  </a:cubicBezTo>
                  <a:cubicBezTo>
                    <a:pt x="53384" y="68936"/>
                    <a:pt x="53271" y="68400"/>
                    <a:pt x="53104" y="67872"/>
                  </a:cubicBezTo>
                  <a:cubicBezTo>
                    <a:pt x="53201" y="67577"/>
                    <a:pt x="53277" y="67249"/>
                    <a:pt x="53303" y="66900"/>
                  </a:cubicBezTo>
                  <a:cubicBezTo>
                    <a:pt x="53481" y="64686"/>
                    <a:pt x="54942" y="62146"/>
                    <a:pt x="55774" y="60121"/>
                  </a:cubicBezTo>
                  <a:cubicBezTo>
                    <a:pt x="56779" y="57692"/>
                    <a:pt x="59492" y="57337"/>
                    <a:pt x="61184" y="55651"/>
                  </a:cubicBezTo>
                  <a:cubicBezTo>
                    <a:pt x="61227" y="55629"/>
                    <a:pt x="61271" y="55608"/>
                    <a:pt x="61297" y="55597"/>
                  </a:cubicBezTo>
                  <a:cubicBezTo>
                    <a:pt x="63011" y="55016"/>
                    <a:pt x="64778" y="54416"/>
                    <a:pt x="66057" y="53099"/>
                  </a:cubicBezTo>
                  <a:cubicBezTo>
                    <a:pt x="66272" y="52879"/>
                    <a:pt x="66535" y="52663"/>
                    <a:pt x="66820" y="52433"/>
                  </a:cubicBezTo>
                  <a:cubicBezTo>
                    <a:pt x="67819" y="51627"/>
                    <a:pt x="69183" y="50526"/>
                    <a:pt x="68447" y="48425"/>
                  </a:cubicBezTo>
                  <a:cubicBezTo>
                    <a:pt x="68427" y="48361"/>
                    <a:pt x="68427" y="48329"/>
                    <a:pt x="68420" y="48329"/>
                  </a:cubicBezTo>
                  <a:cubicBezTo>
                    <a:pt x="68469" y="48264"/>
                    <a:pt x="68710" y="48168"/>
                    <a:pt x="68839" y="48113"/>
                  </a:cubicBezTo>
                  <a:cubicBezTo>
                    <a:pt x="68893" y="48093"/>
                    <a:pt x="68942" y="48071"/>
                    <a:pt x="68995" y="48049"/>
                  </a:cubicBezTo>
                  <a:cubicBezTo>
                    <a:pt x="69119" y="49204"/>
                    <a:pt x="69942" y="49301"/>
                    <a:pt x="70205" y="49301"/>
                  </a:cubicBezTo>
                  <a:cubicBezTo>
                    <a:pt x="70683" y="49301"/>
                    <a:pt x="71160" y="49060"/>
                    <a:pt x="71418" y="48931"/>
                  </a:cubicBezTo>
                  <a:cubicBezTo>
                    <a:pt x="72198" y="48538"/>
                    <a:pt x="73057" y="48254"/>
                    <a:pt x="74207" y="48006"/>
                  </a:cubicBezTo>
                  <a:cubicBezTo>
                    <a:pt x="74266" y="47996"/>
                    <a:pt x="74325" y="47969"/>
                    <a:pt x="74378" y="47937"/>
                  </a:cubicBezTo>
                  <a:cubicBezTo>
                    <a:pt x="74454" y="47883"/>
                    <a:pt x="74459" y="47409"/>
                    <a:pt x="74459" y="47409"/>
                  </a:cubicBezTo>
                  <a:cubicBezTo>
                    <a:pt x="74797" y="46776"/>
                    <a:pt x="75152" y="46152"/>
                    <a:pt x="75377" y="45470"/>
                  </a:cubicBezTo>
                  <a:cubicBezTo>
                    <a:pt x="75700" y="44483"/>
                    <a:pt x="75598" y="43322"/>
                    <a:pt x="75640" y="42296"/>
                  </a:cubicBezTo>
                  <a:cubicBezTo>
                    <a:pt x="75667" y="41543"/>
                    <a:pt x="76071" y="40883"/>
                    <a:pt x="76248" y="40157"/>
                  </a:cubicBezTo>
                  <a:cubicBezTo>
                    <a:pt x="76582" y="39271"/>
                    <a:pt x="76527" y="38391"/>
                    <a:pt x="76087" y="37573"/>
                  </a:cubicBezTo>
                  <a:cubicBezTo>
                    <a:pt x="76044" y="37412"/>
                    <a:pt x="75995" y="37256"/>
                    <a:pt x="75947" y="37101"/>
                  </a:cubicBezTo>
                  <a:cubicBezTo>
                    <a:pt x="75952" y="37010"/>
                    <a:pt x="75925" y="36928"/>
                    <a:pt x="75866" y="36864"/>
                  </a:cubicBezTo>
                  <a:cubicBezTo>
                    <a:pt x="75845" y="36794"/>
                    <a:pt x="75818" y="36725"/>
                    <a:pt x="75796" y="36655"/>
                  </a:cubicBezTo>
                  <a:cubicBezTo>
                    <a:pt x="75754" y="36542"/>
                    <a:pt x="75711" y="36435"/>
                    <a:pt x="75667" y="36328"/>
                  </a:cubicBezTo>
                  <a:cubicBezTo>
                    <a:pt x="75711" y="36075"/>
                    <a:pt x="75759" y="35827"/>
                    <a:pt x="75410" y="35688"/>
                  </a:cubicBezTo>
                  <a:lnTo>
                    <a:pt x="75410" y="35688"/>
                  </a:lnTo>
                  <a:cubicBezTo>
                    <a:pt x="75415" y="35720"/>
                    <a:pt x="75421" y="35753"/>
                    <a:pt x="75421" y="35790"/>
                  </a:cubicBezTo>
                  <a:cubicBezTo>
                    <a:pt x="75394" y="35731"/>
                    <a:pt x="75367" y="35677"/>
                    <a:pt x="75340" y="35624"/>
                  </a:cubicBezTo>
                  <a:lnTo>
                    <a:pt x="75340" y="35624"/>
                  </a:lnTo>
                  <a:cubicBezTo>
                    <a:pt x="75357" y="35629"/>
                    <a:pt x="75367" y="35634"/>
                    <a:pt x="75383" y="35639"/>
                  </a:cubicBezTo>
                  <a:cubicBezTo>
                    <a:pt x="75464" y="35393"/>
                    <a:pt x="75383" y="35220"/>
                    <a:pt x="75131" y="35123"/>
                  </a:cubicBezTo>
                  <a:cubicBezTo>
                    <a:pt x="75125" y="35135"/>
                    <a:pt x="75120" y="35145"/>
                    <a:pt x="75114" y="35156"/>
                  </a:cubicBezTo>
                  <a:cubicBezTo>
                    <a:pt x="75109" y="35145"/>
                    <a:pt x="75104" y="35135"/>
                    <a:pt x="75099" y="35129"/>
                  </a:cubicBezTo>
                  <a:cubicBezTo>
                    <a:pt x="75104" y="35123"/>
                    <a:pt x="75109" y="35118"/>
                    <a:pt x="75114" y="35118"/>
                  </a:cubicBezTo>
                  <a:cubicBezTo>
                    <a:pt x="75104" y="35103"/>
                    <a:pt x="75087" y="35091"/>
                    <a:pt x="75077" y="35081"/>
                  </a:cubicBezTo>
                  <a:cubicBezTo>
                    <a:pt x="74867" y="34645"/>
                    <a:pt x="74673" y="34211"/>
                    <a:pt x="74551" y="33732"/>
                  </a:cubicBezTo>
                  <a:cubicBezTo>
                    <a:pt x="74319" y="32846"/>
                    <a:pt x="73847" y="32061"/>
                    <a:pt x="73659" y="31159"/>
                  </a:cubicBezTo>
                  <a:cubicBezTo>
                    <a:pt x="73552" y="30655"/>
                    <a:pt x="73481" y="30144"/>
                    <a:pt x="73423" y="29628"/>
                  </a:cubicBezTo>
                  <a:cubicBezTo>
                    <a:pt x="73379" y="28371"/>
                    <a:pt x="73036" y="26259"/>
                    <a:pt x="72965" y="25002"/>
                  </a:cubicBezTo>
                  <a:cubicBezTo>
                    <a:pt x="72959" y="24888"/>
                    <a:pt x="72982" y="24848"/>
                    <a:pt x="73021" y="24848"/>
                  </a:cubicBezTo>
                  <a:cubicBezTo>
                    <a:pt x="73114" y="24848"/>
                    <a:pt x="73301" y="25065"/>
                    <a:pt x="73454" y="25065"/>
                  </a:cubicBezTo>
                  <a:cubicBezTo>
                    <a:pt x="73479" y="25065"/>
                    <a:pt x="73502" y="25059"/>
                    <a:pt x="73525" y="25046"/>
                  </a:cubicBezTo>
                  <a:lnTo>
                    <a:pt x="73525" y="25019"/>
                  </a:lnTo>
                  <a:lnTo>
                    <a:pt x="73525" y="24992"/>
                  </a:lnTo>
                  <a:cubicBezTo>
                    <a:pt x="73277" y="24878"/>
                    <a:pt x="73111" y="24712"/>
                    <a:pt x="72992" y="24487"/>
                  </a:cubicBezTo>
                  <a:lnTo>
                    <a:pt x="72992" y="23197"/>
                  </a:lnTo>
                  <a:cubicBezTo>
                    <a:pt x="72992" y="22795"/>
                    <a:pt x="72923" y="22381"/>
                    <a:pt x="73014" y="21999"/>
                  </a:cubicBezTo>
                  <a:cubicBezTo>
                    <a:pt x="73057" y="21816"/>
                    <a:pt x="73004" y="21597"/>
                    <a:pt x="72939" y="21409"/>
                  </a:cubicBezTo>
                  <a:cubicBezTo>
                    <a:pt x="72213" y="20791"/>
                    <a:pt x="71224" y="20613"/>
                    <a:pt x="70285" y="20581"/>
                  </a:cubicBezTo>
                  <a:cubicBezTo>
                    <a:pt x="70252" y="20619"/>
                    <a:pt x="70199" y="20646"/>
                    <a:pt x="70113" y="20662"/>
                  </a:cubicBezTo>
                  <a:cubicBezTo>
                    <a:pt x="70089" y="20665"/>
                    <a:pt x="70066" y="20666"/>
                    <a:pt x="70043" y="20666"/>
                  </a:cubicBezTo>
                  <a:cubicBezTo>
                    <a:pt x="70020" y="20666"/>
                    <a:pt x="69998" y="20665"/>
                    <a:pt x="69974" y="20662"/>
                  </a:cubicBezTo>
                  <a:cubicBezTo>
                    <a:pt x="69806" y="20651"/>
                    <a:pt x="69667" y="20566"/>
                    <a:pt x="69592" y="20405"/>
                  </a:cubicBezTo>
                  <a:cubicBezTo>
                    <a:pt x="69329" y="20296"/>
                    <a:pt x="69097" y="20125"/>
                    <a:pt x="68846" y="19974"/>
                  </a:cubicBezTo>
                  <a:cubicBezTo>
                    <a:pt x="68834" y="19974"/>
                    <a:pt x="68824" y="19964"/>
                    <a:pt x="68819" y="19964"/>
                  </a:cubicBezTo>
                  <a:cubicBezTo>
                    <a:pt x="68496" y="19850"/>
                    <a:pt x="68189" y="19684"/>
                    <a:pt x="67879" y="19528"/>
                  </a:cubicBezTo>
                  <a:cubicBezTo>
                    <a:pt x="67599" y="19421"/>
                    <a:pt x="67314" y="19329"/>
                    <a:pt x="67024" y="19249"/>
                  </a:cubicBezTo>
                  <a:cubicBezTo>
                    <a:pt x="66965" y="19233"/>
                    <a:pt x="66932" y="19185"/>
                    <a:pt x="66927" y="19136"/>
                  </a:cubicBezTo>
                  <a:cubicBezTo>
                    <a:pt x="66756" y="19092"/>
                    <a:pt x="66582" y="19066"/>
                    <a:pt x="66402" y="19066"/>
                  </a:cubicBezTo>
                  <a:cubicBezTo>
                    <a:pt x="66096" y="19066"/>
                    <a:pt x="65774" y="19142"/>
                    <a:pt x="65429" y="19334"/>
                  </a:cubicBezTo>
                  <a:cubicBezTo>
                    <a:pt x="65369" y="19370"/>
                    <a:pt x="65281" y="19392"/>
                    <a:pt x="65182" y="19392"/>
                  </a:cubicBezTo>
                  <a:cubicBezTo>
                    <a:pt x="65147" y="19392"/>
                    <a:pt x="65111" y="19389"/>
                    <a:pt x="65074" y="19383"/>
                  </a:cubicBezTo>
                  <a:cubicBezTo>
                    <a:pt x="64418" y="19475"/>
                    <a:pt x="63779" y="19431"/>
                    <a:pt x="63113" y="19517"/>
                  </a:cubicBezTo>
                  <a:cubicBezTo>
                    <a:pt x="63044" y="19528"/>
                    <a:pt x="62973" y="19539"/>
                    <a:pt x="62908" y="19545"/>
                  </a:cubicBezTo>
                  <a:cubicBezTo>
                    <a:pt x="62732" y="19604"/>
                    <a:pt x="62549" y="19624"/>
                    <a:pt x="62360" y="19631"/>
                  </a:cubicBezTo>
                  <a:cubicBezTo>
                    <a:pt x="61861" y="19716"/>
                    <a:pt x="61356" y="19829"/>
                    <a:pt x="60884" y="19969"/>
                  </a:cubicBezTo>
                  <a:cubicBezTo>
                    <a:pt x="60734" y="20089"/>
                    <a:pt x="60570" y="20175"/>
                    <a:pt x="60363" y="20175"/>
                  </a:cubicBezTo>
                  <a:cubicBezTo>
                    <a:pt x="60310" y="20175"/>
                    <a:pt x="60255" y="20169"/>
                    <a:pt x="60196" y="20157"/>
                  </a:cubicBezTo>
                  <a:cubicBezTo>
                    <a:pt x="60201" y="20157"/>
                    <a:pt x="60201" y="20157"/>
                    <a:pt x="60201" y="20152"/>
                  </a:cubicBezTo>
                  <a:lnTo>
                    <a:pt x="60201" y="20152"/>
                  </a:lnTo>
                  <a:cubicBezTo>
                    <a:pt x="60122" y="20165"/>
                    <a:pt x="60045" y="20171"/>
                    <a:pt x="59968" y="20171"/>
                  </a:cubicBezTo>
                  <a:cubicBezTo>
                    <a:pt x="59794" y="20171"/>
                    <a:pt x="59625" y="20138"/>
                    <a:pt x="59449" y="20071"/>
                  </a:cubicBezTo>
                  <a:cubicBezTo>
                    <a:pt x="59191" y="19996"/>
                    <a:pt x="58944" y="19882"/>
                    <a:pt x="58703" y="19753"/>
                  </a:cubicBezTo>
                  <a:cubicBezTo>
                    <a:pt x="58407" y="19673"/>
                    <a:pt x="58122" y="19668"/>
                    <a:pt x="57768" y="19663"/>
                  </a:cubicBezTo>
                  <a:cubicBezTo>
                    <a:pt x="57719" y="19663"/>
                    <a:pt x="57676" y="19663"/>
                    <a:pt x="57634" y="19657"/>
                  </a:cubicBezTo>
                  <a:cubicBezTo>
                    <a:pt x="57591" y="19669"/>
                    <a:pt x="57549" y="19675"/>
                    <a:pt x="57506" y="19675"/>
                  </a:cubicBezTo>
                  <a:cubicBezTo>
                    <a:pt x="57415" y="19675"/>
                    <a:pt x="57323" y="19646"/>
                    <a:pt x="57235" y="19587"/>
                  </a:cubicBezTo>
                  <a:cubicBezTo>
                    <a:pt x="57188" y="19572"/>
                    <a:pt x="57133" y="19555"/>
                    <a:pt x="57086" y="19534"/>
                  </a:cubicBezTo>
                  <a:cubicBezTo>
                    <a:pt x="56889" y="19452"/>
                    <a:pt x="56566" y="19322"/>
                    <a:pt x="56295" y="19322"/>
                  </a:cubicBezTo>
                  <a:cubicBezTo>
                    <a:pt x="56248" y="19322"/>
                    <a:pt x="56204" y="19326"/>
                    <a:pt x="56161" y="19334"/>
                  </a:cubicBezTo>
                  <a:cubicBezTo>
                    <a:pt x="56086" y="19431"/>
                    <a:pt x="56005" y="19539"/>
                    <a:pt x="55925" y="19614"/>
                  </a:cubicBezTo>
                  <a:cubicBezTo>
                    <a:pt x="55920" y="19577"/>
                    <a:pt x="55914" y="19545"/>
                    <a:pt x="55914" y="19507"/>
                  </a:cubicBezTo>
                  <a:cubicBezTo>
                    <a:pt x="55893" y="19545"/>
                    <a:pt x="55876" y="19577"/>
                    <a:pt x="55866" y="19619"/>
                  </a:cubicBezTo>
                  <a:cubicBezTo>
                    <a:pt x="55861" y="19636"/>
                    <a:pt x="55856" y="19646"/>
                    <a:pt x="55856" y="19657"/>
                  </a:cubicBezTo>
                  <a:cubicBezTo>
                    <a:pt x="55871" y="19652"/>
                    <a:pt x="55888" y="19652"/>
                    <a:pt x="55903" y="19652"/>
                  </a:cubicBezTo>
                  <a:cubicBezTo>
                    <a:pt x="55920" y="19867"/>
                    <a:pt x="55876" y="20028"/>
                    <a:pt x="55791" y="20152"/>
                  </a:cubicBezTo>
                  <a:cubicBezTo>
                    <a:pt x="55753" y="20179"/>
                    <a:pt x="55710" y="20200"/>
                    <a:pt x="55667" y="20221"/>
                  </a:cubicBezTo>
                  <a:cubicBezTo>
                    <a:pt x="55603" y="20248"/>
                    <a:pt x="55533" y="20264"/>
                    <a:pt x="55462" y="20264"/>
                  </a:cubicBezTo>
                  <a:cubicBezTo>
                    <a:pt x="55393" y="20264"/>
                    <a:pt x="55323" y="20248"/>
                    <a:pt x="55259" y="20221"/>
                  </a:cubicBezTo>
                  <a:cubicBezTo>
                    <a:pt x="55205" y="20200"/>
                    <a:pt x="55162" y="20167"/>
                    <a:pt x="55119" y="20135"/>
                  </a:cubicBezTo>
                  <a:cubicBezTo>
                    <a:pt x="55103" y="20043"/>
                    <a:pt x="55108" y="19942"/>
                    <a:pt x="55114" y="19840"/>
                  </a:cubicBezTo>
                  <a:cubicBezTo>
                    <a:pt x="54889" y="19528"/>
                    <a:pt x="54716" y="19260"/>
                    <a:pt x="54276" y="19205"/>
                  </a:cubicBezTo>
                  <a:cubicBezTo>
                    <a:pt x="54044" y="19185"/>
                    <a:pt x="53846" y="19115"/>
                    <a:pt x="53632" y="19024"/>
                  </a:cubicBezTo>
                  <a:cubicBezTo>
                    <a:pt x="53369" y="18907"/>
                    <a:pt x="53140" y="18815"/>
                    <a:pt x="52929" y="18815"/>
                  </a:cubicBezTo>
                  <a:cubicBezTo>
                    <a:pt x="52713" y="18815"/>
                    <a:pt x="52516" y="18912"/>
                    <a:pt x="52325" y="19180"/>
                  </a:cubicBezTo>
                  <a:cubicBezTo>
                    <a:pt x="52229" y="19314"/>
                    <a:pt x="52100" y="19394"/>
                    <a:pt x="51961" y="19470"/>
                  </a:cubicBezTo>
                  <a:cubicBezTo>
                    <a:pt x="51861" y="19544"/>
                    <a:pt x="51746" y="19595"/>
                    <a:pt x="51588" y="19595"/>
                  </a:cubicBezTo>
                  <a:cubicBezTo>
                    <a:pt x="51566" y="19595"/>
                    <a:pt x="51543" y="19594"/>
                    <a:pt x="51520" y="19592"/>
                  </a:cubicBezTo>
                  <a:cubicBezTo>
                    <a:pt x="51026" y="19545"/>
                    <a:pt x="50865" y="19222"/>
                    <a:pt x="50756" y="18857"/>
                  </a:cubicBezTo>
                  <a:cubicBezTo>
                    <a:pt x="50607" y="18669"/>
                    <a:pt x="50451" y="18496"/>
                    <a:pt x="50273" y="18342"/>
                  </a:cubicBezTo>
                  <a:cubicBezTo>
                    <a:pt x="50225" y="18320"/>
                    <a:pt x="50188" y="18287"/>
                    <a:pt x="50156" y="18238"/>
                  </a:cubicBezTo>
                  <a:cubicBezTo>
                    <a:pt x="50032" y="18142"/>
                    <a:pt x="49893" y="18057"/>
                    <a:pt x="49737" y="17975"/>
                  </a:cubicBezTo>
                  <a:cubicBezTo>
                    <a:pt x="48194" y="17192"/>
                    <a:pt x="46340" y="16949"/>
                    <a:pt x="44681" y="16504"/>
                  </a:cubicBezTo>
                  <a:cubicBezTo>
                    <a:pt x="43252" y="16118"/>
                    <a:pt x="41619" y="15811"/>
                    <a:pt x="40394" y="14940"/>
                  </a:cubicBezTo>
                  <a:cubicBezTo>
                    <a:pt x="39975" y="14645"/>
                    <a:pt x="39690" y="14312"/>
                    <a:pt x="39513" y="13941"/>
                  </a:cubicBezTo>
                  <a:cubicBezTo>
                    <a:pt x="39308" y="13770"/>
                    <a:pt x="39293" y="13554"/>
                    <a:pt x="39314" y="13334"/>
                  </a:cubicBezTo>
                  <a:cubicBezTo>
                    <a:pt x="39228" y="12850"/>
                    <a:pt x="39271" y="12319"/>
                    <a:pt x="39405" y="11754"/>
                  </a:cubicBezTo>
                  <a:lnTo>
                    <a:pt x="39410" y="11749"/>
                  </a:lnTo>
                  <a:cubicBezTo>
                    <a:pt x="39470" y="9213"/>
                    <a:pt x="39556" y="6673"/>
                    <a:pt x="39636" y="4137"/>
                  </a:cubicBezTo>
                  <a:cubicBezTo>
                    <a:pt x="39648" y="3906"/>
                    <a:pt x="39653" y="3681"/>
                    <a:pt x="39663" y="3455"/>
                  </a:cubicBezTo>
                  <a:cubicBezTo>
                    <a:pt x="40061" y="1080"/>
                    <a:pt x="40061" y="1058"/>
                    <a:pt x="37708" y="887"/>
                  </a:cubicBezTo>
                  <a:cubicBezTo>
                    <a:pt x="33705" y="597"/>
                    <a:pt x="29698" y="328"/>
                    <a:pt x="25475" y="33"/>
                  </a:cubicBezTo>
                  <a:cubicBezTo>
                    <a:pt x="25391" y="38"/>
                    <a:pt x="25307" y="39"/>
                    <a:pt x="25222" y="39"/>
                  </a:cubicBezTo>
                  <a:cubicBezTo>
                    <a:pt x="24828" y="39"/>
                    <a:pt x="24426" y="0"/>
                    <a:pt x="24033" y="0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4" name="Google Shape;5074;p35"/>
            <p:cNvSpPr/>
            <p:nvPr/>
          </p:nvSpPr>
          <p:spPr>
            <a:xfrm>
              <a:off x="3835475" y="3609475"/>
              <a:ext cx="8500" cy="6075"/>
            </a:xfrm>
            <a:custGeom>
              <a:avLst/>
              <a:gdLst/>
              <a:ahLst/>
              <a:cxnLst/>
              <a:rect l="l" t="t" r="r" b="b"/>
              <a:pathLst>
                <a:path w="340" h="243" extrusionOk="0">
                  <a:moveTo>
                    <a:pt x="49" y="0"/>
                  </a:moveTo>
                  <a:cubicBezTo>
                    <a:pt x="0" y="124"/>
                    <a:pt x="32" y="226"/>
                    <a:pt x="146" y="243"/>
                  </a:cubicBezTo>
                  <a:cubicBezTo>
                    <a:pt x="167" y="243"/>
                    <a:pt x="188" y="243"/>
                    <a:pt x="210" y="238"/>
                  </a:cubicBezTo>
                  <a:cubicBezTo>
                    <a:pt x="312" y="216"/>
                    <a:pt x="339" y="119"/>
                    <a:pt x="295" y="7"/>
                  </a:cubicBezTo>
                  <a:cubicBezTo>
                    <a:pt x="216" y="7"/>
                    <a:pt x="129" y="0"/>
                    <a:pt x="49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5" name="Google Shape;5075;p35"/>
            <p:cNvSpPr/>
            <p:nvPr/>
          </p:nvSpPr>
          <p:spPr>
            <a:xfrm>
              <a:off x="2925675" y="3020950"/>
              <a:ext cx="1172250" cy="600800"/>
            </a:xfrm>
            <a:custGeom>
              <a:avLst/>
              <a:gdLst/>
              <a:ahLst/>
              <a:cxnLst/>
              <a:rect l="l" t="t" r="r" b="b"/>
              <a:pathLst>
                <a:path w="46890" h="24032" extrusionOk="0">
                  <a:moveTo>
                    <a:pt x="1221" y="0"/>
                  </a:moveTo>
                  <a:cubicBezTo>
                    <a:pt x="923" y="0"/>
                    <a:pt x="707" y="111"/>
                    <a:pt x="549" y="296"/>
                  </a:cubicBezTo>
                  <a:cubicBezTo>
                    <a:pt x="506" y="291"/>
                    <a:pt x="464" y="291"/>
                    <a:pt x="415" y="291"/>
                  </a:cubicBezTo>
                  <a:cubicBezTo>
                    <a:pt x="425" y="340"/>
                    <a:pt x="437" y="393"/>
                    <a:pt x="442" y="442"/>
                  </a:cubicBezTo>
                  <a:cubicBezTo>
                    <a:pt x="259" y="753"/>
                    <a:pt x="174" y="1183"/>
                    <a:pt x="120" y="1645"/>
                  </a:cubicBezTo>
                  <a:cubicBezTo>
                    <a:pt x="65" y="2118"/>
                    <a:pt x="1" y="2639"/>
                    <a:pt x="340" y="2929"/>
                  </a:cubicBezTo>
                  <a:cubicBezTo>
                    <a:pt x="335" y="2966"/>
                    <a:pt x="328" y="3015"/>
                    <a:pt x="318" y="3053"/>
                  </a:cubicBezTo>
                  <a:cubicBezTo>
                    <a:pt x="291" y="3202"/>
                    <a:pt x="270" y="3353"/>
                    <a:pt x="248" y="3504"/>
                  </a:cubicBezTo>
                  <a:cubicBezTo>
                    <a:pt x="259" y="3509"/>
                    <a:pt x="276" y="3509"/>
                    <a:pt x="286" y="3514"/>
                  </a:cubicBezTo>
                  <a:cubicBezTo>
                    <a:pt x="345" y="3460"/>
                    <a:pt x="404" y="3413"/>
                    <a:pt x="479" y="3370"/>
                  </a:cubicBezTo>
                  <a:cubicBezTo>
                    <a:pt x="503" y="3370"/>
                    <a:pt x="527" y="3369"/>
                    <a:pt x="552" y="3369"/>
                  </a:cubicBezTo>
                  <a:cubicBezTo>
                    <a:pt x="945" y="3369"/>
                    <a:pt x="1347" y="3408"/>
                    <a:pt x="1741" y="3408"/>
                  </a:cubicBezTo>
                  <a:cubicBezTo>
                    <a:pt x="1826" y="3408"/>
                    <a:pt x="1910" y="3407"/>
                    <a:pt x="1994" y="3402"/>
                  </a:cubicBezTo>
                  <a:cubicBezTo>
                    <a:pt x="6217" y="3697"/>
                    <a:pt x="10224" y="3966"/>
                    <a:pt x="14227" y="4256"/>
                  </a:cubicBezTo>
                  <a:cubicBezTo>
                    <a:pt x="16580" y="4427"/>
                    <a:pt x="16580" y="4449"/>
                    <a:pt x="16182" y="6824"/>
                  </a:cubicBezTo>
                  <a:cubicBezTo>
                    <a:pt x="16172" y="7050"/>
                    <a:pt x="16167" y="7275"/>
                    <a:pt x="16155" y="7506"/>
                  </a:cubicBezTo>
                  <a:cubicBezTo>
                    <a:pt x="16075" y="10042"/>
                    <a:pt x="15989" y="12582"/>
                    <a:pt x="15929" y="15118"/>
                  </a:cubicBezTo>
                  <a:lnTo>
                    <a:pt x="15924" y="15123"/>
                  </a:lnTo>
                  <a:cubicBezTo>
                    <a:pt x="15790" y="15688"/>
                    <a:pt x="15747" y="16219"/>
                    <a:pt x="15833" y="16703"/>
                  </a:cubicBezTo>
                  <a:cubicBezTo>
                    <a:pt x="15812" y="16923"/>
                    <a:pt x="15827" y="17139"/>
                    <a:pt x="16032" y="17310"/>
                  </a:cubicBezTo>
                  <a:cubicBezTo>
                    <a:pt x="16209" y="17681"/>
                    <a:pt x="16494" y="18014"/>
                    <a:pt x="16913" y="18309"/>
                  </a:cubicBezTo>
                  <a:cubicBezTo>
                    <a:pt x="18138" y="19180"/>
                    <a:pt x="19771" y="19487"/>
                    <a:pt x="21200" y="19873"/>
                  </a:cubicBezTo>
                  <a:cubicBezTo>
                    <a:pt x="22859" y="20318"/>
                    <a:pt x="24713" y="20561"/>
                    <a:pt x="26256" y="21344"/>
                  </a:cubicBezTo>
                  <a:cubicBezTo>
                    <a:pt x="26412" y="21426"/>
                    <a:pt x="26551" y="21511"/>
                    <a:pt x="26675" y="21607"/>
                  </a:cubicBezTo>
                  <a:cubicBezTo>
                    <a:pt x="26707" y="21656"/>
                    <a:pt x="26744" y="21689"/>
                    <a:pt x="26792" y="21711"/>
                  </a:cubicBezTo>
                  <a:cubicBezTo>
                    <a:pt x="26970" y="21865"/>
                    <a:pt x="27126" y="22038"/>
                    <a:pt x="27275" y="22226"/>
                  </a:cubicBezTo>
                  <a:cubicBezTo>
                    <a:pt x="27384" y="22591"/>
                    <a:pt x="27545" y="22914"/>
                    <a:pt x="28039" y="22961"/>
                  </a:cubicBezTo>
                  <a:cubicBezTo>
                    <a:pt x="28062" y="22963"/>
                    <a:pt x="28085" y="22964"/>
                    <a:pt x="28107" y="22964"/>
                  </a:cubicBezTo>
                  <a:cubicBezTo>
                    <a:pt x="28265" y="22964"/>
                    <a:pt x="28380" y="22913"/>
                    <a:pt x="28480" y="22839"/>
                  </a:cubicBezTo>
                  <a:cubicBezTo>
                    <a:pt x="28619" y="22763"/>
                    <a:pt x="28748" y="22683"/>
                    <a:pt x="28844" y="22549"/>
                  </a:cubicBezTo>
                  <a:cubicBezTo>
                    <a:pt x="29035" y="22281"/>
                    <a:pt x="29232" y="22184"/>
                    <a:pt x="29448" y="22184"/>
                  </a:cubicBezTo>
                  <a:cubicBezTo>
                    <a:pt x="29659" y="22184"/>
                    <a:pt x="29888" y="22276"/>
                    <a:pt x="30151" y="22393"/>
                  </a:cubicBezTo>
                  <a:cubicBezTo>
                    <a:pt x="30365" y="22484"/>
                    <a:pt x="30563" y="22554"/>
                    <a:pt x="30795" y="22574"/>
                  </a:cubicBezTo>
                  <a:cubicBezTo>
                    <a:pt x="31235" y="22629"/>
                    <a:pt x="31408" y="22897"/>
                    <a:pt x="31633" y="23209"/>
                  </a:cubicBezTo>
                  <a:cubicBezTo>
                    <a:pt x="31627" y="23311"/>
                    <a:pt x="31622" y="23412"/>
                    <a:pt x="31638" y="23504"/>
                  </a:cubicBezTo>
                  <a:cubicBezTo>
                    <a:pt x="31681" y="23536"/>
                    <a:pt x="31724" y="23569"/>
                    <a:pt x="31778" y="23590"/>
                  </a:cubicBezTo>
                  <a:cubicBezTo>
                    <a:pt x="31842" y="23617"/>
                    <a:pt x="31912" y="23633"/>
                    <a:pt x="31981" y="23633"/>
                  </a:cubicBezTo>
                  <a:cubicBezTo>
                    <a:pt x="32052" y="23633"/>
                    <a:pt x="32122" y="23617"/>
                    <a:pt x="32186" y="23590"/>
                  </a:cubicBezTo>
                  <a:cubicBezTo>
                    <a:pt x="32229" y="23569"/>
                    <a:pt x="32272" y="23548"/>
                    <a:pt x="32310" y="23521"/>
                  </a:cubicBezTo>
                  <a:cubicBezTo>
                    <a:pt x="32395" y="23397"/>
                    <a:pt x="32439" y="23236"/>
                    <a:pt x="32422" y="23021"/>
                  </a:cubicBezTo>
                  <a:cubicBezTo>
                    <a:pt x="32407" y="23021"/>
                    <a:pt x="32390" y="23021"/>
                    <a:pt x="32375" y="23026"/>
                  </a:cubicBezTo>
                  <a:cubicBezTo>
                    <a:pt x="32375" y="23015"/>
                    <a:pt x="32380" y="23005"/>
                    <a:pt x="32385" y="22988"/>
                  </a:cubicBezTo>
                  <a:cubicBezTo>
                    <a:pt x="32395" y="22946"/>
                    <a:pt x="32412" y="22914"/>
                    <a:pt x="32433" y="22876"/>
                  </a:cubicBezTo>
                  <a:cubicBezTo>
                    <a:pt x="32433" y="22914"/>
                    <a:pt x="32439" y="22946"/>
                    <a:pt x="32444" y="22983"/>
                  </a:cubicBezTo>
                  <a:cubicBezTo>
                    <a:pt x="32524" y="22908"/>
                    <a:pt x="32605" y="22800"/>
                    <a:pt x="32680" y="22703"/>
                  </a:cubicBezTo>
                  <a:cubicBezTo>
                    <a:pt x="32723" y="22695"/>
                    <a:pt x="32768" y="22691"/>
                    <a:pt x="32814" y="22691"/>
                  </a:cubicBezTo>
                  <a:cubicBezTo>
                    <a:pt x="33086" y="22691"/>
                    <a:pt x="33412" y="22821"/>
                    <a:pt x="33605" y="22903"/>
                  </a:cubicBezTo>
                  <a:cubicBezTo>
                    <a:pt x="33652" y="22924"/>
                    <a:pt x="33707" y="22941"/>
                    <a:pt x="33754" y="22956"/>
                  </a:cubicBezTo>
                  <a:cubicBezTo>
                    <a:pt x="33842" y="23015"/>
                    <a:pt x="33934" y="23044"/>
                    <a:pt x="34025" y="23044"/>
                  </a:cubicBezTo>
                  <a:cubicBezTo>
                    <a:pt x="34068" y="23044"/>
                    <a:pt x="34110" y="23038"/>
                    <a:pt x="34153" y="23026"/>
                  </a:cubicBezTo>
                  <a:cubicBezTo>
                    <a:pt x="34195" y="23032"/>
                    <a:pt x="34238" y="23032"/>
                    <a:pt x="34287" y="23032"/>
                  </a:cubicBezTo>
                  <a:cubicBezTo>
                    <a:pt x="34641" y="23037"/>
                    <a:pt x="34926" y="23042"/>
                    <a:pt x="35222" y="23122"/>
                  </a:cubicBezTo>
                  <a:cubicBezTo>
                    <a:pt x="35463" y="23251"/>
                    <a:pt x="35710" y="23365"/>
                    <a:pt x="35968" y="23440"/>
                  </a:cubicBezTo>
                  <a:cubicBezTo>
                    <a:pt x="36144" y="23507"/>
                    <a:pt x="36313" y="23540"/>
                    <a:pt x="36487" y="23540"/>
                  </a:cubicBezTo>
                  <a:cubicBezTo>
                    <a:pt x="36564" y="23540"/>
                    <a:pt x="36641" y="23534"/>
                    <a:pt x="36720" y="23521"/>
                  </a:cubicBezTo>
                  <a:lnTo>
                    <a:pt x="36720" y="23521"/>
                  </a:lnTo>
                  <a:cubicBezTo>
                    <a:pt x="36720" y="23526"/>
                    <a:pt x="36720" y="23526"/>
                    <a:pt x="36715" y="23526"/>
                  </a:cubicBezTo>
                  <a:cubicBezTo>
                    <a:pt x="36774" y="23538"/>
                    <a:pt x="36829" y="23544"/>
                    <a:pt x="36882" y="23544"/>
                  </a:cubicBezTo>
                  <a:cubicBezTo>
                    <a:pt x="37089" y="23544"/>
                    <a:pt x="37253" y="23458"/>
                    <a:pt x="37403" y="23338"/>
                  </a:cubicBezTo>
                  <a:cubicBezTo>
                    <a:pt x="37875" y="23198"/>
                    <a:pt x="38380" y="23085"/>
                    <a:pt x="38879" y="23000"/>
                  </a:cubicBezTo>
                  <a:cubicBezTo>
                    <a:pt x="39068" y="22993"/>
                    <a:pt x="39251" y="22973"/>
                    <a:pt x="39427" y="22914"/>
                  </a:cubicBezTo>
                  <a:cubicBezTo>
                    <a:pt x="39492" y="22908"/>
                    <a:pt x="39563" y="22897"/>
                    <a:pt x="39632" y="22886"/>
                  </a:cubicBezTo>
                  <a:cubicBezTo>
                    <a:pt x="40298" y="22800"/>
                    <a:pt x="40937" y="22844"/>
                    <a:pt x="41593" y="22752"/>
                  </a:cubicBezTo>
                  <a:cubicBezTo>
                    <a:pt x="41630" y="22758"/>
                    <a:pt x="41666" y="22761"/>
                    <a:pt x="41701" y="22761"/>
                  </a:cubicBezTo>
                  <a:cubicBezTo>
                    <a:pt x="41800" y="22761"/>
                    <a:pt x="41888" y="22739"/>
                    <a:pt x="41948" y="22703"/>
                  </a:cubicBezTo>
                  <a:cubicBezTo>
                    <a:pt x="42293" y="22511"/>
                    <a:pt x="42615" y="22435"/>
                    <a:pt x="42921" y="22435"/>
                  </a:cubicBezTo>
                  <a:cubicBezTo>
                    <a:pt x="43101" y="22435"/>
                    <a:pt x="43275" y="22461"/>
                    <a:pt x="43446" y="22505"/>
                  </a:cubicBezTo>
                  <a:cubicBezTo>
                    <a:pt x="43451" y="22554"/>
                    <a:pt x="43484" y="22602"/>
                    <a:pt x="43543" y="22618"/>
                  </a:cubicBezTo>
                  <a:cubicBezTo>
                    <a:pt x="43833" y="22698"/>
                    <a:pt x="44118" y="22790"/>
                    <a:pt x="44398" y="22897"/>
                  </a:cubicBezTo>
                  <a:cubicBezTo>
                    <a:pt x="44708" y="23053"/>
                    <a:pt x="45015" y="23219"/>
                    <a:pt x="45338" y="23333"/>
                  </a:cubicBezTo>
                  <a:cubicBezTo>
                    <a:pt x="45343" y="23333"/>
                    <a:pt x="45353" y="23343"/>
                    <a:pt x="45365" y="23343"/>
                  </a:cubicBezTo>
                  <a:cubicBezTo>
                    <a:pt x="45616" y="23494"/>
                    <a:pt x="45848" y="23665"/>
                    <a:pt x="46111" y="23774"/>
                  </a:cubicBezTo>
                  <a:cubicBezTo>
                    <a:pt x="46186" y="23935"/>
                    <a:pt x="46325" y="24020"/>
                    <a:pt x="46493" y="24031"/>
                  </a:cubicBezTo>
                  <a:cubicBezTo>
                    <a:pt x="46406" y="23945"/>
                    <a:pt x="46347" y="23838"/>
                    <a:pt x="46337" y="23709"/>
                  </a:cubicBezTo>
                  <a:lnTo>
                    <a:pt x="46332" y="23645"/>
                  </a:lnTo>
                  <a:cubicBezTo>
                    <a:pt x="46325" y="23612"/>
                    <a:pt x="46320" y="23574"/>
                    <a:pt x="46320" y="23531"/>
                  </a:cubicBezTo>
                  <a:lnTo>
                    <a:pt x="46320" y="23531"/>
                  </a:lnTo>
                  <a:cubicBezTo>
                    <a:pt x="46337" y="23536"/>
                    <a:pt x="46352" y="23548"/>
                    <a:pt x="46369" y="23553"/>
                  </a:cubicBezTo>
                  <a:cubicBezTo>
                    <a:pt x="46519" y="23504"/>
                    <a:pt x="46590" y="23360"/>
                    <a:pt x="46583" y="23090"/>
                  </a:cubicBezTo>
                  <a:cubicBezTo>
                    <a:pt x="46568" y="22167"/>
                    <a:pt x="46590" y="21243"/>
                    <a:pt x="46590" y="20318"/>
                  </a:cubicBezTo>
                  <a:cubicBezTo>
                    <a:pt x="46595" y="20147"/>
                    <a:pt x="46600" y="19970"/>
                    <a:pt x="46605" y="19797"/>
                  </a:cubicBezTo>
                  <a:cubicBezTo>
                    <a:pt x="46605" y="19733"/>
                    <a:pt x="46610" y="19663"/>
                    <a:pt x="46605" y="19594"/>
                  </a:cubicBezTo>
                  <a:cubicBezTo>
                    <a:pt x="46610" y="19432"/>
                    <a:pt x="46615" y="19271"/>
                    <a:pt x="46615" y="19110"/>
                  </a:cubicBezTo>
                  <a:cubicBezTo>
                    <a:pt x="46890" y="16289"/>
                    <a:pt x="46890" y="13469"/>
                    <a:pt x="46739" y="10643"/>
                  </a:cubicBezTo>
                  <a:lnTo>
                    <a:pt x="46761" y="10643"/>
                  </a:lnTo>
                  <a:cubicBezTo>
                    <a:pt x="46648" y="9822"/>
                    <a:pt x="46379" y="9021"/>
                    <a:pt x="46235" y="8210"/>
                  </a:cubicBezTo>
                  <a:cubicBezTo>
                    <a:pt x="46100" y="7469"/>
                    <a:pt x="46084" y="6722"/>
                    <a:pt x="45998" y="5981"/>
                  </a:cubicBezTo>
                  <a:cubicBezTo>
                    <a:pt x="45971" y="5820"/>
                    <a:pt x="45950" y="5664"/>
                    <a:pt x="45928" y="5508"/>
                  </a:cubicBezTo>
                  <a:cubicBezTo>
                    <a:pt x="45923" y="5491"/>
                    <a:pt x="45923" y="5481"/>
                    <a:pt x="45923" y="5465"/>
                  </a:cubicBezTo>
                  <a:cubicBezTo>
                    <a:pt x="45858" y="5007"/>
                    <a:pt x="45821" y="4551"/>
                    <a:pt x="45794" y="4095"/>
                  </a:cubicBezTo>
                  <a:cubicBezTo>
                    <a:pt x="45757" y="3396"/>
                    <a:pt x="45751" y="2693"/>
                    <a:pt x="45789" y="1989"/>
                  </a:cubicBezTo>
                  <a:cubicBezTo>
                    <a:pt x="45809" y="1548"/>
                    <a:pt x="45730" y="1312"/>
                    <a:pt x="45499" y="1194"/>
                  </a:cubicBezTo>
                  <a:cubicBezTo>
                    <a:pt x="45353" y="1124"/>
                    <a:pt x="45154" y="1092"/>
                    <a:pt x="44891" y="1087"/>
                  </a:cubicBezTo>
                  <a:cubicBezTo>
                    <a:pt x="35120" y="936"/>
                    <a:pt x="25353" y="747"/>
                    <a:pt x="15581" y="571"/>
                  </a:cubicBezTo>
                  <a:cubicBezTo>
                    <a:pt x="15113" y="586"/>
                    <a:pt x="14646" y="608"/>
                    <a:pt x="14178" y="624"/>
                  </a:cubicBezTo>
                  <a:lnTo>
                    <a:pt x="13233" y="591"/>
                  </a:lnTo>
                  <a:lnTo>
                    <a:pt x="12556" y="591"/>
                  </a:lnTo>
                  <a:cubicBezTo>
                    <a:pt x="12250" y="566"/>
                    <a:pt x="11944" y="527"/>
                    <a:pt x="11642" y="463"/>
                  </a:cubicBezTo>
                  <a:cubicBezTo>
                    <a:pt x="9606" y="405"/>
                    <a:pt x="7571" y="345"/>
                    <a:pt x="5540" y="286"/>
                  </a:cubicBezTo>
                  <a:cubicBezTo>
                    <a:pt x="4600" y="254"/>
                    <a:pt x="3655" y="227"/>
                    <a:pt x="2714" y="200"/>
                  </a:cubicBezTo>
                  <a:cubicBezTo>
                    <a:pt x="2708" y="199"/>
                    <a:pt x="2703" y="199"/>
                    <a:pt x="2698" y="199"/>
                  </a:cubicBezTo>
                  <a:cubicBezTo>
                    <a:pt x="2548" y="199"/>
                    <a:pt x="2382" y="247"/>
                    <a:pt x="2236" y="247"/>
                  </a:cubicBezTo>
                  <a:cubicBezTo>
                    <a:pt x="2176" y="247"/>
                    <a:pt x="2120" y="239"/>
                    <a:pt x="2069" y="216"/>
                  </a:cubicBezTo>
                  <a:cubicBezTo>
                    <a:pt x="1730" y="66"/>
                    <a:pt x="1451" y="0"/>
                    <a:pt x="1221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6" name="Google Shape;5076;p35"/>
            <p:cNvSpPr/>
            <p:nvPr/>
          </p:nvSpPr>
          <p:spPr>
            <a:xfrm>
              <a:off x="1976425" y="2927475"/>
              <a:ext cx="960300" cy="987850"/>
            </a:xfrm>
            <a:custGeom>
              <a:avLst/>
              <a:gdLst/>
              <a:ahLst/>
              <a:cxnLst/>
              <a:rect l="l" t="t" r="r" b="b"/>
              <a:pathLst>
                <a:path w="38412" h="39514" extrusionOk="0">
                  <a:moveTo>
                    <a:pt x="15392" y="1"/>
                  </a:moveTo>
                  <a:cubicBezTo>
                    <a:pt x="15123" y="60"/>
                    <a:pt x="14376" y="1000"/>
                    <a:pt x="14108" y="1059"/>
                  </a:cubicBezTo>
                  <a:cubicBezTo>
                    <a:pt x="11556" y="791"/>
                    <a:pt x="9005" y="566"/>
                    <a:pt x="6464" y="237"/>
                  </a:cubicBezTo>
                  <a:cubicBezTo>
                    <a:pt x="6162" y="194"/>
                    <a:pt x="5609" y="227"/>
                    <a:pt x="5534" y="172"/>
                  </a:cubicBezTo>
                  <a:cubicBezTo>
                    <a:pt x="5517" y="184"/>
                    <a:pt x="5507" y="189"/>
                    <a:pt x="5497" y="194"/>
                  </a:cubicBezTo>
                  <a:cubicBezTo>
                    <a:pt x="5529" y="286"/>
                    <a:pt x="5400" y="829"/>
                    <a:pt x="5346" y="1087"/>
                  </a:cubicBezTo>
                  <a:cubicBezTo>
                    <a:pt x="5259" y="1526"/>
                    <a:pt x="5292" y="2005"/>
                    <a:pt x="5179" y="2445"/>
                  </a:cubicBezTo>
                  <a:cubicBezTo>
                    <a:pt x="5158" y="3541"/>
                    <a:pt x="4787" y="4600"/>
                    <a:pt x="4733" y="5701"/>
                  </a:cubicBezTo>
                  <a:cubicBezTo>
                    <a:pt x="4674" y="6856"/>
                    <a:pt x="4421" y="7990"/>
                    <a:pt x="4245" y="9133"/>
                  </a:cubicBezTo>
                  <a:cubicBezTo>
                    <a:pt x="4240" y="9165"/>
                    <a:pt x="4240" y="9193"/>
                    <a:pt x="4234" y="9225"/>
                  </a:cubicBezTo>
                  <a:cubicBezTo>
                    <a:pt x="4073" y="10385"/>
                    <a:pt x="3917" y="11546"/>
                    <a:pt x="3761" y="12701"/>
                  </a:cubicBezTo>
                  <a:lnTo>
                    <a:pt x="3724" y="12701"/>
                  </a:lnTo>
                  <a:cubicBezTo>
                    <a:pt x="3707" y="12787"/>
                    <a:pt x="3697" y="12872"/>
                    <a:pt x="3680" y="12953"/>
                  </a:cubicBezTo>
                  <a:cubicBezTo>
                    <a:pt x="3514" y="13878"/>
                    <a:pt x="3471" y="14818"/>
                    <a:pt x="3342" y="15741"/>
                  </a:cubicBezTo>
                  <a:cubicBezTo>
                    <a:pt x="3342" y="15817"/>
                    <a:pt x="3337" y="15882"/>
                    <a:pt x="3332" y="15946"/>
                  </a:cubicBezTo>
                  <a:cubicBezTo>
                    <a:pt x="2326" y="23161"/>
                    <a:pt x="1333" y="30375"/>
                    <a:pt x="295" y="37585"/>
                  </a:cubicBezTo>
                  <a:cubicBezTo>
                    <a:pt x="253" y="37912"/>
                    <a:pt x="253" y="38133"/>
                    <a:pt x="339" y="38289"/>
                  </a:cubicBezTo>
                  <a:cubicBezTo>
                    <a:pt x="270" y="38460"/>
                    <a:pt x="161" y="38616"/>
                    <a:pt x="0" y="38730"/>
                  </a:cubicBezTo>
                  <a:cubicBezTo>
                    <a:pt x="270" y="39025"/>
                    <a:pt x="667" y="39089"/>
                    <a:pt x="989" y="39110"/>
                  </a:cubicBezTo>
                  <a:cubicBezTo>
                    <a:pt x="1988" y="39174"/>
                    <a:pt x="2993" y="39298"/>
                    <a:pt x="3970" y="39471"/>
                  </a:cubicBezTo>
                  <a:cubicBezTo>
                    <a:pt x="4138" y="39497"/>
                    <a:pt x="4282" y="39514"/>
                    <a:pt x="4416" y="39514"/>
                  </a:cubicBezTo>
                  <a:cubicBezTo>
                    <a:pt x="4766" y="39514"/>
                    <a:pt x="5045" y="39412"/>
                    <a:pt x="5249" y="39207"/>
                  </a:cubicBezTo>
                  <a:cubicBezTo>
                    <a:pt x="5556" y="38896"/>
                    <a:pt x="5588" y="38460"/>
                    <a:pt x="5582" y="38160"/>
                  </a:cubicBezTo>
                  <a:cubicBezTo>
                    <a:pt x="5582" y="38026"/>
                    <a:pt x="5614" y="37870"/>
                    <a:pt x="5653" y="37703"/>
                  </a:cubicBezTo>
                  <a:cubicBezTo>
                    <a:pt x="5700" y="37478"/>
                    <a:pt x="5749" y="37225"/>
                    <a:pt x="5738" y="36957"/>
                  </a:cubicBezTo>
                  <a:cubicBezTo>
                    <a:pt x="5733" y="36779"/>
                    <a:pt x="5749" y="36692"/>
                    <a:pt x="5760" y="36660"/>
                  </a:cubicBezTo>
                  <a:cubicBezTo>
                    <a:pt x="5782" y="36655"/>
                    <a:pt x="5824" y="36645"/>
                    <a:pt x="5904" y="36645"/>
                  </a:cubicBezTo>
                  <a:cubicBezTo>
                    <a:pt x="5985" y="36645"/>
                    <a:pt x="6082" y="36655"/>
                    <a:pt x="6201" y="36672"/>
                  </a:cubicBezTo>
                  <a:cubicBezTo>
                    <a:pt x="8096" y="36908"/>
                    <a:pt x="10030" y="37118"/>
                    <a:pt x="11894" y="37317"/>
                  </a:cubicBezTo>
                  <a:lnTo>
                    <a:pt x="13490" y="37493"/>
                  </a:lnTo>
                  <a:cubicBezTo>
                    <a:pt x="13528" y="37498"/>
                    <a:pt x="13570" y="37510"/>
                    <a:pt x="13619" y="37520"/>
                  </a:cubicBezTo>
                  <a:cubicBezTo>
                    <a:pt x="13737" y="37552"/>
                    <a:pt x="13882" y="37585"/>
                    <a:pt x="14038" y="37585"/>
                  </a:cubicBezTo>
                  <a:cubicBezTo>
                    <a:pt x="14210" y="37585"/>
                    <a:pt x="14361" y="37537"/>
                    <a:pt x="14490" y="37456"/>
                  </a:cubicBezTo>
                  <a:cubicBezTo>
                    <a:pt x="14629" y="37354"/>
                    <a:pt x="14736" y="37203"/>
                    <a:pt x="14790" y="37015"/>
                  </a:cubicBezTo>
                  <a:cubicBezTo>
                    <a:pt x="14683" y="36930"/>
                    <a:pt x="14629" y="36789"/>
                    <a:pt x="14683" y="36650"/>
                  </a:cubicBezTo>
                  <a:cubicBezTo>
                    <a:pt x="14726" y="36548"/>
                    <a:pt x="14795" y="36478"/>
                    <a:pt x="14876" y="36429"/>
                  </a:cubicBezTo>
                  <a:cubicBezTo>
                    <a:pt x="14924" y="36322"/>
                    <a:pt x="15000" y="36322"/>
                    <a:pt x="15112" y="36322"/>
                  </a:cubicBezTo>
                  <a:cubicBezTo>
                    <a:pt x="15199" y="36322"/>
                    <a:pt x="15306" y="36333"/>
                    <a:pt x="15408" y="36344"/>
                  </a:cubicBezTo>
                  <a:cubicBezTo>
                    <a:pt x="15456" y="36345"/>
                    <a:pt x="15504" y="36345"/>
                    <a:pt x="15552" y="36345"/>
                  </a:cubicBezTo>
                  <a:cubicBezTo>
                    <a:pt x="15996" y="36345"/>
                    <a:pt x="16439" y="36334"/>
                    <a:pt x="16881" y="36334"/>
                  </a:cubicBezTo>
                  <a:cubicBezTo>
                    <a:pt x="17307" y="36334"/>
                    <a:pt x="17731" y="36344"/>
                    <a:pt x="18153" y="36382"/>
                  </a:cubicBezTo>
                  <a:cubicBezTo>
                    <a:pt x="23510" y="36865"/>
                    <a:pt x="28861" y="37364"/>
                    <a:pt x="34211" y="37907"/>
                  </a:cubicBezTo>
                  <a:cubicBezTo>
                    <a:pt x="34361" y="37917"/>
                    <a:pt x="34495" y="37929"/>
                    <a:pt x="34614" y="37929"/>
                  </a:cubicBezTo>
                  <a:cubicBezTo>
                    <a:pt x="35000" y="37827"/>
                    <a:pt x="35268" y="37639"/>
                    <a:pt x="35462" y="37349"/>
                  </a:cubicBezTo>
                  <a:cubicBezTo>
                    <a:pt x="35489" y="37225"/>
                    <a:pt x="35511" y="37074"/>
                    <a:pt x="35516" y="36892"/>
                  </a:cubicBezTo>
                  <a:cubicBezTo>
                    <a:pt x="35559" y="35296"/>
                    <a:pt x="35779" y="33706"/>
                    <a:pt x="35925" y="32115"/>
                  </a:cubicBezTo>
                  <a:lnTo>
                    <a:pt x="35925" y="30704"/>
                  </a:lnTo>
                  <a:cubicBezTo>
                    <a:pt x="36483" y="27050"/>
                    <a:pt x="36661" y="23370"/>
                    <a:pt x="36912" y="19695"/>
                  </a:cubicBezTo>
                  <a:cubicBezTo>
                    <a:pt x="36939" y="19271"/>
                    <a:pt x="36967" y="18852"/>
                    <a:pt x="36999" y="18428"/>
                  </a:cubicBezTo>
                  <a:cubicBezTo>
                    <a:pt x="37445" y="16794"/>
                    <a:pt x="37144" y="15081"/>
                    <a:pt x="37520" y="13437"/>
                  </a:cubicBezTo>
                  <a:lnTo>
                    <a:pt x="37520" y="13432"/>
                  </a:lnTo>
                  <a:cubicBezTo>
                    <a:pt x="37574" y="12696"/>
                    <a:pt x="37628" y="11954"/>
                    <a:pt x="37681" y="11213"/>
                  </a:cubicBezTo>
                  <a:cubicBezTo>
                    <a:pt x="37725" y="10600"/>
                    <a:pt x="37767" y="9988"/>
                    <a:pt x="37810" y="9376"/>
                  </a:cubicBezTo>
                  <a:cubicBezTo>
                    <a:pt x="38144" y="8806"/>
                    <a:pt x="37740" y="7855"/>
                    <a:pt x="38208" y="7308"/>
                  </a:cubicBezTo>
                  <a:cubicBezTo>
                    <a:pt x="38213" y="7286"/>
                    <a:pt x="38213" y="7264"/>
                    <a:pt x="38218" y="7243"/>
                  </a:cubicBezTo>
                  <a:cubicBezTo>
                    <a:pt x="38240" y="7092"/>
                    <a:pt x="38261" y="6941"/>
                    <a:pt x="38288" y="6792"/>
                  </a:cubicBezTo>
                  <a:cubicBezTo>
                    <a:pt x="38298" y="6754"/>
                    <a:pt x="38305" y="6705"/>
                    <a:pt x="38310" y="6668"/>
                  </a:cubicBezTo>
                  <a:cubicBezTo>
                    <a:pt x="37971" y="6378"/>
                    <a:pt x="38035" y="5857"/>
                    <a:pt x="38090" y="5384"/>
                  </a:cubicBezTo>
                  <a:cubicBezTo>
                    <a:pt x="38144" y="4922"/>
                    <a:pt x="38229" y="4492"/>
                    <a:pt x="38412" y="4181"/>
                  </a:cubicBezTo>
                  <a:cubicBezTo>
                    <a:pt x="38407" y="4132"/>
                    <a:pt x="38395" y="4079"/>
                    <a:pt x="38385" y="4030"/>
                  </a:cubicBezTo>
                  <a:cubicBezTo>
                    <a:pt x="38197" y="4025"/>
                    <a:pt x="38003" y="4015"/>
                    <a:pt x="37815" y="4003"/>
                  </a:cubicBezTo>
                  <a:cubicBezTo>
                    <a:pt x="37714" y="3805"/>
                    <a:pt x="37517" y="3686"/>
                    <a:pt x="37127" y="3686"/>
                  </a:cubicBezTo>
                  <a:cubicBezTo>
                    <a:pt x="37044" y="3686"/>
                    <a:pt x="36951" y="3691"/>
                    <a:pt x="36848" y="3703"/>
                  </a:cubicBezTo>
                  <a:cubicBezTo>
                    <a:pt x="36821" y="3706"/>
                    <a:pt x="36794" y="3708"/>
                    <a:pt x="36767" y="3708"/>
                  </a:cubicBezTo>
                  <a:cubicBezTo>
                    <a:pt x="36536" y="3708"/>
                    <a:pt x="36316" y="3581"/>
                    <a:pt x="36268" y="3284"/>
                  </a:cubicBezTo>
                  <a:cubicBezTo>
                    <a:pt x="35913" y="3331"/>
                    <a:pt x="35565" y="3380"/>
                    <a:pt x="35216" y="3428"/>
                  </a:cubicBezTo>
                  <a:cubicBezTo>
                    <a:pt x="31826" y="3073"/>
                    <a:pt x="28435" y="2730"/>
                    <a:pt x="25045" y="2364"/>
                  </a:cubicBezTo>
                  <a:cubicBezTo>
                    <a:pt x="22097" y="2042"/>
                    <a:pt x="19152" y="1694"/>
                    <a:pt x="16203" y="1350"/>
                  </a:cubicBezTo>
                  <a:cubicBezTo>
                    <a:pt x="15742" y="1295"/>
                    <a:pt x="15687" y="527"/>
                    <a:pt x="15392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7" name="Google Shape;5077;p35"/>
            <p:cNvSpPr/>
            <p:nvPr/>
          </p:nvSpPr>
          <p:spPr>
            <a:xfrm>
              <a:off x="232350" y="1658175"/>
              <a:ext cx="1099850" cy="1868750"/>
            </a:xfrm>
            <a:custGeom>
              <a:avLst/>
              <a:gdLst/>
              <a:ahLst/>
              <a:cxnLst/>
              <a:rect l="l" t="t" r="r" b="b"/>
              <a:pathLst>
                <a:path w="43994" h="74750" extrusionOk="0">
                  <a:moveTo>
                    <a:pt x="5002" y="1"/>
                  </a:moveTo>
                  <a:cubicBezTo>
                    <a:pt x="4766" y="23"/>
                    <a:pt x="4567" y="97"/>
                    <a:pt x="4411" y="226"/>
                  </a:cubicBezTo>
                  <a:cubicBezTo>
                    <a:pt x="4384" y="248"/>
                    <a:pt x="4352" y="264"/>
                    <a:pt x="4330" y="291"/>
                  </a:cubicBezTo>
                  <a:cubicBezTo>
                    <a:pt x="3933" y="699"/>
                    <a:pt x="3948" y="1338"/>
                    <a:pt x="3980" y="2622"/>
                  </a:cubicBezTo>
                  <a:lnTo>
                    <a:pt x="3987" y="2762"/>
                  </a:lnTo>
                  <a:cubicBezTo>
                    <a:pt x="4035" y="4658"/>
                    <a:pt x="3218" y="6372"/>
                    <a:pt x="1418" y="8156"/>
                  </a:cubicBezTo>
                  <a:cubicBezTo>
                    <a:pt x="333" y="9230"/>
                    <a:pt x="0" y="10509"/>
                    <a:pt x="377" y="12185"/>
                  </a:cubicBezTo>
                  <a:cubicBezTo>
                    <a:pt x="484" y="12668"/>
                    <a:pt x="714" y="13092"/>
                    <a:pt x="935" y="13501"/>
                  </a:cubicBezTo>
                  <a:cubicBezTo>
                    <a:pt x="967" y="13554"/>
                    <a:pt x="994" y="13603"/>
                    <a:pt x="1021" y="13657"/>
                  </a:cubicBezTo>
                  <a:cubicBezTo>
                    <a:pt x="1091" y="14747"/>
                    <a:pt x="1300" y="15800"/>
                    <a:pt x="1537" y="16853"/>
                  </a:cubicBezTo>
                  <a:cubicBezTo>
                    <a:pt x="1257" y="17590"/>
                    <a:pt x="1155" y="18319"/>
                    <a:pt x="1064" y="19028"/>
                  </a:cubicBezTo>
                  <a:cubicBezTo>
                    <a:pt x="1010" y="19405"/>
                    <a:pt x="967" y="19765"/>
                    <a:pt x="892" y="20119"/>
                  </a:cubicBezTo>
                  <a:cubicBezTo>
                    <a:pt x="494" y="22075"/>
                    <a:pt x="1305" y="23370"/>
                    <a:pt x="2150" y="24379"/>
                  </a:cubicBezTo>
                  <a:cubicBezTo>
                    <a:pt x="2348" y="24616"/>
                    <a:pt x="2514" y="24858"/>
                    <a:pt x="2643" y="25100"/>
                  </a:cubicBezTo>
                  <a:cubicBezTo>
                    <a:pt x="2745" y="25712"/>
                    <a:pt x="2847" y="26330"/>
                    <a:pt x="2955" y="26942"/>
                  </a:cubicBezTo>
                  <a:cubicBezTo>
                    <a:pt x="2933" y="27022"/>
                    <a:pt x="2923" y="27109"/>
                    <a:pt x="2896" y="27189"/>
                  </a:cubicBezTo>
                  <a:cubicBezTo>
                    <a:pt x="2594" y="28167"/>
                    <a:pt x="2912" y="28795"/>
                    <a:pt x="3320" y="29246"/>
                  </a:cubicBezTo>
                  <a:cubicBezTo>
                    <a:pt x="3336" y="29375"/>
                    <a:pt x="3358" y="29499"/>
                    <a:pt x="3374" y="29628"/>
                  </a:cubicBezTo>
                  <a:cubicBezTo>
                    <a:pt x="3519" y="30719"/>
                    <a:pt x="3744" y="31782"/>
                    <a:pt x="3970" y="32841"/>
                  </a:cubicBezTo>
                  <a:cubicBezTo>
                    <a:pt x="3809" y="33781"/>
                    <a:pt x="4019" y="34812"/>
                    <a:pt x="4523" y="35656"/>
                  </a:cubicBezTo>
                  <a:cubicBezTo>
                    <a:pt x="4615" y="36209"/>
                    <a:pt x="4689" y="36768"/>
                    <a:pt x="4738" y="37337"/>
                  </a:cubicBezTo>
                  <a:cubicBezTo>
                    <a:pt x="4813" y="38261"/>
                    <a:pt x="4937" y="39186"/>
                    <a:pt x="5093" y="40099"/>
                  </a:cubicBezTo>
                  <a:cubicBezTo>
                    <a:pt x="4862" y="40823"/>
                    <a:pt x="5018" y="41586"/>
                    <a:pt x="5560" y="42338"/>
                  </a:cubicBezTo>
                  <a:cubicBezTo>
                    <a:pt x="5899" y="43714"/>
                    <a:pt x="6313" y="45073"/>
                    <a:pt x="6796" y="46394"/>
                  </a:cubicBezTo>
                  <a:cubicBezTo>
                    <a:pt x="7672" y="48759"/>
                    <a:pt x="8177" y="51085"/>
                    <a:pt x="9100" y="53175"/>
                  </a:cubicBezTo>
                  <a:cubicBezTo>
                    <a:pt x="9026" y="53352"/>
                    <a:pt x="8951" y="53529"/>
                    <a:pt x="8886" y="53706"/>
                  </a:cubicBezTo>
                  <a:cubicBezTo>
                    <a:pt x="8634" y="54420"/>
                    <a:pt x="8628" y="54916"/>
                    <a:pt x="9353" y="55469"/>
                  </a:cubicBezTo>
                  <a:cubicBezTo>
                    <a:pt x="9928" y="55908"/>
                    <a:pt x="10551" y="56188"/>
                    <a:pt x="11180" y="56419"/>
                  </a:cubicBezTo>
                  <a:cubicBezTo>
                    <a:pt x="11614" y="56892"/>
                    <a:pt x="12103" y="57343"/>
                    <a:pt x="12668" y="57762"/>
                  </a:cubicBezTo>
                  <a:cubicBezTo>
                    <a:pt x="13732" y="58546"/>
                    <a:pt x="14935" y="59106"/>
                    <a:pt x="16112" y="59701"/>
                  </a:cubicBezTo>
                  <a:cubicBezTo>
                    <a:pt x="16616" y="60395"/>
                    <a:pt x="17352" y="60819"/>
                    <a:pt x="18304" y="60975"/>
                  </a:cubicBezTo>
                  <a:cubicBezTo>
                    <a:pt x="18460" y="61088"/>
                    <a:pt x="18614" y="61189"/>
                    <a:pt x="18765" y="61308"/>
                  </a:cubicBezTo>
                  <a:cubicBezTo>
                    <a:pt x="18996" y="61496"/>
                    <a:pt x="19222" y="61700"/>
                    <a:pt x="19452" y="61888"/>
                  </a:cubicBezTo>
                  <a:cubicBezTo>
                    <a:pt x="19662" y="62764"/>
                    <a:pt x="20280" y="63237"/>
                    <a:pt x="20850" y="63656"/>
                  </a:cubicBezTo>
                  <a:cubicBezTo>
                    <a:pt x="21027" y="63790"/>
                    <a:pt x="21215" y="63929"/>
                    <a:pt x="21393" y="64085"/>
                  </a:cubicBezTo>
                  <a:cubicBezTo>
                    <a:pt x="23885" y="66272"/>
                    <a:pt x="24971" y="68915"/>
                    <a:pt x="24610" y="71928"/>
                  </a:cubicBezTo>
                  <a:cubicBezTo>
                    <a:pt x="24567" y="72294"/>
                    <a:pt x="24552" y="72756"/>
                    <a:pt x="24830" y="73100"/>
                  </a:cubicBezTo>
                  <a:cubicBezTo>
                    <a:pt x="25115" y="73455"/>
                    <a:pt x="25566" y="73524"/>
                    <a:pt x="25963" y="73562"/>
                  </a:cubicBezTo>
                  <a:cubicBezTo>
                    <a:pt x="27344" y="73696"/>
                    <a:pt x="28752" y="73852"/>
                    <a:pt x="30116" y="73998"/>
                  </a:cubicBezTo>
                  <a:cubicBezTo>
                    <a:pt x="32727" y="74281"/>
                    <a:pt x="35414" y="74571"/>
                    <a:pt x="38100" y="74749"/>
                  </a:cubicBezTo>
                  <a:cubicBezTo>
                    <a:pt x="38175" y="74556"/>
                    <a:pt x="38288" y="74389"/>
                    <a:pt x="38449" y="74276"/>
                  </a:cubicBezTo>
                  <a:cubicBezTo>
                    <a:pt x="38470" y="74261"/>
                    <a:pt x="38497" y="74249"/>
                    <a:pt x="38524" y="74239"/>
                  </a:cubicBezTo>
                  <a:cubicBezTo>
                    <a:pt x="38846" y="74261"/>
                    <a:pt x="39174" y="74281"/>
                    <a:pt x="39496" y="74298"/>
                  </a:cubicBezTo>
                  <a:cubicBezTo>
                    <a:pt x="39819" y="74147"/>
                    <a:pt x="40056" y="73869"/>
                    <a:pt x="40098" y="73379"/>
                  </a:cubicBezTo>
                  <a:cubicBezTo>
                    <a:pt x="40141" y="72869"/>
                    <a:pt x="40136" y="72374"/>
                    <a:pt x="40066" y="71864"/>
                  </a:cubicBezTo>
                  <a:cubicBezTo>
                    <a:pt x="40012" y="71488"/>
                    <a:pt x="39932" y="71090"/>
                    <a:pt x="39969" y="70710"/>
                  </a:cubicBezTo>
                  <a:cubicBezTo>
                    <a:pt x="40024" y="70242"/>
                    <a:pt x="40195" y="69892"/>
                    <a:pt x="40399" y="69560"/>
                  </a:cubicBezTo>
                  <a:lnTo>
                    <a:pt x="40388" y="69538"/>
                  </a:lnTo>
                  <a:cubicBezTo>
                    <a:pt x="40394" y="69533"/>
                    <a:pt x="40404" y="69533"/>
                    <a:pt x="40410" y="69533"/>
                  </a:cubicBezTo>
                  <a:cubicBezTo>
                    <a:pt x="40577" y="69259"/>
                    <a:pt x="40765" y="68990"/>
                    <a:pt x="40926" y="68667"/>
                  </a:cubicBezTo>
                  <a:cubicBezTo>
                    <a:pt x="41281" y="67963"/>
                    <a:pt x="41313" y="67105"/>
                    <a:pt x="41747" y="66443"/>
                  </a:cubicBezTo>
                  <a:cubicBezTo>
                    <a:pt x="41893" y="66223"/>
                    <a:pt x="42059" y="66046"/>
                    <a:pt x="42241" y="65901"/>
                  </a:cubicBezTo>
                  <a:cubicBezTo>
                    <a:pt x="42248" y="65880"/>
                    <a:pt x="42268" y="65863"/>
                    <a:pt x="42306" y="65843"/>
                  </a:cubicBezTo>
                  <a:cubicBezTo>
                    <a:pt x="42435" y="65746"/>
                    <a:pt x="42575" y="65649"/>
                    <a:pt x="42714" y="65563"/>
                  </a:cubicBezTo>
                  <a:cubicBezTo>
                    <a:pt x="42720" y="65488"/>
                    <a:pt x="42833" y="65461"/>
                    <a:pt x="42918" y="65439"/>
                  </a:cubicBezTo>
                  <a:cubicBezTo>
                    <a:pt x="42918" y="65434"/>
                    <a:pt x="42925" y="65434"/>
                    <a:pt x="42930" y="65429"/>
                  </a:cubicBezTo>
                  <a:cubicBezTo>
                    <a:pt x="43106" y="64998"/>
                    <a:pt x="43698" y="64864"/>
                    <a:pt x="43956" y="64494"/>
                  </a:cubicBezTo>
                  <a:cubicBezTo>
                    <a:pt x="43993" y="64328"/>
                    <a:pt x="43944" y="64150"/>
                    <a:pt x="43756" y="63961"/>
                  </a:cubicBezTo>
                  <a:lnTo>
                    <a:pt x="43563" y="63768"/>
                  </a:lnTo>
                  <a:cubicBezTo>
                    <a:pt x="43391" y="63698"/>
                    <a:pt x="43322" y="63580"/>
                    <a:pt x="43305" y="63334"/>
                  </a:cubicBezTo>
                  <a:cubicBezTo>
                    <a:pt x="43096" y="62640"/>
                    <a:pt x="42655" y="62232"/>
                    <a:pt x="42613" y="61474"/>
                  </a:cubicBezTo>
                  <a:cubicBezTo>
                    <a:pt x="42607" y="61362"/>
                    <a:pt x="42602" y="61249"/>
                    <a:pt x="42591" y="61136"/>
                  </a:cubicBezTo>
                  <a:cubicBezTo>
                    <a:pt x="42473" y="60448"/>
                    <a:pt x="42451" y="59756"/>
                    <a:pt x="42312" y="59079"/>
                  </a:cubicBezTo>
                  <a:cubicBezTo>
                    <a:pt x="42280" y="58906"/>
                    <a:pt x="42236" y="58734"/>
                    <a:pt x="42183" y="58563"/>
                  </a:cubicBezTo>
                  <a:cubicBezTo>
                    <a:pt x="42160" y="58566"/>
                    <a:pt x="42139" y="58568"/>
                    <a:pt x="42120" y="58568"/>
                  </a:cubicBezTo>
                  <a:cubicBezTo>
                    <a:pt x="41923" y="58568"/>
                    <a:pt x="41913" y="58401"/>
                    <a:pt x="41903" y="58236"/>
                  </a:cubicBezTo>
                  <a:cubicBezTo>
                    <a:pt x="41839" y="58031"/>
                    <a:pt x="41764" y="57837"/>
                    <a:pt x="41667" y="57655"/>
                  </a:cubicBezTo>
                  <a:cubicBezTo>
                    <a:pt x="41506" y="57354"/>
                    <a:pt x="41296" y="57075"/>
                    <a:pt x="41028" y="56843"/>
                  </a:cubicBezTo>
                  <a:cubicBezTo>
                    <a:pt x="40813" y="56768"/>
                    <a:pt x="40577" y="56714"/>
                    <a:pt x="40572" y="56419"/>
                  </a:cubicBezTo>
                  <a:cubicBezTo>
                    <a:pt x="40265" y="56242"/>
                    <a:pt x="40125" y="55952"/>
                    <a:pt x="40044" y="55625"/>
                  </a:cubicBezTo>
                  <a:cubicBezTo>
                    <a:pt x="39722" y="55447"/>
                    <a:pt x="39583" y="55157"/>
                    <a:pt x="39508" y="54819"/>
                  </a:cubicBezTo>
                  <a:cubicBezTo>
                    <a:pt x="39185" y="54651"/>
                    <a:pt x="39035" y="54368"/>
                    <a:pt x="38975" y="54018"/>
                  </a:cubicBezTo>
                  <a:cubicBezTo>
                    <a:pt x="38643" y="53857"/>
                    <a:pt x="38492" y="53572"/>
                    <a:pt x="38438" y="53223"/>
                  </a:cubicBezTo>
                  <a:cubicBezTo>
                    <a:pt x="38191" y="53126"/>
                    <a:pt x="38105" y="52938"/>
                    <a:pt x="38169" y="52680"/>
                  </a:cubicBezTo>
                  <a:cubicBezTo>
                    <a:pt x="37756" y="52573"/>
                    <a:pt x="37584" y="52305"/>
                    <a:pt x="37638" y="51879"/>
                  </a:cubicBezTo>
                  <a:cubicBezTo>
                    <a:pt x="37213" y="51782"/>
                    <a:pt x="37052" y="51504"/>
                    <a:pt x="37106" y="51080"/>
                  </a:cubicBezTo>
                  <a:cubicBezTo>
                    <a:pt x="36665" y="50993"/>
                    <a:pt x="36520" y="50708"/>
                    <a:pt x="36568" y="50289"/>
                  </a:cubicBezTo>
                  <a:lnTo>
                    <a:pt x="36568" y="50289"/>
                  </a:lnTo>
                  <a:cubicBezTo>
                    <a:pt x="36548" y="50292"/>
                    <a:pt x="36529" y="50293"/>
                    <a:pt x="36512" y="50293"/>
                  </a:cubicBezTo>
                  <a:cubicBezTo>
                    <a:pt x="36315" y="50293"/>
                    <a:pt x="36305" y="50130"/>
                    <a:pt x="36300" y="49957"/>
                  </a:cubicBezTo>
                  <a:cubicBezTo>
                    <a:pt x="36214" y="49687"/>
                    <a:pt x="36101" y="49436"/>
                    <a:pt x="35956" y="49199"/>
                  </a:cubicBezTo>
                  <a:cubicBezTo>
                    <a:pt x="35816" y="48968"/>
                    <a:pt x="35640" y="48753"/>
                    <a:pt x="35419" y="48571"/>
                  </a:cubicBezTo>
                  <a:cubicBezTo>
                    <a:pt x="35204" y="48490"/>
                    <a:pt x="34973" y="48437"/>
                    <a:pt x="34968" y="48147"/>
                  </a:cubicBezTo>
                  <a:cubicBezTo>
                    <a:pt x="34661" y="47963"/>
                    <a:pt x="34517" y="47679"/>
                    <a:pt x="34436" y="47346"/>
                  </a:cubicBezTo>
                  <a:cubicBezTo>
                    <a:pt x="34118" y="47173"/>
                    <a:pt x="33974" y="46883"/>
                    <a:pt x="33904" y="46545"/>
                  </a:cubicBezTo>
                  <a:cubicBezTo>
                    <a:pt x="33577" y="46374"/>
                    <a:pt x="33426" y="46089"/>
                    <a:pt x="33367" y="45745"/>
                  </a:cubicBezTo>
                  <a:cubicBezTo>
                    <a:pt x="33039" y="45578"/>
                    <a:pt x="32883" y="45293"/>
                    <a:pt x="32836" y="44944"/>
                  </a:cubicBezTo>
                  <a:cubicBezTo>
                    <a:pt x="32583" y="44847"/>
                    <a:pt x="32502" y="44665"/>
                    <a:pt x="32566" y="44408"/>
                  </a:cubicBezTo>
                  <a:cubicBezTo>
                    <a:pt x="32152" y="44299"/>
                    <a:pt x="31976" y="44031"/>
                    <a:pt x="32035" y="43607"/>
                  </a:cubicBezTo>
                  <a:cubicBezTo>
                    <a:pt x="31604" y="43510"/>
                    <a:pt x="31443" y="43230"/>
                    <a:pt x="31497" y="42806"/>
                  </a:cubicBezTo>
                  <a:cubicBezTo>
                    <a:pt x="31056" y="42720"/>
                    <a:pt x="30917" y="42430"/>
                    <a:pt x="30966" y="42011"/>
                  </a:cubicBezTo>
                  <a:lnTo>
                    <a:pt x="30966" y="42011"/>
                  </a:lnTo>
                  <a:cubicBezTo>
                    <a:pt x="30943" y="42014"/>
                    <a:pt x="30923" y="42016"/>
                    <a:pt x="30904" y="42016"/>
                  </a:cubicBezTo>
                  <a:cubicBezTo>
                    <a:pt x="30711" y="42016"/>
                    <a:pt x="30701" y="41850"/>
                    <a:pt x="30691" y="41683"/>
                  </a:cubicBezTo>
                  <a:cubicBezTo>
                    <a:pt x="30573" y="41485"/>
                    <a:pt x="30461" y="41286"/>
                    <a:pt x="30342" y="41088"/>
                  </a:cubicBezTo>
                  <a:cubicBezTo>
                    <a:pt x="30138" y="41001"/>
                    <a:pt x="29902" y="40959"/>
                    <a:pt x="29896" y="40668"/>
                  </a:cubicBezTo>
                  <a:cubicBezTo>
                    <a:pt x="29595" y="40485"/>
                    <a:pt x="29445" y="40200"/>
                    <a:pt x="29365" y="39873"/>
                  </a:cubicBezTo>
                  <a:cubicBezTo>
                    <a:pt x="29053" y="39690"/>
                    <a:pt x="28908" y="39400"/>
                    <a:pt x="28827" y="39067"/>
                  </a:cubicBezTo>
                  <a:cubicBezTo>
                    <a:pt x="28510" y="38896"/>
                    <a:pt x="28365" y="38606"/>
                    <a:pt x="28296" y="38266"/>
                  </a:cubicBezTo>
                  <a:cubicBezTo>
                    <a:pt x="27968" y="38100"/>
                    <a:pt x="27823" y="37815"/>
                    <a:pt x="27763" y="37466"/>
                  </a:cubicBezTo>
                  <a:cubicBezTo>
                    <a:pt x="27431" y="37305"/>
                    <a:pt x="27275" y="37020"/>
                    <a:pt x="27227" y="36672"/>
                  </a:cubicBezTo>
                  <a:cubicBezTo>
                    <a:pt x="26974" y="36575"/>
                    <a:pt x="26893" y="36387"/>
                    <a:pt x="26957" y="36129"/>
                  </a:cubicBezTo>
                  <a:cubicBezTo>
                    <a:pt x="26544" y="36020"/>
                    <a:pt x="26372" y="35752"/>
                    <a:pt x="26426" y="35328"/>
                  </a:cubicBezTo>
                  <a:cubicBezTo>
                    <a:pt x="25996" y="35231"/>
                    <a:pt x="25834" y="34952"/>
                    <a:pt x="25894" y="34527"/>
                  </a:cubicBezTo>
                  <a:cubicBezTo>
                    <a:pt x="25454" y="34441"/>
                    <a:pt x="25308" y="34157"/>
                    <a:pt x="25357" y="33738"/>
                  </a:cubicBezTo>
                  <a:lnTo>
                    <a:pt x="25357" y="33738"/>
                  </a:lnTo>
                  <a:cubicBezTo>
                    <a:pt x="25338" y="33741"/>
                    <a:pt x="25320" y="33742"/>
                    <a:pt x="25303" y="33742"/>
                  </a:cubicBezTo>
                  <a:cubicBezTo>
                    <a:pt x="25103" y="33742"/>
                    <a:pt x="25093" y="33573"/>
                    <a:pt x="25088" y="33404"/>
                  </a:cubicBezTo>
                  <a:cubicBezTo>
                    <a:pt x="25040" y="33270"/>
                    <a:pt x="24991" y="33141"/>
                    <a:pt x="24938" y="33012"/>
                  </a:cubicBezTo>
                  <a:cubicBezTo>
                    <a:pt x="24766" y="32636"/>
                    <a:pt x="24535" y="32298"/>
                    <a:pt x="24213" y="32018"/>
                  </a:cubicBezTo>
                  <a:cubicBezTo>
                    <a:pt x="23992" y="31949"/>
                    <a:pt x="23756" y="31889"/>
                    <a:pt x="23756" y="31594"/>
                  </a:cubicBezTo>
                  <a:cubicBezTo>
                    <a:pt x="23444" y="31418"/>
                    <a:pt x="23305" y="31127"/>
                    <a:pt x="23224" y="30794"/>
                  </a:cubicBezTo>
                  <a:cubicBezTo>
                    <a:pt x="22901" y="30622"/>
                    <a:pt x="22757" y="30332"/>
                    <a:pt x="22687" y="29993"/>
                  </a:cubicBezTo>
                  <a:cubicBezTo>
                    <a:pt x="22365" y="29821"/>
                    <a:pt x="22214" y="29536"/>
                    <a:pt x="22155" y="29194"/>
                  </a:cubicBezTo>
                  <a:cubicBezTo>
                    <a:pt x="21822" y="29026"/>
                    <a:pt x="21671" y="28747"/>
                    <a:pt x="21624" y="28393"/>
                  </a:cubicBezTo>
                  <a:cubicBezTo>
                    <a:pt x="21366" y="28296"/>
                    <a:pt x="21284" y="28113"/>
                    <a:pt x="21349" y="27855"/>
                  </a:cubicBezTo>
                  <a:cubicBezTo>
                    <a:pt x="20935" y="27748"/>
                    <a:pt x="20764" y="27474"/>
                    <a:pt x="20818" y="27049"/>
                  </a:cubicBezTo>
                  <a:cubicBezTo>
                    <a:pt x="20007" y="26641"/>
                    <a:pt x="19990" y="26045"/>
                    <a:pt x="20205" y="25207"/>
                  </a:cubicBezTo>
                  <a:cubicBezTo>
                    <a:pt x="21731" y="19212"/>
                    <a:pt x="23176" y="13194"/>
                    <a:pt x="24718" y="7204"/>
                  </a:cubicBezTo>
                  <a:cubicBezTo>
                    <a:pt x="24830" y="6780"/>
                    <a:pt x="24852" y="6474"/>
                    <a:pt x="24771" y="6244"/>
                  </a:cubicBezTo>
                  <a:cubicBezTo>
                    <a:pt x="24862" y="6071"/>
                    <a:pt x="24981" y="5915"/>
                    <a:pt x="25152" y="5797"/>
                  </a:cubicBezTo>
                  <a:cubicBezTo>
                    <a:pt x="25078" y="5679"/>
                    <a:pt x="24981" y="5577"/>
                    <a:pt x="24862" y="5480"/>
                  </a:cubicBezTo>
                  <a:cubicBezTo>
                    <a:pt x="19437" y="4077"/>
                    <a:pt x="14032" y="2590"/>
                    <a:pt x="8639" y="1064"/>
                  </a:cubicBezTo>
                  <a:cubicBezTo>
                    <a:pt x="7870" y="849"/>
                    <a:pt x="7119" y="549"/>
                    <a:pt x="6340" y="420"/>
                  </a:cubicBezTo>
                  <a:cubicBezTo>
                    <a:pt x="5743" y="323"/>
                    <a:pt x="5314" y="184"/>
                    <a:pt x="5002" y="1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78" name="Google Shape;5078;p35"/>
            <p:cNvSpPr/>
            <p:nvPr/>
          </p:nvSpPr>
          <p:spPr>
            <a:xfrm>
              <a:off x="1181475" y="2825150"/>
              <a:ext cx="933175" cy="1074725"/>
            </a:xfrm>
            <a:custGeom>
              <a:avLst/>
              <a:gdLst/>
              <a:ahLst/>
              <a:cxnLst/>
              <a:rect l="l" t="t" r="r" b="b"/>
              <a:pathLst>
                <a:path w="37327" h="42989" extrusionOk="0">
                  <a:moveTo>
                    <a:pt x="10497" y="0"/>
                  </a:moveTo>
                  <a:cubicBezTo>
                    <a:pt x="10449" y="172"/>
                    <a:pt x="10395" y="339"/>
                    <a:pt x="10342" y="506"/>
                  </a:cubicBezTo>
                  <a:cubicBezTo>
                    <a:pt x="10192" y="758"/>
                    <a:pt x="10073" y="1156"/>
                    <a:pt x="9907" y="1758"/>
                  </a:cubicBezTo>
                  <a:cubicBezTo>
                    <a:pt x="9912" y="1805"/>
                    <a:pt x="9896" y="1865"/>
                    <a:pt x="9864" y="1924"/>
                  </a:cubicBezTo>
                  <a:cubicBezTo>
                    <a:pt x="9504" y="2364"/>
                    <a:pt x="9332" y="2869"/>
                    <a:pt x="9208" y="3395"/>
                  </a:cubicBezTo>
                  <a:cubicBezTo>
                    <a:pt x="9176" y="3514"/>
                    <a:pt x="9155" y="3632"/>
                    <a:pt x="9128" y="3756"/>
                  </a:cubicBezTo>
                  <a:cubicBezTo>
                    <a:pt x="9074" y="4014"/>
                    <a:pt x="9026" y="4277"/>
                    <a:pt x="8962" y="4530"/>
                  </a:cubicBezTo>
                  <a:cubicBezTo>
                    <a:pt x="8886" y="4830"/>
                    <a:pt x="8795" y="5125"/>
                    <a:pt x="8655" y="5410"/>
                  </a:cubicBezTo>
                  <a:cubicBezTo>
                    <a:pt x="8504" y="5722"/>
                    <a:pt x="8380" y="5935"/>
                    <a:pt x="8243" y="5935"/>
                  </a:cubicBezTo>
                  <a:cubicBezTo>
                    <a:pt x="8165" y="5935"/>
                    <a:pt x="8083" y="5866"/>
                    <a:pt x="7989" y="5706"/>
                  </a:cubicBezTo>
                  <a:cubicBezTo>
                    <a:pt x="7854" y="5470"/>
                    <a:pt x="7705" y="5297"/>
                    <a:pt x="7543" y="5180"/>
                  </a:cubicBezTo>
                  <a:cubicBezTo>
                    <a:pt x="7441" y="5098"/>
                    <a:pt x="7328" y="5039"/>
                    <a:pt x="7216" y="4996"/>
                  </a:cubicBezTo>
                  <a:cubicBezTo>
                    <a:pt x="7043" y="4937"/>
                    <a:pt x="6866" y="4910"/>
                    <a:pt x="6689" y="4905"/>
                  </a:cubicBezTo>
                  <a:cubicBezTo>
                    <a:pt x="6672" y="4905"/>
                    <a:pt x="6655" y="4904"/>
                    <a:pt x="6638" y="4904"/>
                  </a:cubicBezTo>
                  <a:cubicBezTo>
                    <a:pt x="6202" y="4904"/>
                    <a:pt x="5741" y="5020"/>
                    <a:pt x="5303" y="5020"/>
                  </a:cubicBezTo>
                  <a:cubicBezTo>
                    <a:pt x="5271" y="5020"/>
                    <a:pt x="5238" y="5020"/>
                    <a:pt x="5206" y="5018"/>
                  </a:cubicBezTo>
                  <a:lnTo>
                    <a:pt x="5206" y="5018"/>
                  </a:lnTo>
                  <a:cubicBezTo>
                    <a:pt x="5743" y="6226"/>
                    <a:pt x="5195" y="7484"/>
                    <a:pt x="5335" y="8649"/>
                  </a:cubicBezTo>
                  <a:cubicBezTo>
                    <a:pt x="5357" y="8842"/>
                    <a:pt x="5367" y="9036"/>
                    <a:pt x="5367" y="9229"/>
                  </a:cubicBezTo>
                  <a:cubicBezTo>
                    <a:pt x="5335" y="9390"/>
                    <a:pt x="5330" y="9536"/>
                    <a:pt x="5351" y="9681"/>
                  </a:cubicBezTo>
                  <a:cubicBezTo>
                    <a:pt x="5292" y="10530"/>
                    <a:pt x="5072" y="11368"/>
                    <a:pt x="4895" y="12206"/>
                  </a:cubicBezTo>
                  <a:cubicBezTo>
                    <a:pt x="4766" y="12276"/>
                    <a:pt x="4626" y="12330"/>
                    <a:pt x="4470" y="12362"/>
                  </a:cubicBezTo>
                  <a:cubicBezTo>
                    <a:pt x="4464" y="12362"/>
                    <a:pt x="4464" y="12362"/>
                    <a:pt x="4464" y="12368"/>
                  </a:cubicBezTo>
                  <a:cubicBezTo>
                    <a:pt x="4427" y="12383"/>
                    <a:pt x="4390" y="12395"/>
                    <a:pt x="4347" y="12400"/>
                  </a:cubicBezTo>
                  <a:cubicBezTo>
                    <a:pt x="4486" y="13077"/>
                    <a:pt x="4508" y="13769"/>
                    <a:pt x="4626" y="14457"/>
                  </a:cubicBezTo>
                  <a:cubicBezTo>
                    <a:pt x="4637" y="14570"/>
                    <a:pt x="4642" y="14683"/>
                    <a:pt x="4648" y="14795"/>
                  </a:cubicBezTo>
                  <a:cubicBezTo>
                    <a:pt x="4690" y="15553"/>
                    <a:pt x="5131" y="15961"/>
                    <a:pt x="5340" y="16655"/>
                  </a:cubicBezTo>
                  <a:cubicBezTo>
                    <a:pt x="5357" y="16901"/>
                    <a:pt x="5426" y="17019"/>
                    <a:pt x="5598" y="17089"/>
                  </a:cubicBezTo>
                  <a:lnTo>
                    <a:pt x="5791" y="17282"/>
                  </a:lnTo>
                  <a:cubicBezTo>
                    <a:pt x="5979" y="17471"/>
                    <a:pt x="6028" y="17649"/>
                    <a:pt x="5991" y="17815"/>
                  </a:cubicBezTo>
                  <a:cubicBezTo>
                    <a:pt x="5733" y="18185"/>
                    <a:pt x="5141" y="18319"/>
                    <a:pt x="4965" y="18750"/>
                  </a:cubicBezTo>
                  <a:cubicBezTo>
                    <a:pt x="4960" y="18755"/>
                    <a:pt x="4953" y="18755"/>
                    <a:pt x="4953" y="18760"/>
                  </a:cubicBezTo>
                  <a:cubicBezTo>
                    <a:pt x="4868" y="18782"/>
                    <a:pt x="4755" y="18809"/>
                    <a:pt x="4749" y="18884"/>
                  </a:cubicBezTo>
                  <a:cubicBezTo>
                    <a:pt x="4610" y="18970"/>
                    <a:pt x="4470" y="19067"/>
                    <a:pt x="4341" y="19164"/>
                  </a:cubicBezTo>
                  <a:cubicBezTo>
                    <a:pt x="4303" y="19184"/>
                    <a:pt x="4283" y="19201"/>
                    <a:pt x="4276" y="19222"/>
                  </a:cubicBezTo>
                  <a:cubicBezTo>
                    <a:pt x="4094" y="19367"/>
                    <a:pt x="3928" y="19544"/>
                    <a:pt x="3782" y="19764"/>
                  </a:cubicBezTo>
                  <a:cubicBezTo>
                    <a:pt x="3348" y="20426"/>
                    <a:pt x="3316" y="21284"/>
                    <a:pt x="2961" y="21988"/>
                  </a:cubicBezTo>
                  <a:cubicBezTo>
                    <a:pt x="2800" y="22311"/>
                    <a:pt x="2612" y="22580"/>
                    <a:pt x="2445" y="22854"/>
                  </a:cubicBezTo>
                  <a:cubicBezTo>
                    <a:pt x="2439" y="22854"/>
                    <a:pt x="2429" y="22854"/>
                    <a:pt x="2423" y="22859"/>
                  </a:cubicBezTo>
                  <a:lnTo>
                    <a:pt x="2434" y="22881"/>
                  </a:lnTo>
                  <a:cubicBezTo>
                    <a:pt x="2230" y="23213"/>
                    <a:pt x="2059" y="23563"/>
                    <a:pt x="2004" y="24031"/>
                  </a:cubicBezTo>
                  <a:cubicBezTo>
                    <a:pt x="1967" y="24411"/>
                    <a:pt x="2047" y="24809"/>
                    <a:pt x="2101" y="25185"/>
                  </a:cubicBezTo>
                  <a:cubicBezTo>
                    <a:pt x="2171" y="25695"/>
                    <a:pt x="2176" y="26190"/>
                    <a:pt x="2133" y="26700"/>
                  </a:cubicBezTo>
                  <a:cubicBezTo>
                    <a:pt x="2091" y="27190"/>
                    <a:pt x="1854" y="27468"/>
                    <a:pt x="1531" y="27619"/>
                  </a:cubicBezTo>
                  <a:cubicBezTo>
                    <a:pt x="1209" y="27602"/>
                    <a:pt x="881" y="27582"/>
                    <a:pt x="559" y="27560"/>
                  </a:cubicBezTo>
                  <a:cubicBezTo>
                    <a:pt x="532" y="27570"/>
                    <a:pt x="505" y="27582"/>
                    <a:pt x="484" y="27597"/>
                  </a:cubicBezTo>
                  <a:cubicBezTo>
                    <a:pt x="323" y="27710"/>
                    <a:pt x="210" y="27877"/>
                    <a:pt x="135" y="28070"/>
                  </a:cubicBezTo>
                  <a:cubicBezTo>
                    <a:pt x="81" y="28209"/>
                    <a:pt x="48" y="28360"/>
                    <a:pt x="43" y="28532"/>
                  </a:cubicBezTo>
                  <a:cubicBezTo>
                    <a:pt x="1" y="29660"/>
                    <a:pt x="849" y="29987"/>
                    <a:pt x="1355" y="30181"/>
                  </a:cubicBezTo>
                  <a:cubicBezTo>
                    <a:pt x="1499" y="30235"/>
                    <a:pt x="1633" y="30289"/>
                    <a:pt x="1730" y="30348"/>
                  </a:cubicBezTo>
                  <a:cubicBezTo>
                    <a:pt x="5185" y="32400"/>
                    <a:pt x="8709" y="34474"/>
                    <a:pt x="12115" y="36473"/>
                  </a:cubicBezTo>
                  <a:cubicBezTo>
                    <a:pt x="14430" y="37837"/>
                    <a:pt x="16750" y="39201"/>
                    <a:pt x="19066" y="40566"/>
                  </a:cubicBezTo>
                  <a:cubicBezTo>
                    <a:pt x="19851" y="41033"/>
                    <a:pt x="20640" y="41323"/>
                    <a:pt x="21478" y="41457"/>
                  </a:cubicBezTo>
                  <a:cubicBezTo>
                    <a:pt x="22456" y="41613"/>
                    <a:pt x="23434" y="41764"/>
                    <a:pt x="24412" y="41914"/>
                  </a:cubicBezTo>
                  <a:cubicBezTo>
                    <a:pt x="26464" y="42231"/>
                    <a:pt x="28586" y="42558"/>
                    <a:pt x="30660" y="42935"/>
                  </a:cubicBezTo>
                  <a:cubicBezTo>
                    <a:pt x="30858" y="42972"/>
                    <a:pt x="31025" y="42989"/>
                    <a:pt x="31165" y="42989"/>
                  </a:cubicBezTo>
                  <a:cubicBezTo>
                    <a:pt x="31438" y="42989"/>
                    <a:pt x="31642" y="42924"/>
                    <a:pt x="31798" y="42823"/>
                  </a:cubicBezTo>
                  <a:cubicBezTo>
                    <a:pt x="31959" y="42709"/>
                    <a:pt x="32068" y="42553"/>
                    <a:pt x="32137" y="42382"/>
                  </a:cubicBezTo>
                  <a:cubicBezTo>
                    <a:pt x="32051" y="42226"/>
                    <a:pt x="32051" y="42005"/>
                    <a:pt x="32093" y="41678"/>
                  </a:cubicBezTo>
                  <a:cubicBezTo>
                    <a:pt x="33131" y="34468"/>
                    <a:pt x="34124" y="27254"/>
                    <a:pt x="35130" y="20039"/>
                  </a:cubicBezTo>
                  <a:cubicBezTo>
                    <a:pt x="35135" y="19975"/>
                    <a:pt x="35140" y="19910"/>
                    <a:pt x="35140" y="19834"/>
                  </a:cubicBezTo>
                  <a:cubicBezTo>
                    <a:pt x="35269" y="18911"/>
                    <a:pt x="35312" y="17971"/>
                    <a:pt x="35478" y="17046"/>
                  </a:cubicBezTo>
                  <a:cubicBezTo>
                    <a:pt x="35495" y="16965"/>
                    <a:pt x="35505" y="16880"/>
                    <a:pt x="35522" y="16794"/>
                  </a:cubicBezTo>
                  <a:lnTo>
                    <a:pt x="35559" y="16794"/>
                  </a:lnTo>
                  <a:cubicBezTo>
                    <a:pt x="35715" y="15639"/>
                    <a:pt x="35871" y="14478"/>
                    <a:pt x="36032" y="13318"/>
                  </a:cubicBezTo>
                  <a:cubicBezTo>
                    <a:pt x="36038" y="13286"/>
                    <a:pt x="36038" y="13258"/>
                    <a:pt x="36043" y="13226"/>
                  </a:cubicBezTo>
                  <a:cubicBezTo>
                    <a:pt x="36219" y="12083"/>
                    <a:pt x="36472" y="10949"/>
                    <a:pt x="36531" y="9794"/>
                  </a:cubicBezTo>
                  <a:cubicBezTo>
                    <a:pt x="36585" y="8693"/>
                    <a:pt x="36956" y="7634"/>
                    <a:pt x="36977" y="6538"/>
                  </a:cubicBezTo>
                  <a:cubicBezTo>
                    <a:pt x="37090" y="6098"/>
                    <a:pt x="37057" y="5619"/>
                    <a:pt x="37144" y="5180"/>
                  </a:cubicBezTo>
                  <a:cubicBezTo>
                    <a:pt x="37198" y="4922"/>
                    <a:pt x="37327" y="4379"/>
                    <a:pt x="37295" y="4287"/>
                  </a:cubicBezTo>
                  <a:lnTo>
                    <a:pt x="37295" y="4287"/>
                  </a:lnTo>
                  <a:cubicBezTo>
                    <a:pt x="37290" y="4290"/>
                    <a:pt x="37282" y="4291"/>
                    <a:pt x="37270" y="4291"/>
                  </a:cubicBezTo>
                  <a:cubicBezTo>
                    <a:pt x="37083" y="4291"/>
                    <a:pt x="36034" y="3980"/>
                    <a:pt x="35279" y="3863"/>
                  </a:cubicBezTo>
                  <a:cubicBezTo>
                    <a:pt x="27678" y="2686"/>
                    <a:pt x="20082" y="1505"/>
                    <a:pt x="12485" y="296"/>
                  </a:cubicBezTo>
                  <a:cubicBezTo>
                    <a:pt x="11858" y="198"/>
                    <a:pt x="11422" y="123"/>
                    <a:pt x="11103" y="123"/>
                  </a:cubicBezTo>
                  <a:cubicBezTo>
                    <a:pt x="10968" y="123"/>
                    <a:pt x="10854" y="136"/>
                    <a:pt x="10755" y="167"/>
                  </a:cubicBezTo>
                  <a:cubicBezTo>
                    <a:pt x="10665" y="119"/>
                    <a:pt x="10578" y="65"/>
                    <a:pt x="10497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79" name="Google Shape;5079;p35"/>
            <p:cNvSpPr/>
            <p:nvPr/>
          </p:nvSpPr>
          <p:spPr>
            <a:xfrm>
              <a:off x="2114750" y="2234225"/>
              <a:ext cx="995625" cy="794150"/>
            </a:xfrm>
            <a:custGeom>
              <a:avLst/>
              <a:gdLst/>
              <a:ahLst/>
              <a:cxnLst/>
              <a:rect l="l" t="t" r="r" b="b"/>
              <a:pathLst>
                <a:path w="39825" h="31766" extrusionOk="0">
                  <a:moveTo>
                    <a:pt x="3713" y="0"/>
                  </a:moveTo>
                  <a:cubicBezTo>
                    <a:pt x="3703" y="5"/>
                    <a:pt x="3698" y="10"/>
                    <a:pt x="3686" y="16"/>
                  </a:cubicBezTo>
                  <a:cubicBezTo>
                    <a:pt x="3621" y="59"/>
                    <a:pt x="3557" y="112"/>
                    <a:pt x="3504" y="166"/>
                  </a:cubicBezTo>
                  <a:cubicBezTo>
                    <a:pt x="3509" y="177"/>
                    <a:pt x="3520" y="182"/>
                    <a:pt x="3525" y="194"/>
                  </a:cubicBezTo>
                  <a:cubicBezTo>
                    <a:pt x="3633" y="338"/>
                    <a:pt x="3713" y="504"/>
                    <a:pt x="3762" y="698"/>
                  </a:cubicBezTo>
                  <a:cubicBezTo>
                    <a:pt x="3621" y="913"/>
                    <a:pt x="3530" y="1220"/>
                    <a:pt x="3482" y="1622"/>
                  </a:cubicBezTo>
                  <a:cubicBezTo>
                    <a:pt x="2402" y="9981"/>
                    <a:pt x="1274" y="18341"/>
                    <a:pt x="120" y="26689"/>
                  </a:cubicBezTo>
                  <a:cubicBezTo>
                    <a:pt x="65" y="27076"/>
                    <a:pt x="135" y="27806"/>
                    <a:pt x="23" y="27892"/>
                  </a:cubicBezTo>
                  <a:cubicBezTo>
                    <a:pt x="16" y="27897"/>
                    <a:pt x="6" y="27902"/>
                    <a:pt x="1" y="27902"/>
                  </a:cubicBezTo>
                  <a:cubicBezTo>
                    <a:pt x="76" y="27957"/>
                    <a:pt x="629" y="27924"/>
                    <a:pt x="931" y="27967"/>
                  </a:cubicBezTo>
                  <a:cubicBezTo>
                    <a:pt x="3472" y="28296"/>
                    <a:pt x="6023" y="28521"/>
                    <a:pt x="8575" y="28789"/>
                  </a:cubicBezTo>
                  <a:cubicBezTo>
                    <a:pt x="8599" y="28784"/>
                    <a:pt x="8633" y="28782"/>
                    <a:pt x="8673" y="28782"/>
                  </a:cubicBezTo>
                  <a:cubicBezTo>
                    <a:pt x="9083" y="28782"/>
                    <a:pt x="10250" y="29030"/>
                    <a:pt x="10670" y="29080"/>
                  </a:cubicBezTo>
                  <a:cubicBezTo>
                    <a:pt x="13619" y="29424"/>
                    <a:pt x="16564" y="29772"/>
                    <a:pt x="19512" y="30094"/>
                  </a:cubicBezTo>
                  <a:cubicBezTo>
                    <a:pt x="22902" y="30460"/>
                    <a:pt x="26293" y="30803"/>
                    <a:pt x="29683" y="31158"/>
                  </a:cubicBezTo>
                  <a:cubicBezTo>
                    <a:pt x="29705" y="31155"/>
                    <a:pt x="29730" y="31154"/>
                    <a:pt x="29757" y="31154"/>
                  </a:cubicBezTo>
                  <a:cubicBezTo>
                    <a:pt x="30140" y="31154"/>
                    <a:pt x="30989" y="31435"/>
                    <a:pt x="31277" y="31435"/>
                  </a:cubicBezTo>
                  <a:cubicBezTo>
                    <a:pt x="31291" y="31435"/>
                    <a:pt x="31304" y="31434"/>
                    <a:pt x="31315" y="31433"/>
                  </a:cubicBezTo>
                  <a:cubicBezTo>
                    <a:pt x="31418" y="31421"/>
                    <a:pt x="31511" y="31416"/>
                    <a:pt x="31594" y="31416"/>
                  </a:cubicBezTo>
                  <a:cubicBezTo>
                    <a:pt x="31984" y="31416"/>
                    <a:pt x="32181" y="31535"/>
                    <a:pt x="32282" y="31733"/>
                  </a:cubicBezTo>
                  <a:cubicBezTo>
                    <a:pt x="32470" y="31745"/>
                    <a:pt x="32664" y="31755"/>
                    <a:pt x="32852" y="31760"/>
                  </a:cubicBezTo>
                  <a:cubicBezTo>
                    <a:pt x="32901" y="31760"/>
                    <a:pt x="32943" y="31760"/>
                    <a:pt x="32986" y="31765"/>
                  </a:cubicBezTo>
                  <a:cubicBezTo>
                    <a:pt x="33144" y="31580"/>
                    <a:pt x="33360" y="31469"/>
                    <a:pt x="33658" y="31469"/>
                  </a:cubicBezTo>
                  <a:cubicBezTo>
                    <a:pt x="33888" y="31469"/>
                    <a:pt x="34167" y="31535"/>
                    <a:pt x="34506" y="31685"/>
                  </a:cubicBezTo>
                  <a:cubicBezTo>
                    <a:pt x="34557" y="31708"/>
                    <a:pt x="34613" y="31716"/>
                    <a:pt x="34673" y="31716"/>
                  </a:cubicBezTo>
                  <a:cubicBezTo>
                    <a:pt x="34819" y="31716"/>
                    <a:pt x="34985" y="31668"/>
                    <a:pt x="35135" y="31668"/>
                  </a:cubicBezTo>
                  <a:cubicBezTo>
                    <a:pt x="35140" y="31668"/>
                    <a:pt x="35145" y="31668"/>
                    <a:pt x="35151" y="31669"/>
                  </a:cubicBezTo>
                  <a:cubicBezTo>
                    <a:pt x="36092" y="31696"/>
                    <a:pt x="37037" y="31723"/>
                    <a:pt x="37977" y="31755"/>
                  </a:cubicBezTo>
                  <a:cubicBezTo>
                    <a:pt x="37950" y="31728"/>
                    <a:pt x="37923" y="31706"/>
                    <a:pt x="37897" y="31680"/>
                  </a:cubicBezTo>
                  <a:cubicBezTo>
                    <a:pt x="37816" y="31589"/>
                    <a:pt x="37762" y="31487"/>
                    <a:pt x="37724" y="31378"/>
                  </a:cubicBezTo>
                  <a:cubicBezTo>
                    <a:pt x="37885" y="31255"/>
                    <a:pt x="37929" y="31019"/>
                    <a:pt x="37929" y="30674"/>
                  </a:cubicBezTo>
                  <a:cubicBezTo>
                    <a:pt x="37923" y="29960"/>
                    <a:pt x="37999" y="29241"/>
                    <a:pt x="38047" y="28526"/>
                  </a:cubicBezTo>
                  <a:cubicBezTo>
                    <a:pt x="38014" y="28058"/>
                    <a:pt x="38095" y="27619"/>
                    <a:pt x="38133" y="27140"/>
                  </a:cubicBezTo>
                  <a:cubicBezTo>
                    <a:pt x="38165" y="26727"/>
                    <a:pt x="38175" y="26313"/>
                    <a:pt x="38181" y="25899"/>
                  </a:cubicBezTo>
                  <a:cubicBezTo>
                    <a:pt x="38116" y="25690"/>
                    <a:pt x="38219" y="25415"/>
                    <a:pt x="38230" y="25206"/>
                  </a:cubicBezTo>
                  <a:cubicBezTo>
                    <a:pt x="38509" y="20409"/>
                    <a:pt x="38788" y="15611"/>
                    <a:pt x="39090" y="10819"/>
                  </a:cubicBezTo>
                  <a:cubicBezTo>
                    <a:pt x="39207" y="10567"/>
                    <a:pt x="39395" y="10390"/>
                    <a:pt x="39653" y="10293"/>
                  </a:cubicBezTo>
                  <a:cubicBezTo>
                    <a:pt x="39658" y="10255"/>
                    <a:pt x="39658" y="10218"/>
                    <a:pt x="39663" y="10181"/>
                  </a:cubicBezTo>
                  <a:cubicBezTo>
                    <a:pt x="39502" y="9992"/>
                    <a:pt x="39476" y="9702"/>
                    <a:pt x="39509" y="9288"/>
                  </a:cubicBezTo>
                  <a:cubicBezTo>
                    <a:pt x="39626" y="7828"/>
                    <a:pt x="39648" y="6355"/>
                    <a:pt x="39760" y="4894"/>
                  </a:cubicBezTo>
                  <a:cubicBezTo>
                    <a:pt x="39824" y="4104"/>
                    <a:pt x="39675" y="3722"/>
                    <a:pt x="38740" y="3670"/>
                  </a:cubicBezTo>
                  <a:cubicBezTo>
                    <a:pt x="35989" y="3508"/>
                    <a:pt x="33249" y="3202"/>
                    <a:pt x="30499" y="3003"/>
                  </a:cubicBezTo>
                  <a:cubicBezTo>
                    <a:pt x="30102" y="2976"/>
                    <a:pt x="29864" y="2901"/>
                    <a:pt x="29747" y="2696"/>
                  </a:cubicBezTo>
                  <a:cubicBezTo>
                    <a:pt x="29683" y="2686"/>
                    <a:pt x="29613" y="2681"/>
                    <a:pt x="29542" y="2675"/>
                  </a:cubicBezTo>
                  <a:cubicBezTo>
                    <a:pt x="29301" y="2648"/>
                    <a:pt x="29065" y="2626"/>
                    <a:pt x="28823" y="2599"/>
                  </a:cubicBezTo>
                  <a:cubicBezTo>
                    <a:pt x="28768" y="2626"/>
                    <a:pt x="28710" y="2654"/>
                    <a:pt x="28646" y="2670"/>
                  </a:cubicBezTo>
                  <a:cubicBezTo>
                    <a:pt x="27620" y="2589"/>
                    <a:pt x="26593" y="2503"/>
                    <a:pt x="25567" y="2423"/>
                  </a:cubicBezTo>
                  <a:cubicBezTo>
                    <a:pt x="24015" y="2229"/>
                    <a:pt x="22451" y="2106"/>
                    <a:pt x="20893" y="1950"/>
                  </a:cubicBezTo>
                  <a:lnTo>
                    <a:pt x="20893" y="1950"/>
                  </a:lnTo>
                  <a:cubicBezTo>
                    <a:pt x="20904" y="1972"/>
                    <a:pt x="20920" y="1987"/>
                    <a:pt x="20931" y="2009"/>
                  </a:cubicBezTo>
                  <a:cubicBezTo>
                    <a:pt x="20442" y="1950"/>
                    <a:pt x="19948" y="1897"/>
                    <a:pt x="19460" y="1843"/>
                  </a:cubicBezTo>
                  <a:lnTo>
                    <a:pt x="19460" y="1837"/>
                  </a:lnTo>
                  <a:cubicBezTo>
                    <a:pt x="19271" y="1826"/>
                    <a:pt x="19083" y="1821"/>
                    <a:pt x="18895" y="1805"/>
                  </a:cubicBezTo>
                  <a:cubicBezTo>
                    <a:pt x="17477" y="1697"/>
                    <a:pt x="16043" y="1461"/>
                    <a:pt x="14650" y="1230"/>
                  </a:cubicBezTo>
                  <a:lnTo>
                    <a:pt x="14307" y="1176"/>
                  </a:lnTo>
                  <a:cubicBezTo>
                    <a:pt x="11756" y="886"/>
                    <a:pt x="9198" y="596"/>
                    <a:pt x="6646" y="306"/>
                  </a:cubicBezTo>
                  <a:cubicBezTo>
                    <a:pt x="6185" y="229"/>
                    <a:pt x="5723" y="161"/>
                    <a:pt x="5252" y="161"/>
                  </a:cubicBezTo>
                  <a:cubicBezTo>
                    <a:pt x="5235" y="161"/>
                    <a:pt x="5218" y="161"/>
                    <a:pt x="5201" y="161"/>
                  </a:cubicBezTo>
                  <a:cubicBezTo>
                    <a:pt x="4707" y="107"/>
                    <a:pt x="4207" y="59"/>
                    <a:pt x="371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0" name="Google Shape;5080;p35"/>
            <p:cNvSpPr/>
            <p:nvPr/>
          </p:nvSpPr>
          <p:spPr>
            <a:xfrm>
              <a:off x="5311075" y="2027375"/>
              <a:ext cx="576600" cy="641200"/>
            </a:xfrm>
            <a:custGeom>
              <a:avLst/>
              <a:gdLst/>
              <a:ahLst/>
              <a:cxnLst/>
              <a:rect l="l" t="t" r="r" b="b"/>
              <a:pathLst>
                <a:path w="23064" h="25648" extrusionOk="0">
                  <a:moveTo>
                    <a:pt x="21135" y="1"/>
                  </a:moveTo>
                  <a:cubicBezTo>
                    <a:pt x="20964" y="1"/>
                    <a:pt x="20786" y="55"/>
                    <a:pt x="20597" y="162"/>
                  </a:cubicBezTo>
                  <a:cubicBezTo>
                    <a:pt x="20227" y="372"/>
                    <a:pt x="19835" y="549"/>
                    <a:pt x="19422" y="737"/>
                  </a:cubicBezTo>
                  <a:cubicBezTo>
                    <a:pt x="18288" y="1252"/>
                    <a:pt x="17111" y="1784"/>
                    <a:pt x="16343" y="3009"/>
                  </a:cubicBezTo>
                  <a:cubicBezTo>
                    <a:pt x="15886" y="3734"/>
                    <a:pt x="15118" y="3858"/>
                    <a:pt x="14232" y="4003"/>
                  </a:cubicBezTo>
                  <a:cubicBezTo>
                    <a:pt x="13442" y="4126"/>
                    <a:pt x="12566" y="4266"/>
                    <a:pt x="11874" y="4890"/>
                  </a:cubicBezTo>
                  <a:cubicBezTo>
                    <a:pt x="11524" y="4734"/>
                    <a:pt x="11165" y="4652"/>
                    <a:pt x="10815" y="4578"/>
                  </a:cubicBezTo>
                  <a:cubicBezTo>
                    <a:pt x="10407" y="4491"/>
                    <a:pt x="10020" y="4406"/>
                    <a:pt x="9687" y="4196"/>
                  </a:cubicBezTo>
                  <a:cubicBezTo>
                    <a:pt x="9182" y="3869"/>
                    <a:pt x="8505" y="3498"/>
                    <a:pt x="7721" y="3498"/>
                  </a:cubicBezTo>
                  <a:cubicBezTo>
                    <a:pt x="7646" y="3498"/>
                    <a:pt x="7565" y="3504"/>
                    <a:pt x="7485" y="3509"/>
                  </a:cubicBezTo>
                  <a:cubicBezTo>
                    <a:pt x="7485" y="3509"/>
                    <a:pt x="3761" y="4416"/>
                    <a:pt x="2311" y="4545"/>
                  </a:cubicBezTo>
                  <a:cubicBezTo>
                    <a:pt x="1570" y="4610"/>
                    <a:pt x="1113" y="4647"/>
                    <a:pt x="838" y="4781"/>
                  </a:cubicBezTo>
                  <a:cubicBezTo>
                    <a:pt x="597" y="4761"/>
                    <a:pt x="361" y="4749"/>
                    <a:pt x="114" y="4739"/>
                  </a:cubicBezTo>
                  <a:cubicBezTo>
                    <a:pt x="76" y="4798"/>
                    <a:pt x="49" y="4868"/>
                    <a:pt x="22" y="4943"/>
                  </a:cubicBezTo>
                  <a:cubicBezTo>
                    <a:pt x="49" y="5577"/>
                    <a:pt x="0" y="6222"/>
                    <a:pt x="280" y="6893"/>
                  </a:cubicBezTo>
                  <a:cubicBezTo>
                    <a:pt x="307" y="6861"/>
                    <a:pt x="329" y="6834"/>
                    <a:pt x="355" y="6812"/>
                  </a:cubicBezTo>
                  <a:cubicBezTo>
                    <a:pt x="463" y="7580"/>
                    <a:pt x="587" y="8349"/>
                    <a:pt x="640" y="9123"/>
                  </a:cubicBezTo>
                  <a:cubicBezTo>
                    <a:pt x="684" y="9692"/>
                    <a:pt x="726" y="10261"/>
                    <a:pt x="774" y="10826"/>
                  </a:cubicBezTo>
                  <a:cubicBezTo>
                    <a:pt x="710" y="10836"/>
                    <a:pt x="640" y="10841"/>
                    <a:pt x="575" y="10853"/>
                  </a:cubicBezTo>
                  <a:cubicBezTo>
                    <a:pt x="796" y="12797"/>
                    <a:pt x="1016" y="14741"/>
                    <a:pt x="1237" y="16692"/>
                  </a:cubicBezTo>
                  <a:cubicBezTo>
                    <a:pt x="1237" y="17218"/>
                    <a:pt x="1225" y="17746"/>
                    <a:pt x="1220" y="18272"/>
                  </a:cubicBezTo>
                  <a:cubicBezTo>
                    <a:pt x="1199" y="19598"/>
                    <a:pt x="1398" y="20791"/>
                    <a:pt x="1790" y="22021"/>
                  </a:cubicBezTo>
                  <a:cubicBezTo>
                    <a:pt x="1812" y="22194"/>
                    <a:pt x="1827" y="22360"/>
                    <a:pt x="1849" y="22526"/>
                  </a:cubicBezTo>
                  <a:cubicBezTo>
                    <a:pt x="1902" y="22580"/>
                    <a:pt x="1892" y="22854"/>
                    <a:pt x="1892" y="22854"/>
                  </a:cubicBezTo>
                  <a:cubicBezTo>
                    <a:pt x="2005" y="22715"/>
                    <a:pt x="2268" y="22413"/>
                    <a:pt x="2429" y="22306"/>
                  </a:cubicBezTo>
                  <a:cubicBezTo>
                    <a:pt x="2632" y="22436"/>
                    <a:pt x="2874" y="22504"/>
                    <a:pt x="3166" y="22504"/>
                  </a:cubicBezTo>
                  <a:cubicBezTo>
                    <a:pt x="3246" y="22504"/>
                    <a:pt x="3330" y="22499"/>
                    <a:pt x="3417" y="22489"/>
                  </a:cubicBezTo>
                  <a:cubicBezTo>
                    <a:pt x="3520" y="22462"/>
                    <a:pt x="3627" y="22445"/>
                    <a:pt x="3746" y="22430"/>
                  </a:cubicBezTo>
                  <a:cubicBezTo>
                    <a:pt x="3767" y="22360"/>
                    <a:pt x="3778" y="22258"/>
                    <a:pt x="3821" y="22247"/>
                  </a:cubicBezTo>
                  <a:cubicBezTo>
                    <a:pt x="3844" y="22239"/>
                    <a:pt x="3865" y="22236"/>
                    <a:pt x="3885" y="22236"/>
                  </a:cubicBezTo>
                  <a:cubicBezTo>
                    <a:pt x="3979" y="22236"/>
                    <a:pt x="4021" y="22317"/>
                    <a:pt x="4030" y="22424"/>
                  </a:cubicBezTo>
                  <a:cubicBezTo>
                    <a:pt x="4197" y="22435"/>
                    <a:pt x="4314" y="22494"/>
                    <a:pt x="4299" y="22687"/>
                  </a:cubicBezTo>
                  <a:cubicBezTo>
                    <a:pt x="4317" y="22687"/>
                    <a:pt x="4334" y="22686"/>
                    <a:pt x="4351" y="22686"/>
                  </a:cubicBezTo>
                  <a:cubicBezTo>
                    <a:pt x="4512" y="22686"/>
                    <a:pt x="4621" y="22736"/>
                    <a:pt x="4572" y="22945"/>
                  </a:cubicBezTo>
                  <a:cubicBezTo>
                    <a:pt x="4635" y="22919"/>
                    <a:pt x="4690" y="22908"/>
                    <a:pt x="4740" y="22908"/>
                  </a:cubicBezTo>
                  <a:cubicBezTo>
                    <a:pt x="4917" y="22908"/>
                    <a:pt x="5019" y="23056"/>
                    <a:pt x="5100" y="23241"/>
                  </a:cubicBezTo>
                  <a:lnTo>
                    <a:pt x="5078" y="23219"/>
                  </a:lnTo>
                  <a:lnTo>
                    <a:pt x="5078" y="23219"/>
                  </a:lnTo>
                  <a:cubicBezTo>
                    <a:pt x="5502" y="24347"/>
                    <a:pt x="6727" y="24111"/>
                    <a:pt x="7500" y="24649"/>
                  </a:cubicBezTo>
                  <a:cubicBezTo>
                    <a:pt x="8000" y="24991"/>
                    <a:pt x="8505" y="25121"/>
                    <a:pt x="9002" y="25121"/>
                  </a:cubicBezTo>
                  <a:cubicBezTo>
                    <a:pt x="9835" y="25121"/>
                    <a:pt x="10642" y="24755"/>
                    <a:pt x="11353" y="24411"/>
                  </a:cubicBezTo>
                  <a:cubicBezTo>
                    <a:pt x="11735" y="24226"/>
                    <a:pt x="12008" y="24110"/>
                    <a:pt x="12248" y="24110"/>
                  </a:cubicBezTo>
                  <a:cubicBezTo>
                    <a:pt x="12510" y="24110"/>
                    <a:pt x="12734" y="24248"/>
                    <a:pt x="13023" y="24584"/>
                  </a:cubicBezTo>
                  <a:cubicBezTo>
                    <a:pt x="13114" y="24691"/>
                    <a:pt x="13216" y="24788"/>
                    <a:pt x="13324" y="24879"/>
                  </a:cubicBezTo>
                  <a:cubicBezTo>
                    <a:pt x="13647" y="25159"/>
                    <a:pt x="14022" y="25385"/>
                    <a:pt x="14361" y="25648"/>
                  </a:cubicBezTo>
                  <a:cubicBezTo>
                    <a:pt x="14463" y="25636"/>
                    <a:pt x="14559" y="25599"/>
                    <a:pt x="14656" y="25556"/>
                  </a:cubicBezTo>
                  <a:cubicBezTo>
                    <a:pt x="14869" y="25460"/>
                    <a:pt x="15076" y="25329"/>
                    <a:pt x="15313" y="25329"/>
                  </a:cubicBezTo>
                  <a:cubicBezTo>
                    <a:pt x="15368" y="25329"/>
                    <a:pt x="15425" y="25336"/>
                    <a:pt x="15484" y="25353"/>
                  </a:cubicBezTo>
                  <a:cubicBezTo>
                    <a:pt x="15414" y="24917"/>
                    <a:pt x="15623" y="24676"/>
                    <a:pt x="16032" y="24562"/>
                  </a:cubicBezTo>
                  <a:cubicBezTo>
                    <a:pt x="16317" y="23654"/>
                    <a:pt x="15844" y="22682"/>
                    <a:pt x="16310" y="21780"/>
                  </a:cubicBezTo>
                  <a:cubicBezTo>
                    <a:pt x="16489" y="21441"/>
                    <a:pt x="16626" y="21103"/>
                    <a:pt x="16893" y="21103"/>
                  </a:cubicBezTo>
                  <a:cubicBezTo>
                    <a:pt x="17017" y="21103"/>
                    <a:pt x="17169" y="21175"/>
                    <a:pt x="17366" y="21353"/>
                  </a:cubicBezTo>
                  <a:lnTo>
                    <a:pt x="17366" y="21353"/>
                  </a:lnTo>
                  <a:cubicBezTo>
                    <a:pt x="17363" y="21352"/>
                    <a:pt x="17361" y="21350"/>
                    <a:pt x="17359" y="21349"/>
                  </a:cubicBezTo>
                  <a:lnTo>
                    <a:pt x="17359" y="21349"/>
                  </a:lnTo>
                  <a:lnTo>
                    <a:pt x="17386" y="21371"/>
                  </a:lnTo>
                  <a:cubicBezTo>
                    <a:pt x="17379" y="21365"/>
                    <a:pt x="17372" y="21359"/>
                    <a:pt x="17366" y="21353"/>
                  </a:cubicBezTo>
                  <a:lnTo>
                    <a:pt x="17366" y="21353"/>
                  </a:lnTo>
                  <a:cubicBezTo>
                    <a:pt x="17532" y="21439"/>
                    <a:pt x="17688" y="21498"/>
                    <a:pt x="17806" y="21498"/>
                  </a:cubicBezTo>
                  <a:cubicBezTo>
                    <a:pt x="17987" y="21498"/>
                    <a:pt x="18078" y="21360"/>
                    <a:pt x="17981" y="20969"/>
                  </a:cubicBezTo>
                  <a:cubicBezTo>
                    <a:pt x="17837" y="20362"/>
                    <a:pt x="18003" y="19905"/>
                    <a:pt x="18427" y="19502"/>
                  </a:cubicBezTo>
                  <a:cubicBezTo>
                    <a:pt x="18433" y="19077"/>
                    <a:pt x="18599" y="18755"/>
                    <a:pt x="18997" y="18572"/>
                  </a:cubicBezTo>
                  <a:lnTo>
                    <a:pt x="19035" y="18508"/>
                  </a:lnTo>
                  <a:cubicBezTo>
                    <a:pt x="19169" y="18428"/>
                    <a:pt x="19298" y="18346"/>
                    <a:pt x="19432" y="18266"/>
                  </a:cubicBezTo>
                  <a:cubicBezTo>
                    <a:pt x="20726" y="18036"/>
                    <a:pt x="22221" y="16434"/>
                    <a:pt x="22377" y="15140"/>
                  </a:cubicBezTo>
                  <a:cubicBezTo>
                    <a:pt x="22397" y="14973"/>
                    <a:pt x="22419" y="14801"/>
                    <a:pt x="22446" y="14629"/>
                  </a:cubicBezTo>
                  <a:cubicBezTo>
                    <a:pt x="22521" y="14113"/>
                    <a:pt x="22618" y="13603"/>
                    <a:pt x="22699" y="13092"/>
                  </a:cubicBezTo>
                  <a:cubicBezTo>
                    <a:pt x="22280" y="12529"/>
                    <a:pt x="22816" y="11621"/>
                    <a:pt x="22172" y="11078"/>
                  </a:cubicBezTo>
                  <a:cubicBezTo>
                    <a:pt x="22156" y="10680"/>
                    <a:pt x="22139" y="10347"/>
                    <a:pt x="22145" y="10068"/>
                  </a:cubicBezTo>
                  <a:cubicBezTo>
                    <a:pt x="22199" y="9982"/>
                    <a:pt x="22248" y="9901"/>
                    <a:pt x="22268" y="9821"/>
                  </a:cubicBezTo>
                  <a:cubicBezTo>
                    <a:pt x="22355" y="9504"/>
                    <a:pt x="22409" y="9192"/>
                    <a:pt x="22435" y="8881"/>
                  </a:cubicBezTo>
                  <a:cubicBezTo>
                    <a:pt x="22446" y="8870"/>
                    <a:pt x="22446" y="8865"/>
                    <a:pt x="22451" y="8859"/>
                  </a:cubicBezTo>
                  <a:cubicBezTo>
                    <a:pt x="22451" y="8843"/>
                    <a:pt x="22972" y="8741"/>
                    <a:pt x="22972" y="8725"/>
                  </a:cubicBezTo>
                  <a:cubicBezTo>
                    <a:pt x="23064" y="7570"/>
                    <a:pt x="22295" y="6528"/>
                    <a:pt x="22139" y="5400"/>
                  </a:cubicBezTo>
                  <a:cubicBezTo>
                    <a:pt x="22027" y="4771"/>
                    <a:pt x="21973" y="4132"/>
                    <a:pt x="21887" y="3498"/>
                  </a:cubicBezTo>
                  <a:cubicBezTo>
                    <a:pt x="21849" y="3202"/>
                    <a:pt x="21802" y="2907"/>
                    <a:pt x="21747" y="2611"/>
                  </a:cubicBezTo>
                  <a:cubicBezTo>
                    <a:pt x="21693" y="2423"/>
                    <a:pt x="21673" y="2241"/>
                    <a:pt x="21651" y="2069"/>
                  </a:cubicBezTo>
                  <a:cubicBezTo>
                    <a:pt x="21597" y="1746"/>
                    <a:pt x="21544" y="1424"/>
                    <a:pt x="21500" y="1102"/>
                  </a:cubicBezTo>
                  <a:cubicBezTo>
                    <a:pt x="21425" y="876"/>
                    <a:pt x="21383" y="598"/>
                    <a:pt x="21194" y="543"/>
                  </a:cubicBezTo>
                  <a:cubicBezTo>
                    <a:pt x="21178" y="355"/>
                    <a:pt x="21194" y="178"/>
                    <a:pt x="21232" y="17"/>
                  </a:cubicBezTo>
                  <a:cubicBezTo>
                    <a:pt x="21200" y="11"/>
                    <a:pt x="21167" y="1"/>
                    <a:pt x="2113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1" name="Google Shape;5081;p35"/>
            <p:cNvSpPr/>
            <p:nvPr/>
          </p:nvSpPr>
          <p:spPr>
            <a:xfrm>
              <a:off x="5929025" y="1330075"/>
              <a:ext cx="820225" cy="710775"/>
            </a:xfrm>
            <a:custGeom>
              <a:avLst/>
              <a:gdLst/>
              <a:ahLst/>
              <a:cxnLst/>
              <a:rect l="l" t="t" r="r" b="b"/>
              <a:pathLst>
                <a:path w="32809" h="28431" extrusionOk="0">
                  <a:moveTo>
                    <a:pt x="27044" y="1"/>
                  </a:moveTo>
                  <a:cubicBezTo>
                    <a:pt x="26840" y="1"/>
                    <a:pt x="26642" y="53"/>
                    <a:pt x="26448" y="102"/>
                  </a:cubicBezTo>
                  <a:cubicBezTo>
                    <a:pt x="26394" y="118"/>
                    <a:pt x="26340" y="135"/>
                    <a:pt x="26287" y="145"/>
                  </a:cubicBezTo>
                  <a:cubicBezTo>
                    <a:pt x="25851" y="253"/>
                    <a:pt x="25417" y="382"/>
                    <a:pt x="24998" y="511"/>
                  </a:cubicBezTo>
                  <a:cubicBezTo>
                    <a:pt x="24051" y="790"/>
                    <a:pt x="23155" y="1059"/>
                    <a:pt x="22263" y="1085"/>
                  </a:cubicBezTo>
                  <a:cubicBezTo>
                    <a:pt x="19980" y="1156"/>
                    <a:pt x="18829" y="2590"/>
                    <a:pt x="17723" y="3970"/>
                  </a:cubicBezTo>
                  <a:lnTo>
                    <a:pt x="17637" y="4077"/>
                  </a:lnTo>
                  <a:cubicBezTo>
                    <a:pt x="17106" y="4739"/>
                    <a:pt x="16778" y="5507"/>
                    <a:pt x="16461" y="6249"/>
                  </a:cubicBezTo>
                  <a:cubicBezTo>
                    <a:pt x="16005" y="7328"/>
                    <a:pt x="15569" y="8349"/>
                    <a:pt x="14542" y="8939"/>
                  </a:cubicBezTo>
                  <a:cubicBezTo>
                    <a:pt x="14237" y="9111"/>
                    <a:pt x="14065" y="9460"/>
                    <a:pt x="14103" y="9820"/>
                  </a:cubicBezTo>
                  <a:cubicBezTo>
                    <a:pt x="14140" y="10137"/>
                    <a:pt x="14339" y="10385"/>
                    <a:pt x="14613" y="10471"/>
                  </a:cubicBezTo>
                  <a:cubicBezTo>
                    <a:pt x="14973" y="10578"/>
                    <a:pt x="15005" y="10702"/>
                    <a:pt x="15032" y="11282"/>
                  </a:cubicBezTo>
                  <a:cubicBezTo>
                    <a:pt x="15043" y="11588"/>
                    <a:pt x="15058" y="11937"/>
                    <a:pt x="15214" y="12265"/>
                  </a:cubicBezTo>
                  <a:cubicBezTo>
                    <a:pt x="15284" y="12416"/>
                    <a:pt x="15355" y="12631"/>
                    <a:pt x="15295" y="12792"/>
                  </a:cubicBezTo>
                  <a:cubicBezTo>
                    <a:pt x="15226" y="12958"/>
                    <a:pt x="15016" y="13076"/>
                    <a:pt x="14849" y="13147"/>
                  </a:cubicBezTo>
                  <a:cubicBezTo>
                    <a:pt x="14393" y="13334"/>
                    <a:pt x="14022" y="13662"/>
                    <a:pt x="13721" y="14139"/>
                  </a:cubicBezTo>
                  <a:cubicBezTo>
                    <a:pt x="13211" y="14945"/>
                    <a:pt x="12394" y="15150"/>
                    <a:pt x="11443" y="15381"/>
                  </a:cubicBezTo>
                  <a:cubicBezTo>
                    <a:pt x="10815" y="15537"/>
                    <a:pt x="10170" y="15698"/>
                    <a:pt x="9585" y="16053"/>
                  </a:cubicBezTo>
                  <a:cubicBezTo>
                    <a:pt x="8876" y="15714"/>
                    <a:pt x="8160" y="15547"/>
                    <a:pt x="7398" y="15547"/>
                  </a:cubicBezTo>
                  <a:cubicBezTo>
                    <a:pt x="5883" y="15547"/>
                    <a:pt x="4438" y="16251"/>
                    <a:pt x="3278" y="16815"/>
                  </a:cubicBezTo>
                  <a:cubicBezTo>
                    <a:pt x="2724" y="17089"/>
                    <a:pt x="2343" y="17595"/>
                    <a:pt x="2262" y="18168"/>
                  </a:cubicBezTo>
                  <a:cubicBezTo>
                    <a:pt x="2182" y="18728"/>
                    <a:pt x="2385" y="19271"/>
                    <a:pt x="2821" y="19663"/>
                  </a:cubicBezTo>
                  <a:cubicBezTo>
                    <a:pt x="3530" y="20302"/>
                    <a:pt x="3551" y="20903"/>
                    <a:pt x="2886" y="21741"/>
                  </a:cubicBezTo>
                  <a:cubicBezTo>
                    <a:pt x="2192" y="22611"/>
                    <a:pt x="1440" y="23397"/>
                    <a:pt x="656" y="24074"/>
                  </a:cubicBezTo>
                  <a:cubicBezTo>
                    <a:pt x="414" y="24282"/>
                    <a:pt x="161" y="24535"/>
                    <a:pt x="0" y="24847"/>
                  </a:cubicBezTo>
                  <a:cubicBezTo>
                    <a:pt x="37" y="24847"/>
                    <a:pt x="76" y="24852"/>
                    <a:pt x="108" y="24863"/>
                  </a:cubicBezTo>
                  <a:cubicBezTo>
                    <a:pt x="263" y="24900"/>
                    <a:pt x="387" y="25008"/>
                    <a:pt x="457" y="25142"/>
                  </a:cubicBezTo>
                  <a:cubicBezTo>
                    <a:pt x="312" y="25443"/>
                    <a:pt x="307" y="25765"/>
                    <a:pt x="484" y="26174"/>
                  </a:cubicBezTo>
                  <a:cubicBezTo>
                    <a:pt x="650" y="26564"/>
                    <a:pt x="890" y="26676"/>
                    <a:pt x="1149" y="26676"/>
                  </a:cubicBezTo>
                  <a:cubicBezTo>
                    <a:pt x="1425" y="26676"/>
                    <a:pt x="1723" y="26549"/>
                    <a:pt x="1978" y="26496"/>
                  </a:cubicBezTo>
                  <a:cubicBezTo>
                    <a:pt x="4755" y="25948"/>
                    <a:pt x="7510" y="25314"/>
                    <a:pt x="10294" y="24783"/>
                  </a:cubicBezTo>
                  <a:cubicBezTo>
                    <a:pt x="10554" y="24734"/>
                    <a:pt x="10869" y="24562"/>
                    <a:pt x="11175" y="24562"/>
                  </a:cubicBezTo>
                  <a:cubicBezTo>
                    <a:pt x="11242" y="24562"/>
                    <a:pt x="11308" y="24570"/>
                    <a:pt x="11373" y="24589"/>
                  </a:cubicBezTo>
                  <a:cubicBezTo>
                    <a:pt x="11792" y="24545"/>
                    <a:pt x="12206" y="24471"/>
                    <a:pt x="12615" y="24384"/>
                  </a:cubicBezTo>
                  <a:cubicBezTo>
                    <a:pt x="12615" y="24364"/>
                    <a:pt x="12608" y="24342"/>
                    <a:pt x="12608" y="24320"/>
                  </a:cubicBezTo>
                  <a:lnTo>
                    <a:pt x="21844" y="22423"/>
                  </a:lnTo>
                  <a:cubicBezTo>
                    <a:pt x="21859" y="22418"/>
                    <a:pt x="21871" y="22413"/>
                    <a:pt x="21886" y="22413"/>
                  </a:cubicBezTo>
                  <a:cubicBezTo>
                    <a:pt x="21956" y="22397"/>
                    <a:pt x="22021" y="22386"/>
                    <a:pt x="22091" y="22370"/>
                  </a:cubicBezTo>
                  <a:cubicBezTo>
                    <a:pt x="22102" y="22483"/>
                    <a:pt x="22117" y="22584"/>
                    <a:pt x="22139" y="22681"/>
                  </a:cubicBezTo>
                  <a:cubicBezTo>
                    <a:pt x="22719" y="23584"/>
                    <a:pt x="23703" y="24255"/>
                    <a:pt x="24589" y="24808"/>
                  </a:cubicBezTo>
                  <a:cubicBezTo>
                    <a:pt x="25239" y="25217"/>
                    <a:pt x="25970" y="25743"/>
                    <a:pt x="26733" y="26040"/>
                  </a:cubicBezTo>
                  <a:cubicBezTo>
                    <a:pt x="26749" y="26045"/>
                    <a:pt x="26765" y="26050"/>
                    <a:pt x="26781" y="26055"/>
                  </a:cubicBezTo>
                  <a:cubicBezTo>
                    <a:pt x="26926" y="26098"/>
                    <a:pt x="27071" y="26142"/>
                    <a:pt x="27217" y="26184"/>
                  </a:cubicBezTo>
                  <a:cubicBezTo>
                    <a:pt x="27318" y="26211"/>
                    <a:pt x="27420" y="26233"/>
                    <a:pt x="27527" y="26244"/>
                  </a:cubicBezTo>
                  <a:cubicBezTo>
                    <a:pt x="27576" y="26249"/>
                    <a:pt x="27614" y="26281"/>
                    <a:pt x="27636" y="26318"/>
                  </a:cubicBezTo>
                  <a:cubicBezTo>
                    <a:pt x="28860" y="26700"/>
                    <a:pt x="30069" y="27114"/>
                    <a:pt x="31192" y="27699"/>
                  </a:cubicBezTo>
                  <a:cubicBezTo>
                    <a:pt x="31390" y="27801"/>
                    <a:pt x="31551" y="27860"/>
                    <a:pt x="31680" y="27893"/>
                  </a:cubicBezTo>
                  <a:cubicBezTo>
                    <a:pt x="31819" y="28049"/>
                    <a:pt x="31955" y="28220"/>
                    <a:pt x="32072" y="28425"/>
                  </a:cubicBezTo>
                  <a:lnTo>
                    <a:pt x="32077" y="28430"/>
                  </a:lnTo>
                  <a:cubicBezTo>
                    <a:pt x="32518" y="28334"/>
                    <a:pt x="32701" y="27952"/>
                    <a:pt x="32808" y="27630"/>
                  </a:cubicBezTo>
                  <a:lnTo>
                    <a:pt x="32808" y="27630"/>
                  </a:lnTo>
                  <a:cubicBezTo>
                    <a:pt x="32685" y="27651"/>
                    <a:pt x="32551" y="27667"/>
                    <a:pt x="32411" y="27667"/>
                  </a:cubicBezTo>
                  <a:lnTo>
                    <a:pt x="32406" y="27667"/>
                  </a:lnTo>
                  <a:cubicBezTo>
                    <a:pt x="32347" y="27667"/>
                    <a:pt x="32293" y="27657"/>
                    <a:pt x="32238" y="27640"/>
                  </a:cubicBezTo>
                  <a:cubicBezTo>
                    <a:pt x="32298" y="27501"/>
                    <a:pt x="32347" y="27329"/>
                    <a:pt x="32406" y="27136"/>
                  </a:cubicBezTo>
                  <a:cubicBezTo>
                    <a:pt x="32347" y="27071"/>
                    <a:pt x="32238" y="26953"/>
                    <a:pt x="32245" y="26947"/>
                  </a:cubicBezTo>
                  <a:cubicBezTo>
                    <a:pt x="32545" y="26635"/>
                    <a:pt x="32690" y="26323"/>
                    <a:pt x="32739" y="26001"/>
                  </a:cubicBezTo>
                  <a:cubicBezTo>
                    <a:pt x="32761" y="25879"/>
                    <a:pt x="32766" y="25750"/>
                    <a:pt x="32761" y="25621"/>
                  </a:cubicBezTo>
                  <a:cubicBezTo>
                    <a:pt x="32739" y="25041"/>
                    <a:pt x="32496" y="24449"/>
                    <a:pt x="32389" y="23863"/>
                  </a:cubicBezTo>
                  <a:cubicBezTo>
                    <a:pt x="32250" y="23112"/>
                    <a:pt x="32035" y="21957"/>
                    <a:pt x="31879" y="21005"/>
                  </a:cubicBezTo>
                  <a:cubicBezTo>
                    <a:pt x="31896" y="20737"/>
                    <a:pt x="31928" y="20506"/>
                    <a:pt x="31992" y="20313"/>
                  </a:cubicBezTo>
                  <a:lnTo>
                    <a:pt x="31960" y="20313"/>
                  </a:lnTo>
                  <a:cubicBezTo>
                    <a:pt x="31901" y="20313"/>
                    <a:pt x="31847" y="20302"/>
                    <a:pt x="31794" y="20286"/>
                  </a:cubicBezTo>
                  <a:cubicBezTo>
                    <a:pt x="31643" y="19110"/>
                    <a:pt x="31556" y="17927"/>
                    <a:pt x="31626" y="16730"/>
                  </a:cubicBezTo>
                  <a:cubicBezTo>
                    <a:pt x="31653" y="16273"/>
                    <a:pt x="31658" y="15815"/>
                    <a:pt x="31594" y="15371"/>
                  </a:cubicBezTo>
                  <a:cubicBezTo>
                    <a:pt x="31600" y="15354"/>
                    <a:pt x="31611" y="15338"/>
                    <a:pt x="31621" y="15327"/>
                  </a:cubicBezTo>
                  <a:cubicBezTo>
                    <a:pt x="31605" y="15322"/>
                    <a:pt x="31594" y="15311"/>
                    <a:pt x="31578" y="15306"/>
                  </a:cubicBezTo>
                  <a:cubicBezTo>
                    <a:pt x="31541" y="15048"/>
                    <a:pt x="31471" y="14801"/>
                    <a:pt x="31368" y="14553"/>
                  </a:cubicBezTo>
                  <a:cubicBezTo>
                    <a:pt x="31036" y="14365"/>
                    <a:pt x="31020" y="14070"/>
                    <a:pt x="31090" y="13742"/>
                  </a:cubicBezTo>
                  <a:cubicBezTo>
                    <a:pt x="30182" y="12738"/>
                    <a:pt x="30627" y="11421"/>
                    <a:pt x="30299" y="10283"/>
                  </a:cubicBezTo>
                  <a:cubicBezTo>
                    <a:pt x="30036" y="10191"/>
                    <a:pt x="30026" y="9971"/>
                    <a:pt x="30026" y="9745"/>
                  </a:cubicBezTo>
                  <a:cubicBezTo>
                    <a:pt x="30023" y="9745"/>
                    <a:pt x="30019" y="9745"/>
                    <a:pt x="30016" y="9745"/>
                  </a:cubicBezTo>
                  <a:cubicBezTo>
                    <a:pt x="29012" y="9745"/>
                    <a:pt x="29257" y="8986"/>
                    <a:pt x="29230" y="8397"/>
                  </a:cubicBezTo>
                  <a:cubicBezTo>
                    <a:pt x="28548" y="7484"/>
                    <a:pt x="28226" y="6485"/>
                    <a:pt x="28527" y="5346"/>
                  </a:cubicBezTo>
                  <a:cubicBezTo>
                    <a:pt x="28764" y="4437"/>
                    <a:pt x="28162" y="3658"/>
                    <a:pt x="28156" y="2788"/>
                  </a:cubicBezTo>
                  <a:cubicBezTo>
                    <a:pt x="27721" y="2439"/>
                    <a:pt x="27517" y="1875"/>
                    <a:pt x="27485" y="1429"/>
                  </a:cubicBezTo>
                  <a:cubicBezTo>
                    <a:pt x="27468" y="930"/>
                    <a:pt x="27527" y="564"/>
                    <a:pt x="27721" y="286"/>
                  </a:cubicBezTo>
                  <a:cubicBezTo>
                    <a:pt x="27710" y="274"/>
                    <a:pt x="27705" y="264"/>
                    <a:pt x="27694" y="253"/>
                  </a:cubicBezTo>
                  <a:cubicBezTo>
                    <a:pt x="27576" y="140"/>
                    <a:pt x="27371" y="1"/>
                    <a:pt x="27044" y="1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2" name="Google Shape;5082;p35"/>
            <p:cNvSpPr/>
            <p:nvPr/>
          </p:nvSpPr>
          <p:spPr>
            <a:xfrm>
              <a:off x="5840500" y="1889325"/>
              <a:ext cx="769600" cy="507500"/>
            </a:xfrm>
            <a:custGeom>
              <a:avLst/>
              <a:gdLst/>
              <a:ahLst/>
              <a:cxnLst/>
              <a:rect l="l" t="t" r="r" b="b"/>
              <a:pathLst>
                <a:path w="30784" h="20300" extrusionOk="0">
                  <a:moveTo>
                    <a:pt x="25632" y="0"/>
                  </a:moveTo>
                  <a:cubicBezTo>
                    <a:pt x="25562" y="16"/>
                    <a:pt x="25497" y="27"/>
                    <a:pt x="25427" y="43"/>
                  </a:cubicBezTo>
                  <a:cubicBezTo>
                    <a:pt x="25412" y="43"/>
                    <a:pt x="25400" y="48"/>
                    <a:pt x="25385" y="53"/>
                  </a:cubicBezTo>
                  <a:lnTo>
                    <a:pt x="16149" y="1950"/>
                  </a:lnTo>
                  <a:cubicBezTo>
                    <a:pt x="16149" y="1972"/>
                    <a:pt x="16156" y="1994"/>
                    <a:pt x="16156" y="2014"/>
                  </a:cubicBezTo>
                  <a:cubicBezTo>
                    <a:pt x="15747" y="2101"/>
                    <a:pt x="15333" y="2175"/>
                    <a:pt x="14914" y="2219"/>
                  </a:cubicBezTo>
                  <a:cubicBezTo>
                    <a:pt x="14849" y="2200"/>
                    <a:pt x="14783" y="2192"/>
                    <a:pt x="14716" y="2192"/>
                  </a:cubicBezTo>
                  <a:cubicBezTo>
                    <a:pt x="14410" y="2192"/>
                    <a:pt x="14095" y="2364"/>
                    <a:pt x="13835" y="2413"/>
                  </a:cubicBezTo>
                  <a:cubicBezTo>
                    <a:pt x="11051" y="2944"/>
                    <a:pt x="8296" y="3578"/>
                    <a:pt x="5519" y="4126"/>
                  </a:cubicBezTo>
                  <a:cubicBezTo>
                    <a:pt x="5264" y="4179"/>
                    <a:pt x="4966" y="4306"/>
                    <a:pt x="4690" y="4306"/>
                  </a:cubicBezTo>
                  <a:cubicBezTo>
                    <a:pt x="4431" y="4306"/>
                    <a:pt x="4191" y="4194"/>
                    <a:pt x="4025" y="3804"/>
                  </a:cubicBezTo>
                  <a:cubicBezTo>
                    <a:pt x="3848" y="3395"/>
                    <a:pt x="3853" y="3073"/>
                    <a:pt x="3998" y="2772"/>
                  </a:cubicBezTo>
                  <a:cubicBezTo>
                    <a:pt x="3928" y="2638"/>
                    <a:pt x="3804" y="2530"/>
                    <a:pt x="3649" y="2493"/>
                  </a:cubicBezTo>
                  <a:cubicBezTo>
                    <a:pt x="3617" y="2482"/>
                    <a:pt x="3578" y="2477"/>
                    <a:pt x="3541" y="2477"/>
                  </a:cubicBezTo>
                  <a:lnTo>
                    <a:pt x="3526" y="2477"/>
                  </a:lnTo>
                  <a:cubicBezTo>
                    <a:pt x="3337" y="2477"/>
                    <a:pt x="3166" y="2574"/>
                    <a:pt x="3063" y="2735"/>
                  </a:cubicBezTo>
                  <a:cubicBezTo>
                    <a:pt x="2779" y="3212"/>
                    <a:pt x="2403" y="3385"/>
                    <a:pt x="1999" y="3573"/>
                  </a:cubicBezTo>
                  <a:cubicBezTo>
                    <a:pt x="1699" y="3707"/>
                    <a:pt x="1381" y="3852"/>
                    <a:pt x="1124" y="4115"/>
                  </a:cubicBezTo>
                  <a:cubicBezTo>
                    <a:pt x="1059" y="4186"/>
                    <a:pt x="984" y="4250"/>
                    <a:pt x="915" y="4320"/>
                  </a:cubicBezTo>
                  <a:cubicBezTo>
                    <a:pt x="603" y="4605"/>
                    <a:pt x="194" y="4985"/>
                    <a:pt x="55" y="5539"/>
                  </a:cubicBezTo>
                  <a:cubicBezTo>
                    <a:pt x="17" y="5700"/>
                    <a:pt x="1" y="5877"/>
                    <a:pt x="17" y="6065"/>
                  </a:cubicBezTo>
                  <a:cubicBezTo>
                    <a:pt x="206" y="6120"/>
                    <a:pt x="248" y="6398"/>
                    <a:pt x="323" y="6624"/>
                  </a:cubicBezTo>
                  <a:cubicBezTo>
                    <a:pt x="367" y="6946"/>
                    <a:pt x="420" y="7268"/>
                    <a:pt x="474" y="7591"/>
                  </a:cubicBezTo>
                  <a:cubicBezTo>
                    <a:pt x="496" y="7763"/>
                    <a:pt x="516" y="7945"/>
                    <a:pt x="570" y="8133"/>
                  </a:cubicBezTo>
                  <a:cubicBezTo>
                    <a:pt x="625" y="8429"/>
                    <a:pt x="672" y="8724"/>
                    <a:pt x="710" y="9020"/>
                  </a:cubicBezTo>
                  <a:cubicBezTo>
                    <a:pt x="796" y="9654"/>
                    <a:pt x="850" y="10293"/>
                    <a:pt x="962" y="10922"/>
                  </a:cubicBezTo>
                  <a:cubicBezTo>
                    <a:pt x="1118" y="12050"/>
                    <a:pt x="1527" y="14225"/>
                    <a:pt x="1656" y="14225"/>
                  </a:cubicBezTo>
                  <a:cubicBezTo>
                    <a:pt x="1704" y="14225"/>
                    <a:pt x="1748" y="14231"/>
                    <a:pt x="1795" y="14247"/>
                  </a:cubicBezTo>
                  <a:cubicBezTo>
                    <a:pt x="2080" y="15956"/>
                    <a:pt x="2381" y="17669"/>
                    <a:pt x="2660" y="19378"/>
                  </a:cubicBezTo>
                  <a:cubicBezTo>
                    <a:pt x="2759" y="19983"/>
                    <a:pt x="2978" y="20300"/>
                    <a:pt x="3516" y="20300"/>
                  </a:cubicBezTo>
                  <a:cubicBezTo>
                    <a:pt x="3628" y="20300"/>
                    <a:pt x="3754" y="20286"/>
                    <a:pt x="3896" y="20258"/>
                  </a:cubicBezTo>
                  <a:cubicBezTo>
                    <a:pt x="5212" y="20000"/>
                    <a:pt x="6539" y="19807"/>
                    <a:pt x="7860" y="19614"/>
                  </a:cubicBezTo>
                  <a:cubicBezTo>
                    <a:pt x="7898" y="19630"/>
                    <a:pt x="7930" y="19641"/>
                    <a:pt x="7969" y="19657"/>
                  </a:cubicBezTo>
                  <a:cubicBezTo>
                    <a:pt x="8033" y="19690"/>
                    <a:pt x="8091" y="19727"/>
                    <a:pt x="8150" y="19770"/>
                  </a:cubicBezTo>
                  <a:cubicBezTo>
                    <a:pt x="8183" y="19695"/>
                    <a:pt x="8215" y="19625"/>
                    <a:pt x="8252" y="19554"/>
                  </a:cubicBezTo>
                  <a:cubicBezTo>
                    <a:pt x="8505" y="19517"/>
                    <a:pt x="8758" y="19479"/>
                    <a:pt x="9005" y="19442"/>
                  </a:cubicBezTo>
                  <a:cubicBezTo>
                    <a:pt x="10999" y="19259"/>
                    <a:pt x="12943" y="18852"/>
                    <a:pt x="14887" y="18421"/>
                  </a:cubicBezTo>
                  <a:cubicBezTo>
                    <a:pt x="15274" y="18336"/>
                    <a:pt x="15661" y="18249"/>
                    <a:pt x="16053" y="18163"/>
                  </a:cubicBezTo>
                  <a:cubicBezTo>
                    <a:pt x="16826" y="17992"/>
                    <a:pt x="17606" y="17830"/>
                    <a:pt x="18390" y="17680"/>
                  </a:cubicBezTo>
                  <a:cubicBezTo>
                    <a:pt x="19459" y="17476"/>
                    <a:pt x="20528" y="17240"/>
                    <a:pt x="21597" y="17014"/>
                  </a:cubicBezTo>
                  <a:cubicBezTo>
                    <a:pt x="23134" y="16460"/>
                    <a:pt x="24778" y="16536"/>
                    <a:pt x="26357" y="16229"/>
                  </a:cubicBezTo>
                  <a:cubicBezTo>
                    <a:pt x="26567" y="16192"/>
                    <a:pt x="26808" y="16234"/>
                    <a:pt x="26975" y="16117"/>
                  </a:cubicBezTo>
                  <a:cubicBezTo>
                    <a:pt x="27136" y="16187"/>
                    <a:pt x="27287" y="16288"/>
                    <a:pt x="27410" y="16450"/>
                  </a:cubicBezTo>
                  <a:cubicBezTo>
                    <a:pt x="27534" y="16321"/>
                    <a:pt x="27636" y="16138"/>
                    <a:pt x="27684" y="15869"/>
                  </a:cubicBezTo>
                  <a:cubicBezTo>
                    <a:pt x="27738" y="15552"/>
                    <a:pt x="27835" y="15428"/>
                    <a:pt x="28249" y="15408"/>
                  </a:cubicBezTo>
                  <a:cubicBezTo>
                    <a:pt x="28243" y="15343"/>
                    <a:pt x="28237" y="15284"/>
                    <a:pt x="28232" y="15220"/>
                  </a:cubicBezTo>
                  <a:cubicBezTo>
                    <a:pt x="28221" y="15096"/>
                    <a:pt x="28259" y="14972"/>
                    <a:pt x="28334" y="14870"/>
                  </a:cubicBezTo>
                  <a:cubicBezTo>
                    <a:pt x="28437" y="14870"/>
                    <a:pt x="28544" y="14870"/>
                    <a:pt x="28646" y="14875"/>
                  </a:cubicBezTo>
                  <a:cubicBezTo>
                    <a:pt x="28727" y="14811"/>
                    <a:pt x="28812" y="14746"/>
                    <a:pt x="28903" y="14687"/>
                  </a:cubicBezTo>
                  <a:cubicBezTo>
                    <a:pt x="28909" y="14682"/>
                    <a:pt x="28920" y="14677"/>
                    <a:pt x="28931" y="14672"/>
                  </a:cubicBezTo>
                  <a:cubicBezTo>
                    <a:pt x="29038" y="14602"/>
                    <a:pt x="29151" y="14532"/>
                    <a:pt x="29275" y="14461"/>
                  </a:cubicBezTo>
                  <a:cubicBezTo>
                    <a:pt x="29613" y="14274"/>
                    <a:pt x="29903" y="14032"/>
                    <a:pt x="30128" y="13764"/>
                  </a:cubicBezTo>
                  <a:cubicBezTo>
                    <a:pt x="30171" y="13469"/>
                    <a:pt x="30252" y="13231"/>
                    <a:pt x="30537" y="13075"/>
                  </a:cubicBezTo>
                  <a:cubicBezTo>
                    <a:pt x="30783" y="12426"/>
                    <a:pt x="30730" y="11684"/>
                    <a:pt x="30247" y="10992"/>
                  </a:cubicBezTo>
                  <a:cubicBezTo>
                    <a:pt x="29602" y="10067"/>
                    <a:pt x="28656" y="9170"/>
                    <a:pt x="28484" y="8005"/>
                  </a:cubicBezTo>
                  <a:cubicBezTo>
                    <a:pt x="28420" y="7580"/>
                    <a:pt x="28398" y="7129"/>
                    <a:pt x="28581" y="6725"/>
                  </a:cubicBezTo>
                  <a:cubicBezTo>
                    <a:pt x="28581" y="6725"/>
                    <a:pt x="28586" y="6725"/>
                    <a:pt x="28586" y="6720"/>
                  </a:cubicBezTo>
                  <a:cubicBezTo>
                    <a:pt x="28559" y="6710"/>
                    <a:pt x="28539" y="6700"/>
                    <a:pt x="28533" y="6678"/>
                  </a:cubicBezTo>
                  <a:cubicBezTo>
                    <a:pt x="28490" y="6500"/>
                    <a:pt x="28566" y="6388"/>
                    <a:pt x="28742" y="6345"/>
                  </a:cubicBezTo>
                  <a:lnTo>
                    <a:pt x="28742" y="6345"/>
                  </a:lnTo>
                  <a:cubicBezTo>
                    <a:pt x="28737" y="6388"/>
                    <a:pt x="28737" y="6430"/>
                    <a:pt x="28732" y="6468"/>
                  </a:cubicBezTo>
                  <a:lnTo>
                    <a:pt x="28829" y="6323"/>
                  </a:lnTo>
                  <a:cubicBezTo>
                    <a:pt x="28812" y="6323"/>
                    <a:pt x="28796" y="6323"/>
                    <a:pt x="28775" y="6318"/>
                  </a:cubicBezTo>
                  <a:cubicBezTo>
                    <a:pt x="28839" y="6162"/>
                    <a:pt x="28925" y="6055"/>
                    <a:pt x="29054" y="6033"/>
                  </a:cubicBezTo>
                  <a:cubicBezTo>
                    <a:pt x="29134" y="5926"/>
                    <a:pt x="29221" y="5813"/>
                    <a:pt x="29290" y="5700"/>
                  </a:cubicBezTo>
                  <a:cubicBezTo>
                    <a:pt x="29307" y="5163"/>
                    <a:pt x="29526" y="4652"/>
                    <a:pt x="29731" y="4191"/>
                  </a:cubicBezTo>
                  <a:cubicBezTo>
                    <a:pt x="29752" y="4137"/>
                    <a:pt x="29769" y="4089"/>
                    <a:pt x="29784" y="4040"/>
                  </a:cubicBezTo>
                  <a:cubicBezTo>
                    <a:pt x="29925" y="3879"/>
                    <a:pt x="30096" y="3750"/>
                    <a:pt x="30322" y="3685"/>
                  </a:cubicBezTo>
                  <a:cubicBezTo>
                    <a:pt x="30306" y="3680"/>
                    <a:pt x="30290" y="3675"/>
                    <a:pt x="30274" y="3670"/>
                  </a:cubicBezTo>
                  <a:cubicBezTo>
                    <a:pt x="29511" y="3373"/>
                    <a:pt x="28780" y="2847"/>
                    <a:pt x="28130" y="2438"/>
                  </a:cubicBezTo>
                  <a:cubicBezTo>
                    <a:pt x="27244" y="1885"/>
                    <a:pt x="26260" y="1214"/>
                    <a:pt x="25680" y="311"/>
                  </a:cubicBezTo>
                  <a:cubicBezTo>
                    <a:pt x="25658" y="214"/>
                    <a:pt x="25643" y="113"/>
                    <a:pt x="25632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3" name="Google Shape;5083;p35"/>
            <p:cNvSpPr/>
            <p:nvPr/>
          </p:nvSpPr>
          <p:spPr>
            <a:xfrm>
              <a:off x="6546025" y="1897500"/>
              <a:ext cx="435050" cy="499100"/>
            </a:xfrm>
            <a:custGeom>
              <a:avLst/>
              <a:gdLst/>
              <a:ahLst/>
              <a:cxnLst/>
              <a:rect l="l" t="t" r="r" b="b"/>
              <a:pathLst>
                <a:path w="17402" h="19964" extrusionOk="0">
                  <a:moveTo>
                    <a:pt x="17401" y="1"/>
                  </a:moveTo>
                  <a:cubicBezTo>
                    <a:pt x="16074" y="1"/>
                    <a:pt x="14746" y="1328"/>
                    <a:pt x="13103" y="1607"/>
                  </a:cubicBezTo>
                  <a:cubicBezTo>
                    <a:pt x="12990" y="1667"/>
                    <a:pt x="12877" y="1736"/>
                    <a:pt x="12765" y="1801"/>
                  </a:cubicBezTo>
                  <a:cubicBezTo>
                    <a:pt x="12195" y="2123"/>
                    <a:pt x="11626" y="2461"/>
                    <a:pt x="10997" y="2719"/>
                  </a:cubicBezTo>
                  <a:cubicBezTo>
                    <a:pt x="10906" y="2783"/>
                    <a:pt x="10820" y="2848"/>
                    <a:pt x="10729" y="2917"/>
                  </a:cubicBezTo>
                  <a:cubicBezTo>
                    <a:pt x="10111" y="3407"/>
                    <a:pt x="9499" y="3998"/>
                    <a:pt x="8654" y="4449"/>
                  </a:cubicBezTo>
                  <a:cubicBezTo>
                    <a:pt x="8564" y="4486"/>
                    <a:pt x="8473" y="4519"/>
                    <a:pt x="8381" y="4551"/>
                  </a:cubicBezTo>
                  <a:cubicBezTo>
                    <a:pt x="8257" y="4610"/>
                    <a:pt x="8139" y="4670"/>
                    <a:pt x="8021" y="4729"/>
                  </a:cubicBezTo>
                  <a:cubicBezTo>
                    <a:pt x="7791" y="4846"/>
                    <a:pt x="7575" y="4970"/>
                    <a:pt x="7404" y="5077"/>
                  </a:cubicBezTo>
                  <a:cubicBezTo>
                    <a:pt x="7323" y="5024"/>
                    <a:pt x="7231" y="4975"/>
                    <a:pt x="7139" y="4938"/>
                  </a:cubicBezTo>
                  <a:cubicBezTo>
                    <a:pt x="6936" y="4776"/>
                    <a:pt x="6846" y="4704"/>
                    <a:pt x="6702" y="4704"/>
                  </a:cubicBezTo>
                  <a:cubicBezTo>
                    <a:pt x="6588" y="4704"/>
                    <a:pt x="6439" y="4750"/>
                    <a:pt x="6172" y="4831"/>
                  </a:cubicBezTo>
                  <a:cubicBezTo>
                    <a:pt x="6060" y="4777"/>
                    <a:pt x="5942" y="4722"/>
                    <a:pt x="5829" y="4670"/>
                  </a:cubicBezTo>
                  <a:cubicBezTo>
                    <a:pt x="4905" y="4256"/>
                    <a:pt x="3938" y="3928"/>
                    <a:pt x="2956" y="3621"/>
                  </a:cubicBezTo>
                  <a:cubicBezTo>
                    <a:pt x="2934" y="3584"/>
                    <a:pt x="2896" y="3552"/>
                    <a:pt x="2847" y="3547"/>
                  </a:cubicBezTo>
                  <a:cubicBezTo>
                    <a:pt x="2740" y="3536"/>
                    <a:pt x="2638" y="3514"/>
                    <a:pt x="2537" y="3487"/>
                  </a:cubicBezTo>
                  <a:cubicBezTo>
                    <a:pt x="2391" y="3445"/>
                    <a:pt x="2246" y="3401"/>
                    <a:pt x="2101" y="3358"/>
                  </a:cubicBezTo>
                  <a:cubicBezTo>
                    <a:pt x="1875" y="3423"/>
                    <a:pt x="1704" y="3552"/>
                    <a:pt x="1563" y="3713"/>
                  </a:cubicBezTo>
                  <a:cubicBezTo>
                    <a:pt x="1548" y="3762"/>
                    <a:pt x="1531" y="3810"/>
                    <a:pt x="1510" y="3864"/>
                  </a:cubicBezTo>
                  <a:cubicBezTo>
                    <a:pt x="1305" y="4325"/>
                    <a:pt x="1086" y="4836"/>
                    <a:pt x="1069" y="5373"/>
                  </a:cubicBezTo>
                  <a:cubicBezTo>
                    <a:pt x="1000" y="5486"/>
                    <a:pt x="913" y="5599"/>
                    <a:pt x="833" y="5706"/>
                  </a:cubicBezTo>
                  <a:cubicBezTo>
                    <a:pt x="704" y="5728"/>
                    <a:pt x="618" y="5835"/>
                    <a:pt x="554" y="5991"/>
                  </a:cubicBezTo>
                  <a:cubicBezTo>
                    <a:pt x="575" y="5996"/>
                    <a:pt x="591" y="5996"/>
                    <a:pt x="608" y="5996"/>
                  </a:cubicBezTo>
                  <a:lnTo>
                    <a:pt x="511" y="6141"/>
                  </a:lnTo>
                  <a:cubicBezTo>
                    <a:pt x="516" y="6103"/>
                    <a:pt x="516" y="6061"/>
                    <a:pt x="521" y="6018"/>
                  </a:cubicBezTo>
                  <a:lnTo>
                    <a:pt x="521" y="6018"/>
                  </a:lnTo>
                  <a:cubicBezTo>
                    <a:pt x="345" y="6061"/>
                    <a:pt x="269" y="6173"/>
                    <a:pt x="312" y="6351"/>
                  </a:cubicBezTo>
                  <a:cubicBezTo>
                    <a:pt x="318" y="6373"/>
                    <a:pt x="338" y="6383"/>
                    <a:pt x="365" y="6393"/>
                  </a:cubicBezTo>
                  <a:cubicBezTo>
                    <a:pt x="365" y="6398"/>
                    <a:pt x="360" y="6398"/>
                    <a:pt x="360" y="6398"/>
                  </a:cubicBezTo>
                  <a:cubicBezTo>
                    <a:pt x="177" y="6802"/>
                    <a:pt x="199" y="7253"/>
                    <a:pt x="263" y="7678"/>
                  </a:cubicBezTo>
                  <a:cubicBezTo>
                    <a:pt x="435" y="8843"/>
                    <a:pt x="1381" y="9740"/>
                    <a:pt x="2026" y="10665"/>
                  </a:cubicBezTo>
                  <a:cubicBezTo>
                    <a:pt x="2509" y="11357"/>
                    <a:pt x="2562" y="12099"/>
                    <a:pt x="2316" y="12748"/>
                  </a:cubicBezTo>
                  <a:cubicBezTo>
                    <a:pt x="2031" y="12904"/>
                    <a:pt x="1950" y="13142"/>
                    <a:pt x="1907" y="13437"/>
                  </a:cubicBezTo>
                  <a:cubicBezTo>
                    <a:pt x="1682" y="13705"/>
                    <a:pt x="1392" y="13947"/>
                    <a:pt x="1054" y="14134"/>
                  </a:cubicBezTo>
                  <a:cubicBezTo>
                    <a:pt x="930" y="14205"/>
                    <a:pt x="817" y="14275"/>
                    <a:pt x="710" y="14345"/>
                  </a:cubicBezTo>
                  <a:cubicBezTo>
                    <a:pt x="699" y="14350"/>
                    <a:pt x="688" y="14355"/>
                    <a:pt x="682" y="14360"/>
                  </a:cubicBezTo>
                  <a:cubicBezTo>
                    <a:pt x="591" y="14419"/>
                    <a:pt x="506" y="14484"/>
                    <a:pt x="425" y="14548"/>
                  </a:cubicBezTo>
                  <a:cubicBezTo>
                    <a:pt x="323" y="14543"/>
                    <a:pt x="216" y="14543"/>
                    <a:pt x="113" y="14543"/>
                  </a:cubicBezTo>
                  <a:cubicBezTo>
                    <a:pt x="38" y="14645"/>
                    <a:pt x="0" y="14769"/>
                    <a:pt x="11" y="14893"/>
                  </a:cubicBezTo>
                  <a:cubicBezTo>
                    <a:pt x="16" y="14957"/>
                    <a:pt x="22" y="15016"/>
                    <a:pt x="28" y="15081"/>
                  </a:cubicBezTo>
                  <a:cubicBezTo>
                    <a:pt x="216" y="16891"/>
                    <a:pt x="1230" y="18019"/>
                    <a:pt x="3117" y="18535"/>
                  </a:cubicBezTo>
                  <a:cubicBezTo>
                    <a:pt x="3207" y="18562"/>
                    <a:pt x="3293" y="18583"/>
                    <a:pt x="3385" y="18605"/>
                  </a:cubicBezTo>
                  <a:cubicBezTo>
                    <a:pt x="4094" y="18782"/>
                    <a:pt x="4411" y="18884"/>
                    <a:pt x="4481" y="19492"/>
                  </a:cubicBezTo>
                  <a:cubicBezTo>
                    <a:pt x="4513" y="19755"/>
                    <a:pt x="4728" y="19953"/>
                    <a:pt x="4997" y="19963"/>
                  </a:cubicBezTo>
                  <a:lnTo>
                    <a:pt x="5012" y="19963"/>
                  </a:lnTo>
                  <a:cubicBezTo>
                    <a:pt x="5270" y="19963"/>
                    <a:pt x="5490" y="19782"/>
                    <a:pt x="5539" y="19529"/>
                  </a:cubicBezTo>
                  <a:cubicBezTo>
                    <a:pt x="5738" y="18454"/>
                    <a:pt x="6318" y="17616"/>
                    <a:pt x="6941" y="16735"/>
                  </a:cubicBezTo>
                  <a:cubicBezTo>
                    <a:pt x="7161" y="16418"/>
                    <a:pt x="7387" y="16095"/>
                    <a:pt x="7597" y="15758"/>
                  </a:cubicBezTo>
                  <a:cubicBezTo>
                    <a:pt x="7972" y="15150"/>
                    <a:pt x="8203" y="14511"/>
                    <a:pt x="8279" y="13866"/>
                  </a:cubicBezTo>
                  <a:cubicBezTo>
                    <a:pt x="8295" y="13759"/>
                    <a:pt x="8300" y="13651"/>
                    <a:pt x="8306" y="13544"/>
                  </a:cubicBezTo>
                  <a:cubicBezTo>
                    <a:pt x="8768" y="11954"/>
                    <a:pt x="9434" y="10627"/>
                    <a:pt x="10137" y="9343"/>
                  </a:cubicBezTo>
                  <a:cubicBezTo>
                    <a:pt x="10213" y="9225"/>
                    <a:pt x="10293" y="9106"/>
                    <a:pt x="10374" y="8989"/>
                  </a:cubicBezTo>
                  <a:cubicBezTo>
                    <a:pt x="11014" y="8064"/>
                    <a:pt x="11717" y="7157"/>
                    <a:pt x="12351" y="6173"/>
                  </a:cubicBezTo>
                  <a:cubicBezTo>
                    <a:pt x="12448" y="6076"/>
                    <a:pt x="12544" y="5979"/>
                    <a:pt x="12641" y="5889"/>
                  </a:cubicBezTo>
                  <a:cubicBezTo>
                    <a:pt x="13302" y="5228"/>
                    <a:pt x="13952" y="4578"/>
                    <a:pt x="14516" y="3928"/>
                  </a:cubicBezTo>
                  <a:cubicBezTo>
                    <a:pt x="14612" y="3852"/>
                    <a:pt x="14709" y="3782"/>
                    <a:pt x="14811" y="3718"/>
                  </a:cubicBezTo>
                  <a:cubicBezTo>
                    <a:pt x="16074" y="3321"/>
                    <a:pt x="17401" y="1994"/>
                    <a:pt x="17401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4" name="Google Shape;5084;p35"/>
            <p:cNvSpPr/>
            <p:nvPr/>
          </p:nvSpPr>
          <p:spPr>
            <a:xfrm>
              <a:off x="2921275" y="951475"/>
              <a:ext cx="891150" cy="556300"/>
            </a:xfrm>
            <a:custGeom>
              <a:avLst/>
              <a:gdLst/>
              <a:ahLst/>
              <a:cxnLst/>
              <a:rect l="l" t="t" r="r" b="b"/>
              <a:pathLst>
                <a:path w="35646" h="22252" extrusionOk="0">
                  <a:moveTo>
                    <a:pt x="1434" y="0"/>
                  </a:moveTo>
                  <a:cubicBezTo>
                    <a:pt x="1526" y="151"/>
                    <a:pt x="1536" y="370"/>
                    <a:pt x="1504" y="693"/>
                  </a:cubicBezTo>
                  <a:cubicBezTo>
                    <a:pt x="1235" y="3213"/>
                    <a:pt x="1069" y="5738"/>
                    <a:pt x="881" y="8262"/>
                  </a:cubicBezTo>
                  <a:cubicBezTo>
                    <a:pt x="859" y="8547"/>
                    <a:pt x="715" y="8891"/>
                    <a:pt x="1069" y="9105"/>
                  </a:cubicBezTo>
                  <a:lnTo>
                    <a:pt x="1069" y="10503"/>
                  </a:lnTo>
                  <a:cubicBezTo>
                    <a:pt x="317" y="12291"/>
                    <a:pt x="387" y="14161"/>
                    <a:pt x="537" y="16042"/>
                  </a:cubicBezTo>
                  <a:cubicBezTo>
                    <a:pt x="601" y="16305"/>
                    <a:pt x="601" y="16563"/>
                    <a:pt x="564" y="16816"/>
                  </a:cubicBezTo>
                  <a:cubicBezTo>
                    <a:pt x="564" y="16831"/>
                    <a:pt x="559" y="16848"/>
                    <a:pt x="559" y="16863"/>
                  </a:cubicBezTo>
                  <a:cubicBezTo>
                    <a:pt x="537" y="16997"/>
                    <a:pt x="511" y="17131"/>
                    <a:pt x="479" y="17260"/>
                  </a:cubicBezTo>
                  <a:cubicBezTo>
                    <a:pt x="452" y="17379"/>
                    <a:pt x="419" y="17492"/>
                    <a:pt x="392" y="17605"/>
                  </a:cubicBezTo>
                  <a:cubicBezTo>
                    <a:pt x="317" y="17917"/>
                    <a:pt x="247" y="18222"/>
                    <a:pt x="258" y="18539"/>
                  </a:cubicBezTo>
                  <a:cubicBezTo>
                    <a:pt x="189" y="19040"/>
                    <a:pt x="112" y="19533"/>
                    <a:pt x="33" y="20060"/>
                  </a:cubicBezTo>
                  <a:cubicBezTo>
                    <a:pt x="21" y="20065"/>
                    <a:pt x="11" y="20076"/>
                    <a:pt x="0" y="20087"/>
                  </a:cubicBezTo>
                  <a:cubicBezTo>
                    <a:pt x="16" y="20114"/>
                    <a:pt x="27" y="20141"/>
                    <a:pt x="43" y="20168"/>
                  </a:cubicBezTo>
                  <a:cubicBezTo>
                    <a:pt x="134" y="20312"/>
                    <a:pt x="253" y="20446"/>
                    <a:pt x="414" y="20560"/>
                  </a:cubicBezTo>
                  <a:cubicBezTo>
                    <a:pt x="531" y="20400"/>
                    <a:pt x="712" y="20303"/>
                    <a:pt x="1005" y="20303"/>
                  </a:cubicBezTo>
                  <a:cubicBezTo>
                    <a:pt x="1099" y="20303"/>
                    <a:pt x="1204" y="20313"/>
                    <a:pt x="1322" y="20334"/>
                  </a:cubicBezTo>
                  <a:cubicBezTo>
                    <a:pt x="1622" y="20355"/>
                    <a:pt x="1929" y="20372"/>
                    <a:pt x="2230" y="20387"/>
                  </a:cubicBezTo>
                  <a:cubicBezTo>
                    <a:pt x="2386" y="20451"/>
                    <a:pt x="2542" y="20560"/>
                    <a:pt x="2696" y="20570"/>
                  </a:cubicBezTo>
                  <a:cubicBezTo>
                    <a:pt x="6162" y="20758"/>
                    <a:pt x="9621" y="20941"/>
                    <a:pt x="13087" y="21118"/>
                  </a:cubicBezTo>
                  <a:cubicBezTo>
                    <a:pt x="20318" y="21483"/>
                    <a:pt x="27555" y="21844"/>
                    <a:pt x="34790" y="22209"/>
                  </a:cubicBezTo>
                  <a:cubicBezTo>
                    <a:pt x="34978" y="22219"/>
                    <a:pt x="35182" y="22209"/>
                    <a:pt x="35343" y="22251"/>
                  </a:cubicBezTo>
                  <a:cubicBezTo>
                    <a:pt x="35376" y="22236"/>
                    <a:pt x="35403" y="22219"/>
                    <a:pt x="35430" y="22204"/>
                  </a:cubicBezTo>
                  <a:cubicBezTo>
                    <a:pt x="35408" y="22139"/>
                    <a:pt x="35387" y="22063"/>
                    <a:pt x="35365" y="22010"/>
                  </a:cubicBezTo>
                  <a:cubicBezTo>
                    <a:pt x="35338" y="21929"/>
                    <a:pt x="35306" y="21849"/>
                    <a:pt x="35284" y="21763"/>
                  </a:cubicBezTo>
                  <a:cubicBezTo>
                    <a:pt x="35274" y="21730"/>
                    <a:pt x="35269" y="21698"/>
                    <a:pt x="35263" y="21661"/>
                  </a:cubicBezTo>
                  <a:cubicBezTo>
                    <a:pt x="35349" y="21586"/>
                    <a:pt x="35425" y="21510"/>
                    <a:pt x="35489" y="21418"/>
                  </a:cubicBezTo>
                  <a:cubicBezTo>
                    <a:pt x="35467" y="20758"/>
                    <a:pt x="35645" y="20114"/>
                    <a:pt x="35623" y="19469"/>
                  </a:cubicBezTo>
                  <a:cubicBezTo>
                    <a:pt x="35606" y="19410"/>
                    <a:pt x="35596" y="19350"/>
                    <a:pt x="35581" y="19291"/>
                  </a:cubicBezTo>
                  <a:cubicBezTo>
                    <a:pt x="35413" y="18711"/>
                    <a:pt x="35085" y="18169"/>
                    <a:pt x="35016" y="17562"/>
                  </a:cubicBezTo>
                  <a:cubicBezTo>
                    <a:pt x="34833" y="17089"/>
                    <a:pt x="34678" y="16605"/>
                    <a:pt x="34592" y="16079"/>
                  </a:cubicBezTo>
                  <a:cubicBezTo>
                    <a:pt x="34302" y="14317"/>
                    <a:pt x="34478" y="12517"/>
                    <a:pt x="34188" y="10749"/>
                  </a:cubicBezTo>
                  <a:cubicBezTo>
                    <a:pt x="34156" y="10573"/>
                    <a:pt x="34113" y="10406"/>
                    <a:pt x="34059" y="10245"/>
                  </a:cubicBezTo>
                  <a:cubicBezTo>
                    <a:pt x="34054" y="10213"/>
                    <a:pt x="34049" y="10186"/>
                    <a:pt x="34044" y="10159"/>
                  </a:cubicBezTo>
                  <a:lnTo>
                    <a:pt x="33995" y="9960"/>
                  </a:lnTo>
                  <a:cubicBezTo>
                    <a:pt x="33937" y="9708"/>
                    <a:pt x="33888" y="9653"/>
                    <a:pt x="33883" y="9648"/>
                  </a:cubicBezTo>
                  <a:cubicBezTo>
                    <a:pt x="33866" y="9648"/>
                    <a:pt x="33850" y="9643"/>
                    <a:pt x="33828" y="9638"/>
                  </a:cubicBezTo>
                  <a:cubicBezTo>
                    <a:pt x="33732" y="9407"/>
                    <a:pt x="33625" y="9170"/>
                    <a:pt x="33523" y="8929"/>
                  </a:cubicBezTo>
                  <a:cubicBezTo>
                    <a:pt x="33404" y="8735"/>
                    <a:pt x="33340" y="8520"/>
                    <a:pt x="33308" y="8289"/>
                  </a:cubicBezTo>
                  <a:cubicBezTo>
                    <a:pt x="33099" y="7538"/>
                    <a:pt x="32873" y="6801"/>
                    <a:pt x="32846" y="6011"/>
                  </a:cubicBezTo>
                  <a:cubicBezTo>
                    <a:pt x="32787" y="4330"/>
                    <a:pt x="33292" y="2772"/>
                    <a:pt x="33496" y="1139"/>
                  </a:cubicBezTo>
                  <a:lnTo>
                    <a:pt x="33248" y="1139"/>
                  </a:lnTo>
                  <a:cubicBezTo>
                    <a:pt x="33253" y="1118"/>
                    <a:pt x="33260" y="1091"/>
                    <a:pt x="33260" y="1069"/>
                  </a:cubicBezTo>
                  <a:cubicBezTo>
                    <a:pt x="33286" y="854"/>
                    <a:pt x="33442" y="687"/>
                    <a:pt x="33635" y="628"/>
                  </a:cubicBezTo>
                  <a:cubicBezTo>
                    <a:pt x="33592" y="613"/>
                    <a:pt x="33543" y="607"/>
                    <a:pt x="33496" y="607"/>
                  </a:cubicBezTo>
                  <a:lnTo>
                    <a:pt x="33491" y="607"/>
                  </a:lnTo>
                  <a:cubicBezTo>
                    <a:pt x="33243" y="607"/>
                    <a:pt x="32990" y="613"/>
                    <a:pt x="32744" y="613"/>
                  </a:cubicBezTo>
                  <a:cubicBezTo>
                    <a:pt x="32464" y="613"/>
                    <a:pt x="32179" y="607"/>
                    <a:pt x="31900" y="602"/>
                  </a:cubicBezTo>
                  <a:cubicBezTo>
                    <a:pt x="29650" y="543"/>
                    <a:pt x="27361" y="499"/>
                    <a:pt x="25153" y="462"/>
                  </a:cubicBezTo>
                  <a:cubicBezTo>
                    <a:pt x="21091" y="392"/>
                    <a:pt x="16955" y="317"/>
                    <a:pt x="12812" y="119"/>
                  </a:cubicBezTo>
                  <a:cubicBezTo>
                    <a:pt x="11466" y="227"/>
                    <a:pt x="10107" y="269"/>
                    <a:pt x="8744" y="269"/>
                  </a:cubicBezTo>
                  <a:cubicBezTo>
                    <a:pt x="6307" y="269"/>
                    <a:pt x="3856" y="134"/>
                    <a:pt x="1434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85" name="Google Shape;5085;p35"/>
            <p:cNvSpPr/>
            <p:nvPr/>
          </p:nvSpPr>
          <p:spPr>
            <a:xfrm>
              <a:off x="3740925" y="906475"/>
              <a:ext cx="901875" cy="1013375"/>
            </a:xfrm>
            <a:custGeom>
              <a:avLst/>
              <a:gdLst/>
              <a:ahLst/>
              <a:cxnLst/>
              <a:rect l="l" t="t" r="r" b="b"/>
              <a:pathLst>
                <a:path w="36075" h="40535" extrusionOk="0">
                  <a:moveTo>
                    <a:pt x="21173" y="23734"/>
                  </a:moveTo>
                  <a:cubicBezTo>
                    <a:pt x="21168" y="23739"/>
                    <a:pt x="21164" y="23743"/>
                    <a:pt x="21159" y="23747"/>
                  </a:cubicBezTo>
                  <a:lnTo>
                    <a:pt x="21159" y="23747"/>
                  </a:lnTo>
                  <a:cubicBezTo>
                    <a:pt x="21158" y="23750"/>
                    <a:pt x="21157" y="23753"/>
                    <a:pt x="21156" y="23756"/>
                  </a:cubicBezTo>
                  <a:lnTo>
                    <a:pt x="21173" y="23734"/>
                  </a:lnTo>
                  <a:close/>
                  <a:moveTo>
                    <a:pt x="10288" y="0"/>
                  </a:moveTo>
                  <a:cubicBezTo>
                    <a:pt x="10224" y="0"/>
                    <a:pt x="10159" y="0"/>
                    <a:pt x="10095" y="5"/>
                  </a:cubicBezTo>
                  <a:cubicBezTo>
                    <a:pt x="9713" y="49"/>
                    <a:pt x="9435" y="194"/>
                    <a:pt x="9257" y="441"/>
                  </a:cubicBezTo>
                  <a:cubicBezTo>
                    <a:pt x="8983" y="823"/>
                    <a:pt x="9090" y="1274"/>
                    <a:pt x="9160" y="1569"/>
                  </a:cubicBezTo>
                  <a:cubicBezTo>
                    <a:pt x="9170" y="1634"/>
                    <a:pt x="9187" y="1687"/>
                    <a:pt x="9192" y="1736"/>
                  </a:cubicBezTo>
                  <a:cubicBezTo>
                    <a:pt x="9246" y="2187"/>
                    <a:pt x="9165" y="2306"/>
                    <a:pt x="9150" y="2321"/>
                  </a:cubicBezTo>
                  <a:cubicBezTo>
                    <a:pt x="9128" y="2343"/>
                    <a:pt x="9031" y="2423"/>
                    <a:pt x="8622" y="2423"/>
                  </a:cubicBezTo>
                  <a:cubicBezTo>
                    <a:pt x="8558" y="2423"/>
                    <a:pt x="8488" y="2418"/>
                    <a:pt x="8413" y="2418"/>
                  </a:cubicBezTo>
                  <a:cubicBezTo>
                    <a:pt x="7913" y="2391"/>
                    <a:pt x="7372" y="2380"/>
                    <a:pt x="6710" y="2380"/>
                  </a:cubicBezTo>
                  <a:cubicBezTo>
                    <a:pt x="6323" y="2380"/>
                    <a:pt x="5942" y="2386"/>
                    <a:pt x="5555" y="2386"/>
                  </a:cubicBezTo>
                  <a:cubicBezTo>
                    <a:pt x="5173" y="2391"/>
                    <a:pt x="4793" y="2396"/>
                    <a:pt x="4411" y="2396"/>
                  </a:cubicBezTo>
                  <a:cubicBezTo>
                    <a:pt x="4142" y="2396"/>
                    <a:pt x="3869" y="2391"/>
                    <a:pt x="3600" y="2386"/>
                  </a:cubicBezTo>
                  <a:cubicBezTo>
                    <a:pt x="3353" y="2386"/>
                    <a:pt x="3110" y="2380"/>
                    <a:pt x="2864" y="2380"/>
                  </a:cubicBezTo>
                  <a:cubicBezTo>
                    <a:pt x="2381" y="2380"/>
                    <a:pt x="1892" y="2391"/>
                    <a:pt x="1402" y="2396"/>
                  </a:cubicBezTo>
                  <a:lnTo>
                    <a:pt x="995" y="2402"/>
                  </a:lnTo>
                  <a:cubicBezTo>
                    <a:pt x="946" y="2402"/>
                    <a:pt x="898" y="2413"/>
                    <a:pt x="849" y="2428"/>
                  </a:cubicBezTo>
                  <a:cubicBezTo>
                    <a:pt x="656" y="2487"/>
                    <a:pt x="500" y="2654"/>
                    <a:pt x="474" y="2869"/>
                  </a:cubicBezTo>
                  <a:cubicBezTo>
                    <a:pt x="474" y="2891"/>
                    <a:pt x="467" y="2918"/>
                    <a:pt x="462" y="2939"/>
                  </a:cubicBezTo>
                  <a:lnTo>
                    <a:pt x="710" y="2939"/>
                  </a:lnTo>
                  <a:cubicBezTo>
                    <a:pt x="506" y="4572"/>
                    <a:pt x="1" y="6130"/>
                    <a:pt x="60" y="7811"/>
                  </a:cubicBezTo>
                  <a:cubicBezTo>
                    <a:pt x="87" y="8601"/>
                    <a:pt x="313" y="9338"/>
                    <a:pt x="522" y="10089"/>
                  </a:cubicBezTo>
                  <a:cubicBezTo>
                    <a:pt x="554" y="10320"/>
                    <a:pt x="618" y="10535"/>
                    <a:pt x="737" y="10729"/>
                  </a:cubicBezTo>
                  <a:cubicBezTo>
                    <a:pt x="839" y="10970"/>
                    <a:pt x="946" y="11207"/>
                    <a:pt x="1042" y="11438"/>
                  </a:cubicBezTo>
                  <a:cubicBezTo>
                    <a:pt x="1064" y="11443"/>
                    <a:pt x="1080" y="11448"/>
                    <a:pt x="1097" y="11448"/>
                  </a:cubicBezTo>
                  <a:cubicBezTo>
                    <a:pt x="1102" y="11453"/>
                    <a:pt x="1151" y="11508"/>
                    <a:pt x="1209" y="11760"/>
                  </a:cubicBezTo>
                  <a:lnTo>
                    <a:pt x="1258" y="11959"/>
                  </a:lnTo>
                  <a:cubicBezTo>
                    <a:pt x="1263" y="11986"/>
                    <a:pt x="1268" y="12013"/>
                    <a:pt x="1273" y="12045"/>
                  </a:cubicBezTo>
                  <a:cubicBezTo>
                    <a:pt x="1327" y="12206"/>
                    <a:pt x="1370" y="12373"/>
                    <a:pt x="1402" y="12549"/>
                  </a:cubicBezTo>
                  <a:cubicBezTo>
                    <a:pt x="1692" y="14317"/>
                    <a:pt x="1516" y="16117"/>
                    <a:pt x="1806" y="17879"/>
                  </a:cubicBezTo>
                  <a:cubicBezTo>
                    <a:pt x="1892" y="18405"/>
                    <a:pt x="2047" y="18889"/>
                    <a:pt x="2230" y="19362"/>
                  </a:cubicBezTo>
                  <a:cubicBezTo>
                    <a:pt x="2299" y="19969"/>
                    <a:pt x="2627" y="20511"/>
                    <a:pt x="2795" y="21091"/>
                  </a:cubicBezTo>
                  <a:cubicBezTo>
                    <a:pt x="2810" y="21150"/>
                    <a:pt x="2820" y="21210"/>
                    <a:pt x="2837" y="21269"/>
                  </a:cubicBezTo>
                  <a:cubicBezTo>
                    <a:pt x="2859" y="21914"/>
                    <a:pt x="2681" y="22558"/>
                    <a:pt x="2703" y="23218"/>
                  </a:cubicBezTo>
                  <a:cubicBezTo>
                    <a:pt x="2639" y="23310"/>
                    <a:pt x="2563" y="23386"/>
                    <a:pt x="2477" y="23461"/>
                  </a:cubicBezTo>
                  <a:cubicBezTo>
                    <a:pt x="2483" y="23498"/>
                    <a:pt x="2488" y="23530"/>
                    <a:pt x="2498" y="23563"/>
                  </a:cubicBezTo>
                  <a:cubicBezTo>
                    <a:pt x="2520" y="23649"/>
                    <a:pt x="2552" y="23729"/>
                    <a:pt x="2579" y="23810"/>
                  </a:cubicBezTo>
                  <a:cubicBezTo>
                    <a:pt x="2601" y="23863"/>
                    <a:pt x="2622" y="23939"/>
                    <a:pt x="2644" y="24004"/>
                  </a:cubicBezTo>
                  <a:cubicBezTo>
                    <a:pt x="2654" y="24036"/>
                    <a:pt x="2659" y="24068"/>
                    <a:pt x="2666" y="24095"/>
                  </a:cubicBezTo>
                  <a:cubicBezTo>
                    <a:pt x="2815" y="24170"/>
                    <a:pt x="2896" y="24331"/>
                    <a:pt x="2827" y="24681"/>
                  </a:cubicBezTo>
                  <a:cubicBezTo>
                    <a:pt x="2031" y="25502"/>
                    <a:pt x="2009" y="26216"/>
                    <a:pt x="2359" y="26883"/>
                  </a:cubicBezTo>
                  <a:cubicBezTo>
                    <a:pt x="2569" y="27280"/>
                    <a:pt x="2912" y="27661"/>
                    <a:pt x="3299" y="28033"/>
                  </a:cubicBezTo>
                  <a:cubicBezTo>
                    <a:pt x="3606" y="28457"/>
                    <a:pt x="3557" y="28946"/>
                    <a:pt x="3557" y="29429"/>
                  </a:cubicBezTo>
                  <a:cubicBezTo>
                    <a:pt x="3551" y="31948"/>
                    <a:pt x="3450" y="34474"/>
                    <a:pt x="3589" y="36988"/>
                  </a:cubicBezTo>
                  <a:cubicBezTo>
                    <a:pt x="3648" y="38035"/>
                    <a:pt x="3504" y="39040"/>
                    <a:pt x="3331" y="40039"/>
                  </a:cubicBezTo>
                  <a:cubicBezTo>
                    <a:pt x="3353" y="40195"/>
                    <a:pt x="3385" y="40334"/>
                    <a:pt x="3433" y="40458"/>
                  </a:cubicBezTo>
                  <a:cubicBezTo>
                    <a:pt x="3589" y="40383"/>
                    <a:pt x="3755" y="40329"/>
                    <a:pt x="3943" y="40297"/>
                  </a:cubicBezTo>
                  <a:cubicBezTo>
                    <a:pt x="4042" y="40475"/>
                    <a:pt x="4223" y="40535"/>
                    <a:pt x="4553" y="40535"/>
                  </a:cubicBezTo>
                  <a:cubicBezTo>
                    <a:pt x="4781" y="40535"/>
                    <a:pt x="5079" y="40506"/>
                    <a:pt x="5470" y="40470"/>
                  </a:cubicBezTo>
                  <a:cubicBezTo>
                    <a:pt x="5631" y="40405"/>
                    <a:pt x="5792" y="40361"/>
                    <a:pt x="5947" y="40329"/>
                  </a:cubicBezTo>
                  <a:cubicBezTo>
                    <a:pt x="6222" y="40346"/>
                    <a:pt x="6490" y="40361"/>
                    <a:pt x="6759" y="40361"/>
                  </a:cubicBezTo>
                  <a:cubicBezTo>
                    <a:pt x="7092" y="40361"/>
                    <a:pt x="7377" y="40341"/>
                    <a:pt x="7645" y="40297"/>
                  </a:cubicBezTo>
                  <a:cubicBezTo>
                    <a:pt x="7784" y="40308"/>
                    <a:pt x="7925" y="40319"/>
                    <a:pt x="8069" y="40324"/>
                  </a:cubicBezTo>
                  <a:cubicBezTo>
                    <a:pt x="14887" y="40141"/>
                    <a:pt x="21699" y="39947"/>
                    <a:pt x="28517" y="39798"/>
                  </a:cubicBezTo>
                  <a:cubicBezTo>
                    <a:pt x="28833" y="39786"/>
                    <a:pt x="29026" y="39739"/>
                    <a:pt x="29134" y="39625"/>
                  </a:cubicBezTo>
                  <a:cubicBezTo>
                    <a:pt x="29268" y="39496"/>
                    <a:pt x="29279" y="39287"/>
                    <a:pt x="29214" y="38948"/>
                  </a:cubicBezTo>
                  <a:cubicBezTo>
                    <a:pt x="29134" y="38529"/>
                    <a:pt x="29177" y="38078"/>
                    <a:pt x="29167" y="37643"/>
                  </a:cubicBezTo>
                  <a:cubicBezTo>
                    <a:pt x="28989" y="37514"/>
                    <a:pt x="28720" y="37428"/>
                    <a:pt x="28882" y="37128"/>
                  </a:cubicBezTo>
                  <a:lnTo>
                    <a:pt x="28882" y="37128"/>
                  </a:lnTo>
                  <a:cubicBezTo>
                    <a:pt x="28828" y="37136"/>
                    <a:pt x="28777" y="37140"/>
                    <a:pt x="28729" y="37140"/>
                  </a:cubicBezTo>
                  <a:cubicBezTo>
                    <a:pt x="28396" y="37140"/>
                    <a:pt x="28192" y="36947"/>
                    <a:pt x="28103" y="36585"/>
                  </a:cubicBezTo>
                  <a:cubicBezTo>
                    <a:pt x="28058" y="36592"/>
                    <a:pt x="28014" y="36595"/>
                    <a:pt x="27973" y="36595"/>
                  </a:cubicBezTo>
                  <a:cubicBezTo>
                    <a:pt x="27570" y="36595"/>
                    <a:pt x="27327" y="36287"/>
                    <a:pt x="27044" y="36047"/>
                  </a:cubicBezTo>
                  <a:cubicBezTo>
                    <a:pt x="26776" y="35908"/>
                    <a:pt x="26318" y="35811"/>
                    <a:pt x="26276" y="35623"/>
                  </a:cubicBezTo>
                  <a:cubicBezTo>
                    <a:pt x="25986" y="34274"/>
                    <a:pt x="24783" y="33974"/>
                    <a:pt x="23836" y="33367"/>
                  </a:cubicBezTo>
                  <a:cubicBezTo>
                    <a:pt x="23531" y="32680"/>
                    <a:pt x="22586" y="32943"/>
                    <a:pt x="22236" y="32320"/>
                  </a:cubicBezTo>
                  <a:cubicBezTo>
                    <a:pt x="22169" y="32349"/>
                    <a:pt x="22110" y="32362"/>
                    <a:pt x="22057" y="32362"/>
                  </a:cubicBezTo>
                  <a:cubicBezTo>
                    <a:pt x="21878" y="32362"/>
                    <a:pt x="21775" y="32212"/>
                    <a:pt x="21688" y="32030"/>
                  </a:cubicBezTo>
                  <a:lnTo>
                    <a:pt x="21688" y="32030"/>
                  </a:lnTo>
                  <a:lnTo>
                    <a:pt x="21709" y="32050"/>
                  </a:lnTo>
                  <a:cubicBezTo>
                    <a:pt x="21135" y="30659"/>
                    <a:pt x="21483" y="29209"/>
                    <a:pt x="21500" y="27796"/>
                  </a:cubicBezTo>
                  <a:cubicBezTo>
                    <a:pt x="21505" y="27248"/>
                    <a:pt x="21425" y="26716"/>
                    <a:pt x="21425" y="26174"/>
                  </a:cubicBezTo>
                  <a:cubicBezTo>
                    <a:pt x="21390" y="26178"/>
                    <a:pt x="21355" y="26179"/>
                    <a:pt x="21320" y="26179"/>
                  </a:cubicBezTo>
                  <a:cubicBezTo>
                    <a:pt x="20888" y="26179"/>
                    <a:pt x="20566" y="25875"/>
                    <a:pt x="20705" y="25556"/>
                  </a:cubicBezTo>
                  <a:cubicBezTo>
                    <a:pt x="20965" y="24964"/>
                    <a:pt x="20651" y="24247"/>
                    <a:pt x="21159" y="23747"/>
                  </a:cubicBezTo>
                  <a:lnTo>
                    <a:pt x="21159" y="23747"/>
                  </a:lnTo>
                  <a:cubicBezTo>
                    <a:pt x="21253" y="23493"/>
                    <a:pt x="21476" y="23483"/>
                    <a:pt x="21694" y="23466"/>
                  </a:cubicBezTo>
                  <a:cubicBezTo>
                    <a:pt x="21790" y="23218"/>
                    <a:pt x="22016" y="23218"/>
                    <a:pt x="22231" y="23203"/>
                  </a:cubicBezTo>
                  <a:cubicBezTo>
                    <a:pt x="22328" y="22950"/>
                    <a:pt x="22559" y="22950"/>
                    <a:pt x="22773" y="22935"/>
                  </a:cubicBezTo>
                  <a:cubicBezTo>
                    <a:pt x="22951" y="22757"/>
                    <a:pt x="23127" y="22585"/>
                    <a:pt x="23300" y="22407"/>
                  </a:cubicBezTo>
                  <a:cubicBezTo>
                    <a:pt x="23305" y="21301"/>
                    <a:pt x="23332" y="20200"/>
                    <a:pt x="23300" y="19093"/>
                  </a:cubicBezTo>
                  <a:cubicBezTo>
                    <a:pt x="23283" y="18524"/>
                    <a:pt x="23402" y="18068"/>
                    <a:pt x="23853" y="17681"/>
                  </a:cubicBezTo>
                  <a:cubicBezTo>
                    <a:pt x="23896" y="17649"/>
                    <a:pt x="23933" y="17610"/>
                    <a:pt x="23977" y="17578"/>
                  </a:cubicBezTo>
                  <a:cubicBezTo>
                    <a:pt x="24094" y="17545"/>
                    <a:pt x="24235" y="17525"/>
                    <a:pt x="24391" y="17525"/>
                  </a:cubicBezTo>
                  <a:cubicBezTo>
                    <a:pt x="24513" y="17525"/>
                    <a:pt x="24649" y="17540"/>
                    <a:pt x="24793" y="17567"/>
                  </a:cubicBezTo>
                  <a:cubicBezTo>
                    <a:pt x="25507" y="16923"/>
                    <a:pt x="26201" y="16246"/>
                    <a:pt x="26878" y="15591"/>
                  </a:cubicBezTo>
                  <a:cubicBezTo>
                    <a:pt x="29177" y="13350"/>
                    <a:pt x="31353" y="11239"/>
                    <a:pt x="34361" y="10127"/>
                  </a:cubicBezTo>
                  <a:cubicBezTo>
                    <a:pt x="34763" y="9977"/>
                    <a:pt x="35097" y="9719"/>
                    <a:pt x="35425" y="9467"/>
                  </a:cubicBezTo>
                  <a:cubicBezTo>
                    <a:pt x="35559" y="9365"/>
                    <a:pt x="35698" y="9256"/>
                    <a:pt x="35844" y="9155"/>
                  </a:cubicBezTo>
                  <a:cubicBezTo>
                    <a:pt x="35988" y="9058"/>
                    <a:pt x="36075" y="8892"/>
                    <a:pt x="36075" y="8714"/>
                  </a:cubicBezTo>
                  <a:cubicBezTo>
                    <a:pt x="36075" y="8537"/>
                    <a:pt x="35988" y="8371"/>
                    <a:pt x="35839" y="8274"/>
                  </a:cubicBezTo>
                  <a:cubicBezTo>
                    <a:pt x="35623" y="8128"/>
                    <a:pt x="35398" y="8053"/>
                    <a:pt x="35162" y="8053"/>
                  </a:cubicBezTo>
                  <a:cubicBezTo>
                    <a:pt x="34785" y="8053"/>
                    <a:pt x="34500" y="8242"/>
                    <a:pt x="34292" y="8381"/>
                  </a:cubicBezTo>
                  <a:cubicBezTo>
                    <a:pt x="34259" y="8403"/>
                    <a:pt x="34216" y="8430"/>
                    <a:pt x="34178" y="8456"/>
                  </a:cubicBezTo>
                  <a:cubicBezTo>
                    <a:pt x="33474" y="7817"/>
                    <a:pt x="32685" y="7731"/>
                    <a:pt x="31998" y="7731"/>
                  </a:cubicBezTo>
                  <a:cubicBezTo>
                    <a:pt x="31852" y="7731"/>
                    <a:pt x="31708" y="7731"/>
                    <a:pt x="31562" y="7736"/>
                  </a:cubicBezTo>
                  <a:cubicBezTo>
                    <a:pt x="31428" y="7741"/>
                    <a:pt x="31289" y="7741"/>
                    <a:pt x="31153" y="7741"/>
                  </a:cubicBezTo>
                  <a:cubicBezTo>
                    <a:pt x="31031" y="7741"/>
                    <a:pt x="30902" y="7741"/>
                    <a:pt x="30778" y="7731"/>
                  </a:cubicBezTo>
                  <a:cubicBezTo>
                    <a:pt x="30746" y="7726"/>
                    <a:pt x="30709" y="7726"/>
                    <a:pt x="30670" y="7726"/>
                  </a:cubicBezTo>
                  <a:cubicBezTo>
                    <a:pt x="30558" y="7726"/>
                    <a:pt x="30444" y="7741"/>
                    <a:pt x="30348" y="7753"/>
                  </a:cubicBezTo>
                  <a:cubicBezTo>
                    <a:pt x="30290" y="7758"/>
                    <a:pt x="30235" y="7769"/>
                    <a:pt x="30181" y="7769"/>
                  </a:cubicBezTo>
                  <a:cubicBezTo>
                    <a:pt x="29935" y="7328"/>
                    <a:pt x="29613" y="7102"/>
                    <a:pt x="29219" y="7102"/>
                  </a:cubicBezTo>
                  <a:cubicBezTo>
                    <a:pt x="28892" y="7102"/>
                    <a:pt x="28624" y="7263"/>
                    <a:pt x="28388" y="7404"/>
                  </a:cubicBezTo>
                  <a:cubicBezTo>
                    <a:pt x="28339" y="7436"/>
                    <a:pt x="28285" y="7468"/>
                    <a:pt x="28237" y="7495"/>
                  </a:cubicBezTo>
                  <a:lnTo>
                    <a:pt x="28205" y="7511"/>
                  </a:lnTo>
                  <a:cubicBezTo>
                    <a:pt x="27340" y="7994"/>
                    <a:pt x="26813" y="8284"/>
                    <a:pt x="26459" y="8284"/>
                  </a:cubicBezTo>
                  <a:cubicBezTo>
                    <a:pt x="26061" y="8284"/>
                    <a:pt x="25545" y="7897"/>
                    <a:pt x="24525" y="7129"/>
                  </a:cubicBezTo>
                  <a:lnTo>
                    <a:pt x="24277" y="6941"/>
                  </a:lnTo>
                  <a:cubicBezTo>
                    <a:pt x="24235" y="6909"/>
                    <a:pt x="24191" y="6871"/>
                    <a:pt x="24154" y="6834"/>
                  </a:cubicBezTo>
                  <a:cubicBezTo>
                    <a:pt x="23987" y="6678"/>
                    <a:pt x="23756" y="6464"/>
                    <a:pt x="23417" y="6464"/>
                  </a:cubicBezTo>
                  <a:cubicBezTo>
                    <a:pt x="23144" y="6464"/>
                    <a:pt x="22902" y="6598"/>
                    <a:pt x="22693" y="6866"/>
                  </a:cubicBezTo>
                  <a:cubicBezTo>
                    <a:pt x="22612" y="6963"/>
                    <a:pt x="22554" y="7022"/>
                    <a:pt x="22515" y="7059"/>
                  </a:cubicBezTo>
                  <a:cubicBezTo>
                    <a:pt x="22467" y="6995"/>
                    <a:pt x="22392" y="6883"/>
                    <a:pt x="22279" y="6689"/>
                  </a:cubicBezTo>
                  <a:cubicBezTo>
                    <a:pt x="21587" y="5464"/>
                    <a:pt x="20280" y="4706"/>
                    <a:pt x="18879" y="4706"/>
                  </a:cubicBezTo>
                  <a:cubicBezTo>
                    <a:pt x="18250" y="4706"/>
                    <a:pt x="17622" y="4862"/>
                    <a:pt x="17074" y="5163"/>
                  </a:cubicBezTo>
                  <a:cubicBezTo>
                    <a:pt x="16832" y="5297"/>
                    <a:pt x="16596" y="5373"/>
                    <a:pt x="16423" y="5373"/>
                  </a:cubicBezTo>
                  <a:cubicBezTo>
                    <a:pt x="16370" y="5373"/>
                    <a:pt x="16326" y="5361"/>
                    <a:pt x="16294" y="5351"/>
                  </a:cubicBezTo>
                  <a:cubicBezTo>
                    <a:pt x="15215" y="4840"/>
                    <a:pt x="14087" y="4659"/>
                    <a:pt x="12996" y="4476"/>
                  </a:cubicBezTo>
                  <a:cubicBezTo>
                    <a:pt x="12808" y="4443"/>
                    <a:pt x="12619" y="4411"/>
                    <a:pt x="12432" y="4379"/>
                  </a:cubicBezTo>
                  <a:cubicBezTo>
                    <a:pt x="12222" y="4347"/>
                    <a:pt x="11981" y="4213"/>
                    <a:pt x="11910" y="4099"/>
                  </a:cubicBezTo>
                  <a:cubicBezTo>
                    <a:pt x="11900" y="4084"/>
                    <a:pt x="11890" y="4062"/>
                    <a:pt x="11910" y="4002"/>
                  </a:cubicBezTo>
                  <a:cubicBezTo>
                    <a:pt x="12136" y="3315"/>
                    <a:pt x="11975" y="2730"/>
                    <a:pt x="11835" y="2214"/>
                  </a:cubicBezTo>
                  <a:cubicBezTo>
                    <a:pt x="11766" y="1956"/>
                    <a:pt x="11701" y="1714"/>
                    <a:pt x="11696" y="1483"/>
                  </a:cubicBezTo>
                  <a:cubicBezTo>
                    <a:pt x="11659" y="581"/>
                    <a:pt x="11104" y="0"/>
                    <a:pt x="10288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6" name="Google Shape;5086;p35"/>
            <p:cNvSpPr/>
            <p:nvPr/>
          </p:nvSpPr>
          <p:spPr>
            <a:xfrm>
              <a:off x="4666025" y="2829850"/>
              <a:ext cx="4175" cy="3625"/>
            </a:xfrm>
            <a:custGeom>
              <a:avLst/>
              <a:gdLst/>
              <a:ahLst/>
              <a:cxnLst/>
              <a:rect l="l" t="t" r="r" b="b"/>
              <a:pathLst>
                <a:path w="167" h="145" extrusionOk="0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7" name="Google Shape;5087;p35"/>
            <p:cNvSpPr/>
            <p:nvPr/>
          </p:nvSpPr>
          <p:spPr>
            <a:xfrm>
              <a:off x="733450" y="1802169"/>
              <a:ext cx="871125" cy="1335825"/>
            </a:xfrm>
            <a:custGeom>
              <a:avLst/>
              <a:gdLst/>
              <a:ahLst/>
              <a:cxnLst/>
              <a:rect l="l" t="t" r="r" b="b"/>
              <a:pathLst>
                <a:path w="34845" h="53433" extrusionOk="0">
                  <a:moveTo>
                    <a:pt x="5458" y="1"/>
                  </a:moveTo>
                  <a:cubicBezTo>
                    <a:pt x="5324" y="33"/>
                    <a:pt x="5205" y="87"/>
                    <a:pt x="5108" y="151"/>
                  </a:cubicBezTo>
                  <a:cubicBezTo>
                    <a:pt x="4937" y="269"/>
                    <a:pt x="4818" y="425"/>
                    <a:pt x="4727" y="598"/>
                  </a:cubicBezTo>
                  <a:cubicBezTo>
                    <a:pt x="4808" y="828"/>
                    <a:pt x="4786" y="1134"/>
                    <a:pt x="4674" y="1558"/>
                  </a:cubicBezTo>
                  <a:cubicBezTo>
                    <a:pt x="3132" y="7548"/>
                    <a:pt x="1687" y="13566"/>
                    <a:pt x="161" y="19561"/>
                  </a:cubicBezTo>
                  <a:cubicBezTo>
                    <a:pt x="43" y="20034"/>
                    <a:pt x="0" y="20431"/>
                    <a:pt x="129" y="20759"/>
                  </a:cubicBezTo>
                  <a:cubicBezTo>
                    <a:pt x="134" y="20786"/>
                    <a:pt x="129" y="20801"/>
                    <a:pt x="139" y="20828"/>
                  </a:cubicBezTo>
                  <a:cubicBezTo>
                    <a:pt x="1875" y="25830"/>
                    <a:pt x="5604" y="30719"/>
                    <a:pt x="8659" y="35011"/>
                  </a:cubicBezTo>
                  <a:cubicBezTo>
                    <a:pt x="10422" y="37488"/>
                    <a:pt x="12539" y="39696"/>
                    <a:pt x="14381" y="42114"/>
                  </a:cubicBezTo>
                  <a:cubicBezTo>
                    <a:pt x="16035" y="44279"/>
                    <a:pt x="17255" y="46706"/>
                    <a:pt x="19045" y="48780"/>
                  </a:cubicBezTo>
                  <a:cubicBezTo>
                    <a:pt x="19055" y="48796"/>
                    <a:pt x="19071" y="48801"/>
                    <a:pt x="19087" y="48812"/>
                  </a:cubicBezTo>
                  <a:cubicBezTo>
                    <a:pt x="19174" y="48957"/>
                    <a:pt x="19291" y="49086"/>
                    <a:pt x="19464" y="49173"/>
                  </a:cubicBezTo>
                  <a:cubicBezTo>
                    <a:pt x="19539" y="49511"/>
                    <a:pt x="19678" y="49801"/>
                    <a:pt x="20000" y="49979"/>
                  </a:cubicBezTo>
                  <a:cubicBezTo>
                    <a:pt x="20081" y="50306"/>
                    <a:pt x="20221" y="50596"/>
                    <a:pt x="20528" y="50773"/>
                  </a:cubicBezTo>
                  <a:cubicBezTo>
                    <a:pt x="20533" y="51068"/>
                    <a:pt x="20769" y="51122"/>
                    <a:pt x="20984" y="51197"/>
                  </a:cubicBezTo>
                  <a:cubicBezTo>
                    <a:pt x="21252" y="51429"/>
                    <a:pt x="21462" y="51708"/>
                    <a:pt x="21623" y="52009"/>
                  </a:cubicBezTo>
                  <a:cubicBezTo>
                    <a:pt x="21720" y="52191"/>
                    <a:pt x="21795" y="52385"/>
                    <a:pt x="21859" y="52590"/>
                  </a:cubicBezTo>
                  <a:cubicBezTo>
                    <a:pt x="21869" y="52755"/>
                    <a:pt x="21879" y="52922"/>
                    <a:pt x="22076" y="52922"/>
                  </a:cubicBezTo>
                  <a:cubicBezTo>
                    <a:pt x="22095" y="52922"/>
                    <a:pt x="22116" y="52920"/>
                    <a:pt x="22139" y="52917"/>
                  </a:cubicBezTo>
                  <a:cubicBezTo>
                    <a:pt x="22192" y="53088"/>
                    <a:pt x="22236" y="53260"/>
                    <a:pt x="22268" y="53433"/>
                  </a:cubicBezTo>
                  <a:cubicBezTo>
                    <a:pt x="22311" y="53428"/>
                    <a:pt x="22348" y="53416"/>
                    <a:pt x="22385" y="53401"/>
                  </a:cubicBezTo>
                  <a:cubicBezTo>
                    <a:pt x="22385" y="53395"/>
                    <a:pt x="22385" y="53395"/>
                    <a:pt x="22391" y="53395"/>
                  </a:cubicBezTo>
                  <a:cubicBezTo>
                    <a:pt x="22547" y="53363"/>
                    <a:pt x="22687" y="53309"/>
                    <a:pt x="22816" y="53239"/>
                  </a:cubicBezTo>
                  <a:cubicBezTo>
                    <a:pt x="22993" y="52401"/>
                    <a:pt x="23213" y="51563"/>
                    <a:pt x="23272" y="50714"/>
                  </a:cubicBezTo>
                  <a:cubicBezTo>
                    <a:pt x="23251" y="50569"/>
                    <a:pt x="23256" y="50423"/>
                    <a:pt x="23288" y="50262"/>
                  </a:cubicBezTo>
                  <a:cubicBezTo>
                    <a:pt x="23288" y="50069"/>
                    <a:pt x="23278" y="49875"/>
                    <a:pt x="23256" y="49682"/>
                  </a:cubicBezTo>
                  <a:cubicBezTo>
                    <a:pt x="23116" y="48517"/>
                    <a:pt x="23664" y="47259"/>
                    <a:pt x="23127" y="46051"/>
                  </a:cubicBezTo>
                  <a:lnTo>
                    <a:pt x="23127" y="46051"/>
                  </a:lnTo>
                  <a:cubicBezTo>
                    <a:pt x="23159" y="46053"/>
                    <a:pt x="23192" y="46053"/>
                    <a:pt x="23224" y="46053"/>
                  </a:cubicBezTo>
                  <a:cubicBezTo>
                    <a:pt x="23662" y="46053"/>
                    <a:pt x="24123" y="45937"/>
                    <a:pt x="24559" y="45937"/>
                  </a:cubicBezTo>
                  <a:cubicBezTo>
                    <a:pt x="24576" y="45937"/>
                    <a:pt x="24593" y="45938"/>
                    <a:pt x="24610" y="45938"/>
                  </a:cubicBezTo>
                  <a:cubicBezTo>
                    <a:pt x="24787" y="45943"/>
                    <a:pt x="24964" y="45970"/>
                    <a:pt x="25137" y="46029"/>
                  </a:cubicBezTo>
                  <a:cubicBezTo>
                    <a:pt x="25249" y="46072"/>
                    <a:pt x="25362" y="46131"/>
                    <a:pt x="25464" y="46213"/>
                  </a:cubicBezTo>
                  <a:cubicBezTo>
                    <a:pt x="25626" y="46330"/>
                    <a:pt x="25775" y="46503"/>
                    <a:pt x="25910" y="46739"/>
                  </a:cubicBezTo>
                  <a:cubicBezTo>
                    <a:pt x="26004" y="46899"/>
                    <a:pt x="26086" y="46968"/>
                    <a:pt x="26164" y="46968"/>
                  </a:cubicBezTo>
                  <a:cubicBezTo>
                    <a:pt x="26301" y="46968"/>
                    <a:pt x="26425" y="46755"/>
                    <a:pt x="26576" y="46443"/>
                  </a:cubicBezTo>
                  <a:cubicBezTo>
                    <a:pt x="26716" y="46158"/>
                    <a:pt x="26807" y="45863"/>
                    <a:pt x="26883" y="45563"/>
                  </a:cubicBezTo>
                  <a:cubicBezTo>
                    <a:pt x="26947" y="45310"/>
                    <a:pt x="26995" y="45047"/>
                    <a:pt x="27049" y="44789"/>
                  </a:cubicBezTo>
                  <a:cubicBezTo>
                    <a:pt x="27076" y="44665"/>
                    <a:pt x="27097" y="44547"/>
                    <a:pt x="27129" y="44428"/>
                  </a:cubicBezTo>
                  <a:cubicBezTo>
                    <a:pt x="27253" y="43902"/>
                    <a:pt x="27425" y="43397"/>
                    <a:pt x="27785" y="42957"/>
                  </a:cubicBezTo>
                  <a:cubicBezTo>
                    <a:pt x="27817" y="42898"/>
                    <a:pt x="27833" y="42838"/>
                    <a:pt x="27828" y="42791"/>
                  </a:cubicBezTo>
                  <a:cubicBezTo>
                    <a:pt x="27994" y="42189"/>
                    <a:pt x="28113" y="41791"/>
                    <a:pt x="28263" y="41539"/>
                  </a:cubicBezTo>
                  <a:cubicBezTo>
                    <a:pt x="28313" y="41382"/>
                    <a:pt x="28364" y="41224"/>
                    <a:pt x="28410" y="41062"/>
                  </a:cubicBezTo>
                  <a:lnTo>
                    <a:pt x="28410" y="41062"/>
                  </a:lnTo>
                  <a:cubicBezTo>
                    <a:pt x="28415" y="41068"/>
                    <a:pt x="28420" y="41071"/>
                    <a:pt x="28423" y="41071"/>
                  </a:cubicBezTo>
                  <a:cubicBezTo>
                    <a:pt x="28427" y="41071"/>
                    <a:pt x="28428" y="41062"/>
                    <a:pt x="28418" y="41033"/>
                  </a:cubicBezTo>
                  <a:cubicBezTo>
                    <a:pt x="29203" y="38192"/>
                    <a:pt x="29166" y="34683"/>
                    <a:pt x="29751" y="31799"/>
                  </a:cubicBezTo>
                  <a:cubicBezTo>
                    <a:pt x="31373" y="23767"/>
                    <a:pt x="32878" y="15703"/>
                    <a:pt x="34468" y="7667"/>
                  </a:cubicBezTo>
                  <a:cubicBezTo>
                    <a:pt x="34537" y="7323"/>
                    <a:pt x="34543" y="7082"/>
                    <a:pt x="34457" y="6898"/>
                  </a:cubicBezTo>
                  <a:cubicBezTo>
                    <a:pt x="34549" y="6742"/>
                    <a:pt x="34671" y="6598"/>
                    <a:pt x="34844" y="6496"/>
                  </a:cubicBezTo>
                  <a:cubicBezTo>
                    <a:pt x="34817" y="6458"/>
                    <a:pt x="34785" y="6425"/>
                    <a:pt x="34753" y="6393"/>
                  </a:cubicBezTo>
                  <a:cubicBezTo>
                    <a:pt x="30250" y="5512"/>
                    <a:pt x="25743" y="4647"/>
                    <a:pt x="21237" y="3789"/>
                  </a:cubicBezTo>
                  <a:cubicBezTo>
                    <a:pt x="20747" y="3697"/>
                    <a:pt x="20479" y="3536"/>
                    <a:pt x="20350" y="3299"/>
                  </a:cubicBezTo>
                  <a:cubicBezTo>
                    <a:pt x="20151" y="3251"/>
                    <a:pt x="19952" y="3214"/>
                    <a:pt x="19747" y="3165"/>
                  </a:cubicBezTo>
                  <a:cubicBezTo>
                    <a:pt x="19710" y="3159"/>
                    <a:pt x="19673" y="3149"/>
                    <a:pt x="19635" y="3144"/>
                  </a:cubicBezTo>
                  <a:cubicBezTo>
                    <a:pt x="19507" y="3239"/>
                    <a:pt x="19349" y="3280"/>
                    <a:pt x="19154" y="3280"/>
                  </a:cubicBezTo>
                  <a:cubicBezTo>
                    <a:pt x="18998" y="3280"/>
                    <a:pt x="18817" y="3254"/>
                    <a:pt x="18609" y="3208"/>
                  </a:cubicBezTo>
                  <a:cubicBezTo>
                    <a:pt x="14210" y="2209"/>
                    <a:pt x="9826" y="1129"/>
                    <a:pt x="5458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8" name="Google Shape;5088;p35"/>
            <p:cNvSpPr/>
            <p:nvPr/>
          </p:nvSpPr>
          <p:spPr>
            <a:xfrm>
              <a:off x="4979500" y="3308650"/>
              <a:ext cx="518175" cy="716525"/>
            </a:xfrm>
            <a:custGeom>
              <a:avLst/>
              <a:gdLst/>
              <a:ahLst/>
              <a:cxnLst/>
              <a:rect l="l" t="t" r="r" b="b"/>
              <a:pathLst>
                <a:path w="20727" h="28661" extrusionOk="0">
                  <a:moveTo>
                    <a:pt x="14022" y="0"/>
                  </a:moveTo>
                  <a:cubicBezTo>
                    <a:pt x="9509" y="506"/>
                    <a:pt x="4991" y="903"/>
                    <a:pt x="467" y="1262"/>
                  </a:cubicBezTo>
                  <a:cubicBezTo>
                    <a:pt x="397" y="1300"/>
                    <a:pt x="344" y="1349"/>
                    <a:pt x="290" y="1397"/>
                  </a:cubicBezTo>
                  <a:cubicBezTo>
                    <a:pt x="317" y="1418"/>
                    <a:pt x="349" y="1440"/>
                    <a:pt x="377" y="1467"/>
                  </a:cubicBezTo>
                  <a:cubicBezTo>
                    <a:pt x="484" y="1574"/>
                    <a:pt x="558" y="1698"/>
                    <a:pt x="612" y="1827"/>
                  </a:cubicBezTo>
                  <a:cubicBezTo>
                    <a:pt x="473" y="1999"/>
                    <a:pt x="446" y="2251"/>
                    <a:pt x="451" y="2601"/>
                  </a:cubicBezTo>
                  <a:cubicBezTo>
                    <a:pt x="478" y="5571"/>
                    <a:pt x="456" y="8542"/>
                    <a:pt x="456" y="11513"/>
                  </a:cubicBezTo>
                  <a:cubicBezTo>
                    <a:pt x="489" y="12184"/>
                    <a:pt x="521" y="12856"/>
                    <a:pt x="521" y="13528"/>
                  </a:cubicBezTo>
                  <a:cubicBezTo>
                    <a:pt x="521" y="14199"/>
                    <a:pt x="489" y="14870"/>
                    <a:pt x="402" y="15542"/>
                  </a:cubicBezTo>
                  <a:cubicBezTo>
                    <a:pt x="258" y="18641"/>
                    <a:pt x="0" y="21742"/>
                    <a:pt x="451" y="24842"/>
                  </a:cubicBezTo>
                  <a:cubicBezTo>
                    <a:pt x="640" y="26114"/>
                    <a:pt x="833" y="27388"/>
                    <a:pt x="1010" y="28661"/>
                  </a:cubicBezTo>
                  <a:cubicBezTo>
                    <a:pt x="1015" y="28661"/>
                    <a:pt x="1015" y="28655"/>
                    <a:pt x="1021" y="28655"/>
                  </a:cubicBezTo>
                  <a:cubicBezTo>
                    <a:pt x="1074" y="28650"/>
                    <a:pt x="1128" y="28645"/>
                    <a:pt x="1176" y="28640"/>
                  </a:cubicBezTo>
                  <a:cubicBezTo>
                    <a:pt x="3561" y="28338"/>
                    <a:pt x="5953" y="27899"/>
                    <a:pt x="8354" y="27817"/>
                  </a:cubicBezTo>
                  <a:cubicBezTo>
                    <a:pt x="9202" y="27790"/>
                    <a:pt x="10047" y="27790"/>
                    <a:pt x="10890" y="27748"/>
                  </a:cubicBezTo>
                  <a:cubicBezTo>
                    <a:pt x="11502" y="27673"/>
                    <a:pt x="12109" y="27602"/>
                    <a:pt x="12722" y="27532"/>
                  </a:cubicBezTo>
                  <a:cubicBezTo>
                    <a:pt x="13323" y="27468"/>
                    <a:pt x="13930" y="27403"/>
                    <a:pt x="14537" y="27334"/>
                  </a:cubicBezTo>
                  <a:cubicBezTo>
                    <a:pt x="14892" y="27269"/>
                    <a:pt x="15241" y="27210"/>
                    <a:pt x="15606" y="27210"/>
                  </a:cubicBezTo>
                  <a:cubicBezTo>
                    <a:pt x="15616" y="27210"/>
                    <a:pt x="15628" y="27215"/>
                    <a:pt x="15638" y="27215"/>
                  </a:cubicBezTo>
                  <a:cubicBezTo>
                    <a:pt x="17186" y="27049"/>
                    <a:pt x="18733" y="26883"/>
                    <a:pt x="20280" y="26711"/>
                  </a:cubicBezTo>
                  <a:cubicBezTo>
                    <a:pt x="20344" y="26699"/>
                    <a:pt x="20414" y="26694"/>
                    <a:pt x="20484" y="26684"/>
                  </a:cubicBezTo>
                  <a:cubicBezTo>
                    <a:pt x="20570" y="26674"/>
                    <a:pt x="20645" y="26533"/>
                    <a:pt x="20726" y="26448"/>
                  </a:cubicBezTo>
                  <a:cubicBezTo>
                    <a:pt x="20409" y="26275"/>
                    <a:pt x="20307" y="25958"/>
                    <a:pt x="20205" y="25642"/>
                  </a:cubicBezTo>
                  <a:cubicBezTo>
                    <a:pt x="19539" y="24820"/>
                    <a:pt x="20484" y="23831"/>
                    <a:pt x="19947" y="22993"/>
                  </a:cubicBezTo>
                  <a:cubicBezTo>
                    <a:pt x="19678" y="22896"/>
                    <a:pt x="19684" y="22660"/>
                    <a:pt x="19667" y="22434"/>
                  </a:cubicBezTo>
                  <a:lnTo>
                    <a:pt x="19678" y="22434"/>
                  </a:lnTo>
                  <a:cubicBezTo>
                    <a:pt x="19072" y="21226"/>
                    <a:pt x="19608" y="20103"/>
                    <a:pt x="19952" y="18964"/>
                  </a:cubicBezTo>
                  <a:lnTo>
                    <a:pt x="19952" y="18964"/>
                  </a:lnTo>
                  <a:cubicBezTo>
                    <a:pt x="19947" y="18970"/>
                    <a:pt x="19942" y="18970"/>
                    <a:pt x="19936" y="18975"/>
                  </a:cubicBezTo>
                  <a:cubicBezTo>
                    <a:pt x="19947" y="18884"/>
                    <a:pt x="19958" y="18792"/>
                    <a:pt x="19968" y="18695"/>
                  </a:cubicBezTo>
                  <a:cubicBezTo>
                    <a:pt x="19910" y="18298"/>
                    <a:pt x="19856" y="17900"/>
                    <a:pt x="19802" y="17503"/>
                  </a:cubicBezTo>
                  <a:lnTo>
                    <a:pt x="19802" y="17498"/>
                  </a:lnTo>
                  <a:cubicBezTo>
                    <a:pt x="20054" y="17024"/>
                    <a:pt x="19291" y="16982"/>
                    <a:pt x="19399" y="16573"/>
                  </a:cubicBezTo>
                  <a:cubicBezTo>
                    <a:pt x="18658" y="16149"/>
                    <a:pt x="18711" y="15386"/>
                    <a:pt x="18599" y="14693"/>
                  </a:cubicBezTo>
                  <a:lnTo>
                    <a:pt x="18599" y="14693"/>
                  </a:lnTo>
                  <a:cubicBezTo>
                    <a:pt x="18604" y="14693"/>
                    <a:pt x="18609" y="14698"/>
                    <a:pt x="18609" y="14698"/>
                  </a:cubicBezTo>
                  <a:cubicBezTo>
                    <a:pt x="17481" y="12410"/>
                    <a:pt x="17057" y="9885"/>
                    <a:pt x="16251" y="7489"/>
                  </a:cubicBezTo>
                  <a:cubicBezTo>
                    <a:pt x="15564" y="5448"/>
                    <a:pt x="14956" y="3374"/>
                    <a:pt x="14381" y="1295"/>
                  </a:cubicBezTo>
                  <a:cubicBezTo>
                    <a:pt x="14301" y="999"/>
                    <a:pt x="14205" y="796"/>
                    <a:pt x="14069" y="655"/>
                  </a:cubicBezTo>
                  <a:cubicBezTo>
                    <a:pt x="14086" y="494"/>
                    <a:pt x="14129" y="339"/>
                    <a:pt x="14225" y="194"/>
                  </a:cubicBezTo>
                  <a:cubicBezTo>
                    <a:pt x="14242" y="172"/>
                    <a:pt x="14257" y="151"/>
                    <a:pt x="14274" y="129"/>
                  </a:cubicBezTo>
                  <a:cubicBezTo>
                    <a:pt x="14205" y="75"/>
                    <a:pt x="14113" y="38"/>
                    <a:pt x="14022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89" name="Google Shape;5089;p35"/>
            <p:cNvSpPr/>
            <p:nvPr/>
          </p:nvSpPr>
          <p:spPr>
            <a:xfrm>
              <a:off x="5005675" y="3951800"/>
              <a:ext cx="1375725" cy="940325"/>
            </a:xfrm>
            <a:custGeom>
              <a:avLst/>
              <a:gdLst/>
              <a:ahLst/>
              <a:cxnLst/>
              <a:rect l="l" t="t" r="r" b="b"/>
              <a:pathLst>
                <a:path w="55029" h="37613" extrusionOk="0">
                  <a:moveTo>
                    <a:pt x="38118" y="1"/>
                  </a:moveTo>
                  <a:cubicBezTo>
                    <a:pt x="37965" y="1"/>
                    <a:pt x="37813" y="53"/>
                    <a:pt x="37660" y="174"/>
                  </a:cubicBezTo>
                  <a:cubicBezTo>
                    <a:pt x="37423" y="968"/>
                    <a:pt x="37977" y="1699"/>
                    <a:pt x="37859" y="2483"/>
                  </a:cubicBezTo>
                  <a:cubicBezTo>
                    <a:pt x="37826" y="2682"/>
                    <a:pt x="37923" y="2951"/>
                    <a:pt x="37864" y="3133"/>
                  </a:cubicBezTo>
                  <a:cubicBezTo>
                    <a:pt x="37789" y="3209"/>
                    <a:pt x="37692" y="3289"/>
                    <a:pt x="37558" y="3348"/>
                  </a:cubicBezTo>
                  <a:cubicBezTo>
                    <a:pt x="37517" y="3356"/>
                    <a:pt x="37477" y="3359"/>
                    <a:pt x="37438" y="3359"/>
                  </a:cubicBezTo>
                  <a:cubicBezTo>
                    <a:pt x="37154" y="3359"/>
                    <a:pt x="36910" y="3175"/>
                    <a:pt x="36773" y="2855"/>
                  </a:cubicBezTo>
                  <a:cubicBezTo>
                    <a:pt x="36346" y="2394"/>
                    <a:pt x="35910" y="2183"/>
                    <a:pt x="35261" y="2183"/>
                  </a:cubicBezTo>
                  <a:cubicBezTo>
                    <a:pt x="35159" y="2183"/>
                    <a:pt x="35053" y="2188"/>
                    <a:pt x="34941" y="2198"/>
                  </a:cubicBezTo>
                  <a:cubicBezTo>
                    <a:pt x="30611" y="2580"/>
                    <a:pt x="26277" y="2833"/>
                    <a:pt x="21935" y="3096"/>
                  </a:cubicBezTo>
                  <a:cubicBezTo>
                    <a:pt x="21724" y="3109"/>
                    <a:pt x="21483" y="3162"/>
                    <a:pt x="21256" y="3162"/>
                  </a:cubicBezTo>
                  <a:cubicBezTo>
                    <a:pt x="20939" y="3162"/>
                    <a:pt x="20648" y="3060"/>
                    <a:pt x="20495" y="2607"/>
                  </a:cubicBezTo>
                  <a:cubicBezTo>
                    <a:pt x="20044" y="2527"/>
                    <a:pt x="20275" y="1979"/>
                    <a:pt x="19974" y="1796"/>
                  </a:cubicBezTo>
                  <a:lnTo>
                    <a:pt x="19974" y="1806"/>
                  </a:lnTo>
                  <a:lnTo>
                    <a:pt x="19952" y="1786"/>
                  </a:lnTo>
                  <a:lnTo>
                    <a:pt x="19964" y="1786"/>
                  </a:lnTo>
                  <a:cubicBezTo>
                    <a:pt x="19830" y="1528"/>
                    <a:pt x="19657" y="1404"/>
                    <a:pt x="19464" y="1355"/>
                  </a:cubicBezTo>
                  <a:cubicBezTo>
                    <a:pt x="19469" y="1307"/>
                    <a:pt x="19475" y="1248"/>
                    <a:pt x="19475" y="1216"/>
                  </a:cubicBezTo>
                  <a:cubicBezTo>
                    <a:pt x="19384" y="1173"/>
                    <a:pt x="19303" y="1102"/>
                    <a:pt x="19250" y="1012"/>
                  </a:cubicBezTo>
                  <a:lnTo>
                    <a:pt x="19233" y="985"/>
                  </a:lnTo>
                  <a:cubicBezTo>
                    <a:pt x="17686" y="1157"/>
                    <a:pt x="16139" y="1323"/>
                    <a:pt x="14591" y="1489"/>
                  </a:cubicBezTo>
                  <a:cubicBezTo>
                    <a:pt x="14581" y="1489"/>
                    <a:pt x="14569" y="1484"/>
                    <a:pt x="14559" y="1484"/>
                  </a:cubicBezTo>
                  <a:cubicBezTo>
                    <a:pt x="14194" y="1484"/>
                    <a:pt x="13845" y="1543"/>
                    <a:pt x="13490" y="1608"/>
                  </a:cubicBezTo>
                  <a:cubicBezTo>
                    <a:pt x="12883" y="1677"/>
                    <a:pt x="12276" y="1742"/>
                    <a:pt x="11675" y="1806"/>
                  </a:cubicBezTo>
                  <a:cubicBezTo>
                    <a:pt x="11062" y="1876"/>
                    <a:pt x="10455" y="1947"/>
                    <a:pt x="9843" y="2022"/>
                  </a:cubicBezTo>
                  <a:cubicBezTo>
                    <a:pt x="9000" y="2064"/>
                    <a:pt x="8155" y="2064"/>
                    <a:pt x="7307" y="2091"/>
                  </a:cubicBezTo>
                  <a:cubicBezTo>
                    <a:pt x="4906" y="2173"/>
                    <a:pt x="2514" y="2612"/>
                    <a:pt x="129" y="2914"/>
                  </a:cubicBezTo>
                  <a:cubicBezTo>
                    <a:pt x="141" y="3011"/>
                    <a:pt x="151" y="3101"/>
                    <a:pt x="168" y="3198"/>
                  </a:cubicBezTo>
                  <a:cubicBezTo>
                    <a:pt x="108" y="3209"/>
                    <a:pt x="54" y="3214"/>
                    <a:pt x="0" y="3219"/>
                  </a:cubicBezTo>
                  <a:cubicBezTo>
                    <a:pt x="146" y="4293"/>
                    <a:pt x="285" y="5364"/>
                    <a:pt x="393" y="6443"/>
                  </a:cubicBezTo>
                  <a:cubicBezTo>
                    <a:pt x="419" y="6701"/>
                    <a:pt x="495" y="6846"/>
                    <a:pt x="597" y="6931"/>
                  </a:cubicBezTo>
                  <a:cubicBezTo>
                    <a:pt x="607" y="7023"/>
                    <a:pt x="612" y="7115"/>
                    <a:pt x="624" y="7201"/>
                  </a:cubicBezTo>
                  <a:cubicBezTo>
                    <a:pt x="629" y="7216"/>
                    <a:pt x="624" y="7233"/>
                    <a:pt x="624" y="7243"/>
                  </a:cubicBezTo>
                  <a:cubicBezTo>
                    <a:pt x="624" y="7254"/>
                    <a:pt x="629" y="7271"/>
                    <a:pt x="629" y="7281"/>
                  </a:cubicBezTo>
                  <a:lnTo>
                    <a:pt x="624" y="7523"/>
                  </a:lnTo>
                  <a:cubicBezTo>
                    <a:pt x="726" y="7549"/>
                    <a:pt x="833" y="7571"/>
                    <a:pt x="962" y="7571"/>
                  </a:cubicBezTo>
                  <a:cubicBezTo>
                    <a:pt x="1016" y="7571"/>
                    <a:pt x="1064" y="7566"/>
                    <a:pt x="1113" y="7566"/>
                  </a:cubicBezTo>
                  <a:cubicBezTo>
                    <a:pt x="1145" y="7566"/>
                    <a:pt x="1182" y="7561"/>
                    <a:pt x="1215" y="7561"/>
                  </a:cubicBezTo>
                  <a:cubicBezTo>
                    <a:pt x="1220" y="7561"/>
                    <a:pt x="1252" y="7561"/>
                    <a:pt x="1264" y="7566"/>
                  </a:cubicBezTo>
                  <a:cubicBezTo>
                    <a:pt x="1408" y="7630"/>
                    <a:pt x="1537" y="7662"/>
                    <a:pt x="1666" y="7662"/>
                  </a:cubicBezTo>
                  <a:cubicBezTo>
                    <a:pt x="1924" y="7662"/>
                    <a:pt x="2359" y="7544"/>
                    <a:pt x="2385" y="6760"/>
                  </a:cubicBezTo>
                  <a:cubicBezTo>
                    <a:pt x="2385" y="6723"/>
                    <a:pt x="2385" y="6685"/>
                    <a:pt x="2392" y="6653"/>
                  </a:cubicBezTo>
                  <a:cubicBezTo>
                    <a:pt x="2466" y="6453"/>
                    <a:pt x="2521" y="6249"/>
                    <a:pt x="2574" y="6056"/>
                  </a:cubicBezTo>
                  <a:cubicBezTo>
                    <a:pt x="2595" y="5976"/>
                    <a:pt x="2617" y="5895"/>
                    <a:pt x="2638" y="5815"/>
                  </a:cubicBezTo>
                  <a:cubicBezTo>
                    <a:pt x="2660" y="5905"/>
                    <a:pt x="2675" y="5992"/>
                    <a:pt x="2692" y="6083"/>
                  </a:cubicBezTo>
                  <a:cubicBezTo>
                    <a:pt x="2826" y="6782"/>
                    <a:pt x="3009" y="7732"/>
                    <a:pt x="3971" y="8114"/>
                  </a:cubicBezTo>
                  <a:cubicBezTo>
                    <a:pt x="4185" y="8194"/>
                    <a:pt x="4395" y="8238"/>
                    <a:pt x="4594" y="8238"/>
                  </a:cubicBezTo>
                  <a:cubicBezTo>
                    <a:pt x="5120" y="8238"/>
                    <a:pt x="5486" y="7968"/>
                    <a:pt x="5770" y="7625"/>
                  </a:cubicBezTo>
                  <a:cubicBezTo>
                    <a:pt x="5749" y="7603"/>
                    <a:pt x="5727" y="7576"/>
                    <a:pt x="5712" y="7549"/>
                  </a:cubicBezTo>
                  <a:cubicBezTo>
                    <a:pt x="5588" y="7367"/>
                    <a:pt x="5529" y="7087"/>
                    <a:pt x="5888" y="6755"/>
                  </a:cubicBezTo>
                  <a:cubicBezTo>
                    <a:pt x="5905" y="6738"/>
                    <a:pt x="5926" y="6723"/>
                    <a:pt x="5937" y="6706"/>
                  </a:cubicBezTo>
                  <a:cubicBezTo>
                    <a:pt x="6039" y="6604"/>
                    <a:pt x="6178" y="6550"/>
                    <a:pt x="6313" y="6550"/>
                  </a:cubicBezTo>
                  <a:cubicBezTo>
                    <a:pt x="6414" y="6550"/>
                    <a:pt x="6518" y="6582"/>
                    <a:pt x="6603" y="6636"/>
                  </a:cubicBezTo>
                  <a:cubicBezTo>
                    <a:pt x="6576" y="6792"/>
                    <a:pt x="6372" y="6931"/>
                    <a:pt x="6313" y="7087"/>
                  </a:cubicBezTo>
                  <a:cubicBezTo>
                    <a:pt x="6367" y="7136"/>
                    <a:pt x="6414" y="7184"/>
                    <a:pt x="6463" y="7233"/>
                  </a:cubicBezTo>
                  <a:cubicBezTo>
                    <a:pt x="6684" y="7233"/>
                    <a:pt x="6845" y="7169"/>
                    <a:pt x="6974" y="7072"/>
                  </a:cubicBezTo>
                  <a:lnTo>
                    <a:pt x="6974" y="7072"/>
                  </a:lnTo>
                  <a:cubicBezTo>
                    <a:pt x="7027" y="7243"/>
                    <a:pt x="6995" y="7437"/>
                    <a:pt x="6872" y="7581"/>
                  </a:cubicBezTo>
                  <a:cubicBezTo>
                    <a:pt x="6808" y="7652"/>
                    <a:pt x="6743" y="7705"/>
                    <a:pt x="6679" y="7754"/>
                  </a:cubicBezTo>
                  <a:cubicBezTo>
                    <a:pt x="7517" y="7641"/>
                    <a:pt x="7768" y="6872"/>
                    <a:pt x="7865" y="6572"/>
                  </a:cubicBezTo>
                  <a:cubicBezTo>
                    <a:pt x="7973" y="6244"/>
                    <a:pt x="8323" y="6239"/>
                    <a:pt x="8338" y="6239"/>
                  </a:cubicBezTo>
                  <a:cubicBezTo>
                    <a:pt x="8618" y="6641"/>
                    <a:pt x="8961" y="6846"/>
                    <a:pt x="9370" y="6846"/>
                  </a:cubicBezTo>
                  <a:cubicBezTo>
                    <a:pt x="9638" y="6846"/>
                    <a:pt x="9875" y="6750"/>
                    <a:pt x="10068" y="6674"/>
                  </a:cubicBezTo>
                  <a:cubicBezTo>
                    <a:pt x="10170" y="6636"/>
                    <a:pt x="10294" y="6588"/>
                    <a:pt x="10347" y="6588"/>
                  </a:cubicBezTo>
                  <a:cubicBezTo>
                    <a:pt x="10418" y="6604"/>
                    <a:pt x="10493" y="6609"/>
                    <a:pt x="10562" y="6609"/>
                  </a:cubicBezTo>
                  <a:cubicBezTo>
                    <a:pt x="10944" y="6609"/>
                    <a:pt x="11276" y="6427"/>
                    <a:pt x="11578" y="6266"/>
                  </a:cubicBezTo>
                  <a:cubicBezTo>
                    <a:pt x="11750" y="6169"/>
                    <a:pt x="11970" y="6051"/>
                    <a:pt x="12082" y="6051"/>
                  </a:cubicBezTo>
                  <a:cubicBezTo>
                    <a:pt x="12082" y="6051"/>
                    <a:pt x="12196" y="6110"/>
                    <a:pt x="12330" y="6485"/>
                  </a:cubicBezTo>
                  <a:cubicBezTo>
                    <a:pt x="12410" y="6701"/>
                    <a:pt x="12610" y="6835"/>
                    <a:pt x="12829" y="6835"/>
                  </a:cubicBezTo>
                  <a:cubicBezTo>
                    <a:pt x="12868" y="6835"/>
                    <a:pt x="12905" y="6835"/>
                    <a:pt x="12937" y="6824"/>
                  </a:cubicBezTo>
                  <a:cubicBezTo>
                    <a:pt x="12990" y="6814"/>
                    <a:pt x="13049" y="6808"/>
                    <a:pt x="13103" y="6808"/>
                  </a:cubicBezTo>
                  <a:cubicBezTo>
                    <a:pt x="13421" y="6808"/>
                    <a:pt x="13764" y="6996"/>
                    <a:pt x="14130" y="7189"/>
                  </a:cubicBezTo>
                  <a:cubicBezTo>
                    <a:pt x="14581" y="7437"/>
                    <a:pt x="15092" y="7710"/>
                    <a:pt x="15698" y="7710"/>
                  </a:cubicBezTo>
                  <a:cubicBezTo>
                    <a:pt x="16026" y="7710"/>
                    <a:pt x="16354" y="7630"/>
                    <a:pt x="16665" y="7469"/>
                  </a:cubicBezTo>
                  <a:cubicBezTo>
                    <a:pt x="16800" y="7506"/>
                    <a:pt x="17019" y="7635"/>
                    <a:pt x="17111" y="7727"/>
                  </a:cubicBezTo>
                  <a:cubicBezTo>
                    <a:pt x="17106" y="8640"/>
                    <a:pt x="17691" y="9000"/>
                    <a:pt x="18089" y="9237"/>
                  </a:cubicBezTo>
                  <a:cubicBezTo>
                    <a:pt x="18196" y="9301"/>
                    <a:pt x="18298" y="9361"/>
                    <a:pt x="18379" y="9425"/>
                  </a:cubicBezTo>
                  <a:cubicBezTo>
                    <a:pt x="18422" y="9462"/>
                    <a:pt x="18470" y="9495"/>
                    <a:pt x="18513" y="9532"/>
                  </a:cubicBezTo>
                  <a:cubicBezTo>
                    <a:pt x="18551" y="9554"/>
                    <a:pt x="18599" y="9591"/>
                    <a:pt x="18626" y="9612"/>
                  </a:cubicBezTo>
                  <a:cubicBezTo>
                    <a:pt x="18605" y="9914"/>
                    <a:pt x="18615" y="10321"/>
                    <a:pt x="18863" y="10628"/>
                  </a:cubicBezTo>
                  <a:cubicBezTo>
                    <a:pt x="21607" y="10764"/>
                    <a:pt x="24143" y="13721"/>
                    <a:pt x="27016" y="13721"/>
                  </a:cubicBezTo>
                  <a:cubicBezTo>
                    <a:pt x="28017" y="13721"/>
                    <a:pt x="29059" y="13362"/>
                    <a:pt x="30165" y="12401"/>
                  </a:cubicBezTo>
                  <a:cubicBezTo>
                    <a:pt x="30569" y="12384"/>
                    <a:pt x="30988" y="12358"/>
                    <a:pt x="31427" y="12320"/>
                  </a:cubicBezTo>
                  <a:cubicBezTo>
                    <a:pt x="31868" y="12282"/>
                    <a:pt x="32336" y="12229"/>
                    <a:pt x="32830" y="12170"/>
                  </a:cubicBezTo>
                  <a:cubicBezTo>
                    <a:pt x="33239" y="12287"/>
                    <a:pt x="33646" y="12406"/>
                    <a:pt x="34071" y="12513"/>
                  </a:cubicBezTo>
                  <a:cubicBezTo>
                    <a:pt x="34082" y="12530"/>
                    <a:pt x="34098" y="12552"/>
                    <a:pt x="34109" y="12567"/>
                  </a:cubicBezTo>
                  <a:cubicBezTo>
                    <a:pt x="34147" y="12621"/>
                    <a:pt x="34189" y="12681"/>
                    <a:pt x="34227" y="12723"/>
                  </a:cubicBezTo>
                  <a:cubicBezTo>
                    <a:pt x="35699" y="14479"/>
                    <a:pt x="36021" y="16199"/>
                    <a:pt x="35221" y="17987"/>
                  </a:cubicBezTo>
                  <a:cubicBezTo>
                    <a:pt x="34856" y="18805"/>
                    <a:pt x="35000" y="19546"/>
                    <a:pt x="35129" y="20201"/>
                  </a:cubicBezTo>
                  <a:cubicBezTo>
                    <a:pt x="35183" y="20469"/>
                    <a:pt x="35231" y="20722"/>
                    <a:pt x="35243" y="20970"/>
                  </a:cubicBezTo>
                  <a:cubicBezTo>
                    <a:pt x="35275" y="21550"/>
                    <a:pt x="35790" y="22038"/>
                    <a:pt x="36371" y="22038"/>
                  </a:cubicBezTo>
                  <a:cubicBezTo>
                    <a:pt x="36505" y="22038"/>
                    <a:pt x="36634" y="22017"/>
                    <a:pt x="36752" y="21964"/>
                  </a:cubicBezTo>
                  <a:cubicBezTo>
                    <a:pt x="37090" y="21823"/>
                    <a:pt x="37214" y="21603"/>
                    <a:pt x="37256" y="21441"/>
                  </a:cubicBezTo>
                  <a:cubicBezTo>
                    <a:pt x="37358" y="21093"/>
                    <a:pt x="37160" y="20819"/>
                    <a:pt x="37042" y="20658"/>
                  </a:cubicBezTo>
                  <a:cubicBezTo>
                    <a:pt x="37026" y="20625"/>
                    <a:pt x="37004" y="20603"/>
                    <a:pt x="36988" y="20578"/>
                  </a:cubicBezTo>
                  <a:cubicBezTo>
                    <a:pt x="36988" y="20571"/>
                    <a:pt x="36983" y="20566"/>
                    <a:pt x="36983" y="20561"/>
                  </a:cubicBezTo>
                  <a:lnTo>
                    <a:pt x="36983" y="20561"/>
                  </a:lnTo>
                  <a:cubicBezTo>
                    <a:pt x="37160" y="20727"/>
                    <a:pt x="37348" y="20765"/>
                    <a:pt x="37487" y="20765"/>
                  </a:cubicBezTo>
                  <a:cubicBezTo>
                    <a:pt x="37574" y="20765"/>
                    <a:pt x="37648" y="20754"/>
                    <a:pt x="37713" y="20732"/>
                  </a:cubicBezTo>
                  <a:lnTo>
                    <a:pt x="37713" y="20732"/>
                  </a:lnTo>
                  <a:cubicBezTo>
                    <a:pt x="37623" y="20953"/>
                    <a:pt x="37552" y="21178"/>
                    <a:pt x="37487" y="21404"/>
                  </a:cubicBezTo>
                  <a:cubicBezTo>
                    <a:pt x="37353" y="21840"/>
                    <a:pt x="37241" y="22222"/>
                    <a:pt x="36951" y="22463"/>
                  </a:cubicBezTo>
                  <a:cubicBezTo>
                    <a:pt x="36585" y="22763"/>
                    <a:pt x="36527" y="23075"/>
                    <a:pt x="36537" y="23285"/>
                  </a:cubicBezTo>
                  <a:cubicBezTo>
                    <a:pt x="36552" y="23553"/>
                    <a:pt x="36703" y="23789"/>
                    <a:pt x="36956" y="23956"/>
                  </a:cubicBezTo>
                  <a:cubicBezTo>
                    <a:pt x="37519" y="24317"/>
                    <a:pt x="37816" y="24902"/>
                    <a:pt x="38127" y="25520"/>
                  </a:cubicBezTo>
                  <a:cubicBezTo>
                    <a:pt x="38267" y="25799"/>
                    <a:pt x="38407" y="26090"/>
                    <a:pt x="38583" y="26368"/>
                  </a:cubicBezTo>
                  <a:cubicBezTo>
                    <a:pt x="38707" y="26561"/>
                    <a:pt x="39352" y="27540"/>
                    <a:pt x="40179" y="27540"/>
                  </a:cubicBezTo>
                  <a:cubicBezTo>
                    <a:pt x="40388" y="27540"/>
                    <a:pt x="40588" y="27476"/>
                    <a:pt x="40760" y="27352"/>
                  </a:cubicBezTo>
                  <a:cubicBezTo>
                    <a:pt x="40839" y="27298"/>
                    <a:pt x="40904" y="27255"/>
                    <a:pt x="40953" y="27233"/>
                  </a:cubicBezTo>
                  <a:cubicBezTo>
                    <a:pt x="40968" y="27292"/>
                    <a:pt x="40980" y="27362"/>
                    <a:pt x="40990" y="27416"/>
                  </a:cubicBezTo>
                  <a:cubicBezTo>
                    <a:pt x="41007" y="27496"/>
                    <a:pt x="41023" y="27572"/>
                    <a:pt x="41039" y="27642"/>
                  </a:cubicBezTo>
                  <a:cubicBezTo>
                    <a:pt x="41060" y="27739"/>
                    <a:pt x="41072" y="27862"/>
                    <a:pt x="41082" y="27991"/>
                  </a:cubicBezTo>
                  <a:cubicBezTo>
                    <a:pt x="41114" y="28383"/>
                    <a:pt x="41168" y="28979"/>
                    <a:pt x="41721" y="29306"/>
                  </a:cubicBezTo>
                  <a:cubicBezTo>
                    <a:pt x="42677" y="29876"/>
                    <a:pt x="43016" y="30806"/>
                    <a:pt x="43408" y="31885"/>
                  </a:cubicBezTo>
                  <a:lnTo>
                    <a:pt x="43521" y="32197"/>
                  </a:lnTo>
                  <a:cubicBezTo>
                    <a:pt x="43639" y="32509"/>
                    <a:pt x="43940" y="33330"/>
                    <a:pt x="44928" y="33347"/>
                  </a:cubicBezTo>
                  <a:cubicBezTo>
                    <a:pt x="45965" y="33368"/>
                    <a:pt x="46594" y="34002"/>
                    <a:pt x="47206" y="34959"/>
                  </a:cubicBezTo>
                  <a:cubicBezTo>
                    <a:pt x="47630" y="35614"/>
                    <a:pt x="48151" y="36248"/>
                    <a:pt x="49049" y="36474"/>
                  </a:cubicBezTo>
                  <a:cubicBezTo>
                    <a:pt x="49043" y="36484"/>
                    <a:pt x="49043" y="36489"/>
                    <a:pt x="49038" y="36501"/>
                  </a:cubicBezTo>
                  <a:cubicBezTo>
                    <a:pt x="49011" y="36559"/>
                    <a:pt x="48979" y="36623"/>
                    <a:pt x="48957" y="36688"/>
                  </a:cubicBezTo>
                  <a:cubicBezTo>
                    <a:pt x="49011" y="36554"/>
                    <a:pt x="49118" y="36447"/>
                    <a:pt x="49259" y="36392"/>
                  </a:cubicBezTo>
                  <a:cubicBezTo>
                    <a:pt x="49323" y="36372"/>
                    <a:pt x="49388" y="36360"/>
                    <a:pt x="49446" y="36360"/>
                  </a:cubicBezTo>
                  <a:cubicBezTo>
                    <a:pt x="49517" y="36360"/>
                    <a:pt x="49581" y="36372"/>
                    <a:pt x="49646" y="36398"/>
                  </a:cubicBezTo>
                  <a:cubicBezTo>
                    <a:pt x="49613" y="36554"/>
                    <a:pt x="49510" y="36732"/>
                    <a:pt x="49446" y="36893"/>
                  </a:cubicBezTo>
                  <a:cubicBezTo>
                    <a:pt x="49522" y="36957"/>
                    <a:pt x="49591" y="37022"/>
                    <a:pt x="49666" y="37086"/>
                  </a:cubicBezTo>
                  <a:cubicBezTo>
                    <a:pt x="49849" y="37086"/>
                    <a:pt x="50021" y="37064"/>
                    <a:pt x="50199" y="37037"/>
                  </a:cubicBezTo>
                  <a:lnTo>
                    <a:pt x="50199" y="37037"/>
                  </a:lnTo>
                  <a:cubicBezTo>
                    <a:pt x="50199" y="37081"/>
                    <a:pt x="50199" y="37124"/>
                    <a:pt x="50194" y="37166"/>
                  </a:cubicBezTo>
                  <a:cubicBezTo>
                    <a:pt x="50166" y="37344"/>
                    <a:pt x="50048" y="37500"/>
                    <a:pt x="49887" y="37575"/>
                  </a:cubicBezTo>
                  <a:lnTo>
                    <a:pt x="49795" y="37612"/>
                  </a:lnTo>
                  <a:cubicBezTo>
                    <a:pt x="50816" y="37575"/>
                    <a:pt x="51660" y="37145"/>
                    <a:pt x="52471" y="36726"/>
                  </a:cubicBezTo>
                  <a:cubicBezTo>
                    <a:pt x="52643" y="36640"/>
                    <a:pt x="52815" y="36548"/>
                    <a:pt x="52986" y="36469"/>
                  </a:cubicBezTo>
                  <a:cubicBezTo>
                    <a:pt x="53539" y="36199"/>
                    <a:pt x="53889" y="35839"/>
                    <a:pt x="54023" y="35405"/>
                  </a:cubicBezTo>
                  <a:cubicBezTo>
                    <a:pt x="54152" y="34986"/>
                    <a:pt x="54072" y="34518"/>
                    <a:pt x="53787" y="34019"/>
                  </a:cubicBezTo>
                  <a:cubicBezTo>
                    <a:pt x="53572" y="33637"/>
                    <a:pt x="53400" y="33105"/>
                    <a:pt x="53829" y="32745"/>
                  </a:cubicBezTo>
                  <a:cubicBezTo>
                    <a:pt x="55029" y="31735"/>
                    <a:pt x="54523" y="30575"/>
                    <a:pt x="54281" y="30010"/>
                  </a:cubicBezTo>
                  <a:cubicBezTo>
                    <a:pt x="54196" y="29807"/>
                    <a:pt x="54169" y="29629"/>
                    <a:pt x="54201" y="29398"/>
                  </a:cubicBezTo>
                  <a:cubicBezTo>
                    <a:pt x="54571" y="26637"/>
                    <a:pt x="53926" y="24295"/>
                    <a:pt x="52282" y="22447"/>
                  </a:cubicBezTo>
                  <a:cubicBezTo>
                    <a:pt x="51848" y="21952"/>
                    <a:pt x="51504" y="21356"/>
                    <a:pt x="51208" y="20556"/>
                  </a:cubicBezTo>
                  <a:cubicBezTo>
                    <a:pt x="51171" y="20459"/>
                    <a:pt x="51139" y="20367"/>
                    <a:pt x="51106" y="20276"/>
                  </a:cubicBezTo>
                  <a:cubicBezTo>
                    <a:pt x="50859" y="19594"/>
                    <a:pt x="50586" y="18820"/>
                    <a:pt x="49919" y="18262"/>
                  </a:cubicBezTo>
                  <a:cubicBezTo>
                    <a:pt x="49162" y="17623"/>
                    <a:pt x="49027" y="16645"/>
                    <a:pt x="49145" y="16006"/>
                  </a:cubicBezTo>
                  <a:cubicBezTo>
                    <a:pt x="49510" y="13963"/>
                    <a:pt x="48265" y="12809"/>
                    <a:pt x="47265" y="11875"/>
                  </a:cubicBezTo>
                  <a:lnTo>
                    <a:pt x="47222" y="11836"/>
                  </a:lnTo>
                  <a:cubicBezTo>
                    <a:pt x="46551" y="11203"/>
                    <a:pt x="45954" y="10477"/>
                    <a:pt x="45384" y="9768"/>
                  </a:cubicBezTo>
                  <a:cubicBezTo>
                    <a:pt x="44977" y="9264"/>
                    <a:pt x="44553" y="8742"/>
                    <a:pt x="44095" y="8253"/>
                  </a:cubicBezTo>
                  <a:cubicBezTo>
                    <a:pt x="43440" y="7549"/>
                    <a:pt x="43269" y="6636"/>
                    <a:pt x="43080" y="5669"/>
                  </a:cubicBezTo>
                  <a:cubicBezTo>
                    <a:pt x="42902" y="4745"/>
                    <a:pt x="42715" y="3795"/>
                    <a:pt x="42118" y="2946"/>
                  </a:cubicBezTo>
                  <a:cubicBezTo>
                    <a:pt x="42049" y="2849"/>
                    <a:pt x="41968" y="2758"/>
                    <a:pt x="41888" y="2672"/>
                  </a:cubicBezTo>
                  <a:cubicBezTo>
                    <a:pt x="41694" y="2456"/>
                    <a:pt x="41571" y="2307"/>
                    <a:pt x="41598" y="2178"/>
                  </a:cubicBezTo>
                  <a:cubicBezTo>
                    <a:pt x="41727" y="1409"/>
                    <a:pt x="41630" y="845"/>
                    <a:pt x="41291" y="447"/>
                  </a:cubicBezTo>
                  <a:cubicBezTo>
                    <a:pt x="41194" y="329"/>
                    <a:pt x="41077" y="232"/>
                    <a:pt x="40943" y="152"/>
                  </a:cubicBezTo>
                  <a:cubicBezTo>
                    <a:pt x="40910" y="222"/>
                    <a:pt x="40867" y="291"/>
                    <a:pt x="40819" y="356"/>
                  </a:cubicBezTo>
                  <a:cubicBezTo>
                    <a:pt x="40743" y="442"/>
                    <a:pt x="40663" y="512"/>
                    <a:pt x="40582" y="561"/>
                  </a:cubicBezTo>
                  <a:cubicBezTo>
                    <a:pt x="40359" y="456"/>
                    <a:pt x="40082" y="417"/>
                    <a:pt x="39770" y="417"/>
                  </a:cubicBezTo>
                  <a:cubicBezTo>
                    <a:pt x="39584" y="417"/>
                    <a:pt x="39386" y="430"/>
                    <a:pt x="39180" y="453"/>
                  </a:cubicBezTo>
                  <a:cubicBezTo>
                    <a:pt x="39135" y="457"/>
                    <a:pt x="39090" y="461"/>
                    <a:pt x="39045" y="461"/>
                  </a:cubicBezTo>
                  <a:cubicBezTo>
                    <a:pt x="38874" y="461"/>
                    <a:pt x="38713" y="411"/>
                    <a:pt x="38654" y="190"/>
                  </a:cubicBezTo>
                  <a:cubicBezTo>
                    <a:pt x="38476" y="73"/>
                    <a:pt x="38297" y="1"/>
                    <a:pt x="38118" y="1"/>
                  </a:cubicBez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0" name="Google Shape;5090;p35"/>
            <p:cNvSpPr/>
            <p:nvPr/>
          </p:nvSpPr>
          <p:spPr>
            <a:xfrm>
              <a:off x="1443900" y="1960100"/>
              <a:ext cx="764900" cy="972325"/>
            </a:xfrm>
            <a:custGeom>
              <a:avLst/>
              <a:gdLst/>
              <a:ahLst/>
              <a:cxnLst/>
              <a:rect l="l" t="t" r="r" b="b"/>
              <a:pathLst>
                <a:path w="30596" h="38893" extrusionOk="0">
                  <a:moveTo>
                    <a:pt x="20286" y="9036"/>
                  </a:moveTo>
                  <a:cubicBezTo>
                    <a:pt x="20314" y="9155"/>
                    <a:pt x="20366" y="9277"/>
                    <a:pt x="20463" y="9401"/>
                  </a:cubicBezTo>
                  <a:cubicBezTo>
                    <a:pt x="20684" y="9686"/>
                    <a:pt x="21103" y="9793"/>
                    <a:pt x="21430" y="9869"/>
                  </a:cubicBezTo>
                  <a:cubicBezTo>
                    <a:pt x="21371" y="9864"/>
                    <a:pt x="21318" y="9852"/>
                    <a:pt x="21259" y="9842"/>
                  </a:cubicBezTo>
                  <a:cubicBezTo>
                    <a:pt x="21253" y="9842"/>
                    <a:pt x="21248" y="9837"/>
                    <a:pt x="21242" y="9837"/>
                  </a:cubicBezTo>
                  <a:cubicBezTo>
                    <a:pt x="21194" y="9825"/>
                    <a:pt x="21145" y="9815"/>
                    <a:pt x="21097" y="9805"/>
                  </a:cubicBezTo>
                  <a:cubicBezTo>
                    <a:pt x="21087" y="9800"/>
                    <a:pt x="21070" y="9793"/>
                    <a:pt x="21060" y="9788"/>
                  </a:cubicBezTo>
                  <a:cubicBezTo>
                    <a:pt x="21023" y="9778"/>
                    <a:pt x="20979" y="9767"/>
                    <a:pt x="20941" y="9751"/>
                  </a:cubicBezTo>
                  <a:cubicBezTo>
                    <a:pt x="20931" y="9745"/>
                    <a:pt x="20914" y="9740"/>
                    <a:pt x="20899" y="9735"/>
                  </a:cubicBezTo>
                  <a:cubicBezTo>
                    <a:pt x="20855" y="9713"/>
                    <a:pt x="20807" y="9691"/>
                    <a:pt x="20765" y="9671"/>
                  </a:cubicBezTo>
                  <a:cubicBezTo>
                    <a:pt x="20765" y="9664"/>
                    <a:pt x="20758" y="9664"/>
                    <a:pt x="20753" y="9659"/>
                  </a:cubicBezTo>
                  <a:cubicBezTo>
                    <a:pt x="20706" y="9632"/>
                    <a:pt x="20662" y="9606"/>
                    <a:pt x="20614" y="9568"/>
                  </a:cubicBezTo>
                  <a:cubicBezTo>
                    <a:pt x="20604" y="9562"/>
                    <a:pt x="20592" y="9552"/>
                    <a:pt x="20582" y="9542"/>
                  </a:cubicBezTo>
                  <a:cubicBezTo>
                    <a:pt x="20550" y="9515"/>
                    <a:pt x="20517" y="9488"/>
                    <a:pt x="20485" y="9461"/>
                  </a:cubicBezTo>
                  <a:cubicBezTo>
                    <a:pt x="20468" y="9445"/>
                    <a:pt x="20458" y="9428"/>
                    <a:pt x="20443" y="9418"/>
                  </a:cubicBezTo>
                  <a:cubicBezTo>
                    <a:pt x="20415" y="9386"/>
                    <a:pt x="20388" y="9353"/>
                    <a:pt x="20361" y="9316"/>
                  </a:cubicBezTo>
                  <a:cubicBezTo>
                    <a:pt x="20346" y="9304"/>
                    <a:pt x="20334" y="9289"/>
                    <a:pt x="20324" y="9272"/>
                  </a:cubicBezTo>
                  <a:cubicBezTo>
                    <a:pt x="20286" y="9219"/>
                    <a:pt x="20249" y="9165"/>
                    <a:pt x="20217" y="9106"/>
                  </a:cubicBezTo>
                  <a:cubicBezTo>
                    <a:pt x="20238" y="9079"/>
                    <a:pt x="20259" y="9058"/>
                    <a:pt x="20286" y="9036"/>
                  </a:cubicBezTo>
                  <a:close/>
                  <a:moveTo>
                    <a:pt x="6544" y="1"/>
                  </a:moveTo>
                  <a:cubicBezTo>
                    <a:pt x="6501" y="21"/>
                    <a:pt x="6464" y="38"/>
                    <a:pt x="6426" y="65"/>
                  </a:cubicBezTo>
                  <a:cubicBezTo>
                    <a:pt x="6253" y="167"/>
                    <a:pt x="6131" y="311"/>
                    <a:pt x="6039" y="467"/>
                  </a:cubicBezTo>
                  <a:cubicBezTo>
                    <a:pt x="6125" y="651"/>
                    <a:pt x="6119" y="892"/>
                    <a:pt x="6050" y="1236"/>
                  </a:cubicBezTo>
                  <a:cubicBezTo>
                    <a:pt x="4460" y="9272"/>
                    <a:pt x="2955" y="17336"/>
                    <a:pt x="1333" y="25368"/>
                  </a:cubicBezTo>
                  <a:cubicBezTo>
                    <a:pt x="748" y="28252"/>
                    <a:pt x="0" y="34602"/>
                    <a:pt x="0" y="34602"/>
                  </a:cubicBezTo>
                  <a:cubicBezTo>
                    <a:pt x="81" y="34667"/>
                    <a:pt x="168" y="34721"/>
                    <a:pt x="258" y="34769"/>
                  </a:cubicBezTo>
                  <a:cubicBezTo>
                    <a:pt x="357" y="34738"/>
                    <a:pt x="471" y="34725"/>
                    <a:pt x="606" y="34725"/>
                  </a:cubicBezTo>
                  <a:cubicBezTo>
                    <a:pt x="925" y="34725"/>
                    <a:pt x="1361" y="34800"/>
                    <a:pt x="1988" y="34898"/>
                  </a:cubicBezTo>
                  <a:cubicBezTo>
                    <a:pt x="9585" y="36107"/>
                    <a:pt x="17181" y="37288"/>
                    <a:pt x="24782" y="38465"/>
                  </a:cubicBezTo>
                  <a:cubicBezTo>
                    <a:pt x="25537" y="38582"/>
                    <a:pt x="26586" y="38893"/>
                    <a:pt x="26773" y="38893"/>
                  </a:cubicBezTo>
                  <a:cubicBezTo>
                    <a:pt x="26785" y="38893"/>
                    <a:pt x="26793" y="38892"/>
                    <a:pt x="26798" y="38889"/>
                  </a:cubicBezTo>
                  <a:cubicBezTo>
                    <a:pt x="26808" y="38884"/>
                    <a:pt x="26818" y="38879"/>
                    <a:pt x="26835" y="38867"/>
                  </a:cubicBezTo>
                  <a:cubicBezTo>
                    <a:pt x="26840" y="38867"/>
                    <a:pt x="26850" y="38862"/>
                    <a:pt x="26857" y="38857"/>
                  </a:cubicBezTo>
                  <a:cubicBezTo>
                    <a:pt x="26969" y="38771"/>
                    <a:pt x="26899" y="38041"/>
                    <a:pt x="26954" y="37654"/>
                  </a:cubicBezTo>
                  <a:cubicBezTo>
                    <a:pt x="28108" y="29306"/>
                    <a:pt x="29236" y="20946"/>
                    <a:pt x="30316" y="12587"/>
                  </a:cubicBezTo>
                  <a:cubicBezTo>
                    <a:pt x="30364" y="12185"/>
                    <a:pt x="30455" y="11878"/>
                    <a:pt x="30596" y="11663"/>
                  </a:cubicBezTo>
                  <a:cubicBezTo>
                    <a:pt x="30547" y="11469"/>
                    <a:pt x="30467" y="11303"/>
                    <a:pt x="30359" y="11159"/>
                  </a:cubicBezTo>
                  <a:cubicBezTo>
                    <a:pt x="30354" y="11147"/>
                    <a:pt x="30343" y="11142"/>
                    <a:pt x="30338" y="11131"/>
                  </a:cubicBezTo>
                  <a:cubicBezTo>
                    <a:pt x="30274" y="11045"/>
                    <a:pt x="30192" y="10975"/>
                    <a:pt x="30112" y="10911"/>
                  </a:cubicBezTo>
                  <a:cubicBezTo>
                    <a:pt x="29984" y="10896"/>
                    <a:pt x="29855" y="10879"/>
                    <a:pt x="29731" y="10857"/>
                  </a:cubicBezTo>
                  <a:cubicBezTo>
                    <a:pt x="27759" y="10556"/>
                    <a:pt x="25793" y="10239"/>
                    <a:pt x="23827" y="9929"/>
                  </a:cubicBezTo>
                  <a:cubicBezTo>
                    <a:pt x="23601" y="9880"/>
                    <a:pt x="23376" y="9832"/>
                    <a:pt x="23150" y="9788"/>
                  </a:cubicBezTo>
                  <a:cubicBezTo>
                    <a:pt x="22677" y="9703"/>
                    <a:pt x="22188" y="9696"/>
                    <a:pt x="21715" y="9627"/>
                  </a:cubicBezTo>
                  <a:cubicBezTo>
                    <a:pt x="21435" y="9584"/>
                    <a:pt x="21167" y="9503"/>
                    <a:pt x="20909" y="9381"/>
                  </a:cubicBezTo>
                  <a:cubicBezTo>
                    <a:pt x="20604" y="9235"/>
                    <a:pt x="20528" y="9004"/>
                    <a:pt x="20533" y="8757"/>
                  </a:cubicBezTo>
                  <a:cubicBezTo>
                    <a:pt x="20539" y="8746"/>
                    <a:pt x="20539" y="8729"/>
                    <a:pt x="20544" y="8719"/>
                  </a:cubicBezTo>
                  <a:cubicBezTo>
                    <a:pt x="20765" y="7053"/>
                    <a:pt x="21157" y="5416"/>
                    <a:pt x="21511" y="3777"/>
                  </a:cubicBezTo>
                  <a:cubicBezTo>
                    <a:pt x="21474" y="3465"/>
                    <a:pt x="21366" y="3160"/>
                    <a:pt x="21157" y="2869"/>
                  </a:cubicBezTo>
                  <a:cubicBezTo>
                    <a:pt x="21135" y="2842"/>
                    <a:pt x="21113" y="2815"/>
                    <a:pt x="21092" y="2788"/>
                  </a:cubicBezTo>
                  <a:cubicBezTo>
                    <a:pt x="21003" y="2823"/>
                    <a:pt x="20903" y="2841"/>
                    <a:pt x="20789" y="2841"/>
                  </a:cubicBezTo>
                  <a:cubicBezTo>
                    <a:pt x="20620" y="2841"/>
                    <a:pt x="20422" y="2802"/>
                    <a:pt x="20185" y="2719"/>
                  </a:cubicBezTo>
                  <a:cubicBezTo>
                    <a:pt x="20019" y="2794"/>
                    <a:pt x="19856" y="2822"/>
                    <a:pt x="19696" y="2822"/>
                  </a:cubicBezTo>
                  <a:cubicBezTo>
                    <a:pt x="19299" y="2822"/>
                    <a:pt x="18913" y="2651"/>
                    <a:pt x="18519" y="2605"/>
                  </a:cubicBezTo>
                  <a:cubicBezTo>
                    <a:pt x="18492" y="2605"/>
                    <a:pt x="18465" y="2600"/>
                    <a:pt x="18438" y="2600"/>
                  </a:cubicBezTo>
                  <a:lnTo>
                    <a:pt x="18405" y="2600"/>
                  </a:lnTo>
                  <a:cubicBezTo>
                    <a:pt x="17428" y="1794"/>
                    <a:pt x="16181" y="1913"/>
                    <a:pt x="15053" y="1687"/>
                  </a:cubicBezTo>
                  <a:cubicBezTo>
                    <a:pt x="12223" y="1117"/>
                    <a:pt x="9380" y="559"/>
                    <a:pt x="6544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1" name="Google Shape;5091;p35"/>
            <p:cNvSpPr/>
            <p:nvPr/>
          </p:nvSpPr>
          <p:spPr>
            <a:xfrm>
              <a:off x="568925" y="552725"/>
              <a:ext cx="921350" cy="673125"/>
            </a:xfrm>
            <a:custGeom>
              <a:avLst/>
              <a:gdLst/>
              <a:ahLst/>
              <a:cxnLst/>
              <a:rect l="l" t="t" r="r" b="b"/>
              <a:pathLst>
                <a:path w="36854" h="26925" extrusionOk="0">
                  <a:moveTo>
                    <a:pt x="11647" y="0"/>
                  </a:moveTo>
                  <a:cubicBezTo>
                    <a:pt x="11518" y="0"/>
                    <a:pt x="11394" y="43"/>
                    <a:pt x="11297" y="129"/>
                  </a:cubicBezTo>
                  <a:cubicBezTo>
                    <a:pt x="11163" y="248"/>
                    <a:pt x="11094" y="419"/>
                    <a:pt x="11114" y="597"/>
                  </a:cubicBezTo>
                  <a:cubicBezTo>
                    <a:pt x="11131" y="741"/>
                    <a:pt x="11109" y="908"/>
                    <a:pt x="11089" y="1091"/>
                  </a:cubicBezTo>
                  <a:cubicBezTo>
                    <a:pt x="11034" y="1493"/>
                    <a:pt x="10938" y="2246"/>
                    <a:pt x="11706" y="2573"/>
                  </a:cubicBezTo>
                  <a:cubicBezTo>
                    <a:pt x="11937" y="2675"/>
                    <a:pt x="11996" y="2762"/>
                    <a:pt x="11996" y="2777"/>
                  </a:cubicBezTo>
                  <a:cubicBezTo>
                    <a:pt x="12001" y="2831"/>
                    <a:pt x="11920" y="2971"/>
                    <a:pt x="11803" y="3057"/>
                  </a:cubicBezTo>
                  <a:cubicBezTo>
                    <a:pt x="10712" y="3846"/>
                    <a:pt x="11040" y="4743"/>
                    <a:pt x="11260" y="5340"/>
                  </a:cubicBezTo>
                  <a:cubicBezTo>
                    <a:pt x="11292" y="5437"/>
                    <a:pt x="11330" y="5529"/>
                    <a:pt x="11357" y="5625"/>
                  </a:cubicBezTo>
                  <a:cubicBezTo>
                    <a:pt x="11426" y="5834"/>
                    <a:pt x="11513" y="6044"/>
                    <a:pt x="11593" y="6243"/>
                  </a:cubicBezTo>
                  <a:cubicBezTo>
                    <a:pt x="11867" y="6925"/>
                    <a:pt x="12023" y="7366"/>
                    <a:pt x="11818" y="7753"/>
                  </a:cubicBezTo>
                  <a:cubicBezTo>
                    <a:pt x="11582" y="8209"/>
                    <a:pt x="11282" y="8633"/>
                    <a:pt x="10965" y="9085"/>
                  </a:cubicBezTo>
                  <a:cubicBezTo>
                    <a:pt x="10621" y="9568"/>
                    <a:pt x="10266" y="10057"/>
                    <a:pt x="9986" y="10615"/>
                  </a:cubicBezTo>
                  <a:cubicBezTo>
                    <a:pt x="9998" y="10562"/>
                    <a:pt x="10003" y="10513"/>
                    <a:pt x="10013" y="10465"/>
                  </a:cubicBezTo>
                  <a:cubicBezTo>
                    <a:pt x="10132" y="9804"/>
                    <a:pt x="10244" y="9176"/>
                    <a:pt x="10578" y="8584"/>
                  </a:cubicBezTo>
                  <a:cubicBezTo>
                    <a:pt x="10900" y="8016"/>
                    <a:pt x="10965" y="7258"/>
                    <a:pt x="10744" y="6667"/>
                  </a:cubicBezTo>
                  <a:cubicBezTo>
                    <a:pt x="10566" y="6194"/>
                    <a:pt x="10223" y="5845"/>
                    <a:pt x="9772" y="5683"/>
                  </a:cubicBezTo>
                  <a:cubicBezTo>
                    <a:pt x="7478" y="4845"/>
                    <a:pt x="5441" y="3610"/>
                    <a:pt x="3589" y="2402"/>
                  </a:cubicBezTo>
                  <a:cubicBezTo>
                    <a:pt x="3514" y="2353"/>
                    <a:pt x="3417" y="2267"/>
                    <a:pt x="3314" y="2176"/>
                  </a:cubicBezTo>
                  <a:cubicBezTo>
                    <a:pt x="3041" y="1924"/>
                    <a:pt x="2696" y="1612"/>
                    <a:pt x="2240" y="1612"/>
                  </a:cubicBezTo>
                  <a:cubicBezTo>
                    <a:pt x="2031" y="1612"/>
                    <a:pt x="1831" y="1676"/>
                    <a:pt x="1649" y="1805"/>
                  </a:cubicBezTo>
                  <a:cubicBezTo>
                    <a:pt x="1010" y="2261"/>
                    <a:pt x="940" y="3181"/>
                    <a:pt x="940" y="3836"/>
                  </a:cubicBezTo>
                  <a:cubicBezTo>
                    <a:pt x="945" y="4394"/>
                    <a:pt x="1074" y="4884"/>
                    <a:pt x="1198" y="5291"/>
                  </a:cubicBezTo>
                  <a:lnTo>
                    <a:pt x="1230" y="5393"/>
                  </a:lnTo>
                  <a:cubicBezTo>
                    <a:pt x="1434" y="6033"/>
                    <a:pt x="1622" y="6640"/>
                    <a:pt x="1461" y="7193"/>
                  </a:cubicBezTo>
                  <a:cubicBezTo>
                    <a:pt x="1278" y="7822"/>
                    <a:pt x="1337" y="8418"/>
                    <a:pt x="1397" y="8993"/>
                  </a:cubicBezTo>
                  <a:cubicBezTo>
                    <a:pt x="1456" y="9595"/>
                    <a:pt x="1509" y="10121"/>
                    <a:pt x="1278" y="10605"/>
                  </a:cubicBezTo>
                  <a:cubicBezTo>
                    <a:pt x="1144" y="10884"/>
                    <a:pt x="1129" y="11142"/>
                    <a:pt x="1219" y="11378"/>
                  </a:cubicBezTo>
                  <a:cubicBezTo>
                    <a:pt x="1364" y="11733"/>
                    <a:pt x="1697" y="11857"/>
                    <a:pt x="1918" y="11943"/>
                  </a:cubicBezTo>
                  <a:cubicBezTo>
                    <a:pt x="1934" y="11948"/>
                    <a:pt x="1950" y="11953"/>
                    <a:pt x="1972" y="11964"/>
                  </a:cubicBezTo>
                  <a:lnTo>
                    <a:pt x="1907" y="11986"/>
                  </a:lnTo>
                  <a:cubicBezTo>
                    <a:pt x="1397" y="12152"/>
                    <a:pt x="1058" y="12265"/>
                    <a:pt x="956" y="12652"/>
                  </a:cubicBezTo>
                  <a:cubicBezTo>
                    <a:pt x="849" y="13032"/>
                    <a:pt x="1085" y="13302"/>
                    <a:pt x="1434" y="13704"/>
                  </a:cubicBezTo>
                  <a:lnTo>
                    <a:pt x="1461" y="13731"/>
                  </a:lnTo>
                  <a:cubicBezTo>
                    <a:pt x="1612" y="13909"/>
                    <a:pt x="1644" y="14252"/>
                    <a:pt x="1526" y="14569"/>
                  </a:cubicBezTo>
                  <a:cubicBezTo>
                    <a:pt x="1456" y="14768"/>
                    <a:pt x="1310" y="14988"/>
                    <a:pt x="1117" y="15021"/>
                  </a:cubicBezTo>
                  <a:cubicBezTo>
                    <a:pt x="1085" y="15026"/>
                    <a:pt x="1052" y="15026"/>
                    <a:pt x="1020" y="15026"/>
                  </a:cubicBezTo>
                  <a:cubicBezTo>
                    <a:pt x="859" y="15037"/>
                    <a:pt x="370" y="15058"/>
                    <a:pt x="209" y="15623"/>
                  </a:cubicBezTo>
                  <a:cubicBezTo>
                    <a:pt x="0" y="16347"/>
                    <a:pt x="521" y="16643"/>
                    <a:pt x="806" y="16778"/>
                  </a:cubicBezTo>
                  <a:cubicBezTo>
                    <a:pt x="827" y="16783"/>
                    <a:pt x="844" y="16793"/>
                    <a:pt x="859" y="16804"/>
                  </a:cubicBezTo>
                  <a:cubicBezTo>
                    <a:pt x="1107" y="16917"/>
                    <a:pt x="1348" y="17041"/>
                    <a:pt x="1590" y="17180"/>
                  </a:cubicBezTo>
                  <a:cubicBezTo>
                    <a:pt x="1843" y="17218"/>
                    <a:pt x="2133" y="17326"/>
                    <a:pt x="2450" y="17508"/>
                  </a:cubicBezTo>
                  <a:cubicBezTo>
                    <a:pt x="2977" y="17812"/>
                    <a:pt x="3347" y="18428"/>
                    <a:pt x="4034" y="18428"/>
                  </a:cubicBezTo>
                  <a:cubicBezTo>
                    <a:pt x="4074" y="18428"/>
                    <a:pt x="4116" y="18426"/>
                    <a:pt x="4158" y="18422"/>
                  </a:cubicBezTo>
                  <a:cubicBezTo>
                    <a:pt x="4297" y="18637"/>
                    <a:pt x="4476" y="18722"/>
                    <a:pt x="4687" y="18722"/>
                  </a:cubicBezTo>
                  <a:cubicBezTo>
                    <a:pt x="4771" y="18722"/>
                    <a:pt x="4860" y="18709"/>
                    <a:pt x="4953" y="18685"/>
                  </a:cubicBezTo>
                  <a:lnTo>
                    <a:pt x="4953" y="18685"/>
                  </a:lnTo>
                  <a:cubicBezTo>
                    <a:pt x="4856" y="19228"/>
                    <a:pt x="5066" y="19749"/>
                    <a:pt x="5007" y="20317"/>
                  </a:cubicBezTo>
                  <a:cubicBezTo>
                    <a:pt x="4937" y="20989"/>
                    <a:pt x="4663" y="21774"/>
                    <a:pt x="5222" y="22407"/>
                  </a:cubicBezTo>
                  <a:cubicBezTo>
                    <a:pt x="5227" y="22585"/>
                    <a:pt x="5319" y="22677"/>
                    <a:pt x="5495" y="22687"/>
                  </a:cubicBezTo>
                  <a:cubicBezTo>
                    <a:pt x="5709" y="23030"/>
                    <a:pt x="5994" y="23234"/>
                    <a:pt x="6384" y="23234"/>
                  </a:cubicBezTo>
                  <a:cubicBezTo>
                    <a:pt x="6445" y="23234"/>
                    <a:pt x="6509" y="23228"/>
                    <a:pt x="6576" y="23218"/>
                  </a:cubicBezTo>
                  <a:cubicBezTo>
                    <a:pt x="6571" y="23214"/>
                    <a:pt x="6570" y="23210"/>
                    <a:pt x="6567" y="23208"/>
                  </a:cubicBezTo>
                  <a:lnTo>
                    <a:pt x="6567" y="23208"/>
                  </a:lnTo>
                  <a:cubicBezTo>
                    <a:pt x="8587" y="23664"/>
                    <a:pt x="10691" y="23483"/>
                    <a:pt x="12700" y="24051"/>
                  </a:cubicBezTo>
                  <a:cubicBezTo>
                    <a:pt x="12833" y="24186"/>
                    <a:pt x="12980" y="24226"/>
                    <a:pt x="13134" y="24226"/>
                  </a:cubicBezTo>
                  <a:cubicBezTo>
                    <a:pt x="13357" y="24226"/>
                    <a:pt x="13594" y="24141"/>
                    <a:pt x="13819" y="24141"/>
                  </a:cubicBezTo>
                  <a:cubicBezTo>
                    <a:pt x="13835" y="24141"/>
                    <a:pt x="13850" y="24142"/>
                    <a:pt x="13866" y="24143"/>
                  </a:cubicBezTo>
                  <a:cubicBezTo>
                    <a:pt x="13898" y="24143"/>
                    <a:pt x="13930" y="24148"/>
                    <a:pt x="13963" y="24153"/>
                  </a:cubicBezTo>
                  <a:cubicBezTo>
                    <a:pt x="14027" y="24165"/>
                    <a:pt x="14091" y="24192"/>
                    <a:pt x="14151" y="24229"/>
                  </a:cubicBezTo>
                  <a:cubicBezTo>
                    <a:pt x="14177" y="24244"/>
                    <a:pt x="14209" y="24266"/>
                    <a:pt x="14236" y="24293"/>
                  </a:cubicBezTo>
                  <a:cubicBezTo>
                    <a:pt x="14526" y="24293"/>
                    <a:pt x="14811" y="24293"/>
                    <a:pt x="15101" y="24288"/>
                  </a:cubicBezTo>
                  <a:cubicBezTo>
                    <a:pt x="15203" y="24551"/>
                    <a:pt x="15391" y="24728"/>
                    <a:pt x="15654" y="24830"/>
                  </a:cubicBezTo>
                  <a:lnTo>
                    <a:pt x="15654" y="24814"/>
                  </a:lnTo>
                  <a:cubicBezTo>
                    <a:pt x="16087" y="24992"/>
                    <a:pt x="16519" y="25169"/>
                    <a:pt x="16933" y="25169"/>
                  </a:cubicBezTo>
                  <a:cubicBezTo>
                    <a:pt x="17320" y="25169"/>
                    <a:pt x="17691" y="25014"/>
                    <a:pt x="18029" y="24556"/>
                  </a:cubicBezTo>
                  <a:cubicBezTo>
                    <a:pt x="18579" y="24606"/>
                    <a:pt x="19130" y="24692"/>
                    <a:pt x="19681" y="24692"/>
                  </a:cubicBezTo>
                  <a:cubicBezTo>
                    <a:pt x="20024" y="24692"/>
                    <a:pt x="20367" y="24659"/>
                    <a:pt x="20710" y="24562"/>
                  </a:cubicBezTo>
                  <a:cubicBezTo>
                    <a:pt x="20853" y="24786"/>
                    <a:pt x="21044" y="24830"/>
                    <a:pt x="21246" y="24830"/>
                  </a:cubicBezTo>
                  <a:cubicBezTo>
                    <a:pt x="21377" y="24830"/>
                    <a:pt x="21513" y="24812"/>
                    <a:pt x="21644" y="24812"/>
                  </a:cubicBezTo>
                  <a:cubicBezTo>
                    <a:pt x="21688" y="24812"/>
                    <a:pt x="21731" y="24814"/>
                    <a:pt x="21773" y="24819"/>
                  </a:cubicBezTo>
                  <a:cubicBezTo>
                    <a:pt x="21891" y="25037"/>
                    <a:pt x="22095" y="25129"/>
                    <a:pt x="22281" y="25129"/>
                  </a:cubicBezTo>
                  <a:cubicBezTo>
                    <a:pt x="22385" y="25129"/>
                    <a:pt x="22483" y="25100"/>
                    <a:pt x="22557" y="25050"/>
                  </a:cubicBezTo>
                  <a:cubicBezTo>
                    <a:pt x="22908" y="24823"/>
                    <a:pt x="23252" y="24742"/>
                    <a:pt x="23592" y="24742"/>
                  </a:cubicBezTo>
                  <a:cubicBezTo>
                    <a:pt x="24189" y="24742"/>
                    <a:pt x="24773" y="24990"/>
                    <a:pt x="25351" y="25120"/>
                  </a:cubicBezTo>
                  <a:cubicBezTo>
                    <a:pt x="27811" y="25685"/>
                    <a:pt x="30224" y="26458"/>
                    <a:pt x="32722" y="26888"/>
                  </a:cubicBezTo>
                  <a:cubicBezTo>
                    <a:pt x="32727" y="26899"/>
                    <a:pt x="32733" y="26915"/>
                    <a:pt x="32738" y="26925"/>
                  </a:cubicBezTo>
                  <a:cubicBezTo>
                    <a:pt x="32824" y="26893"/>
                    <a:pt x="32904" y="26850"/>
                    <a:pt x="32980" y="26791"/>
                  </a:cubicBezTo>
                  <a:cubicBezTo>
                    <a:pt x="32985" y="26490"/>
                    <a:pt x="32985" y="26184"/>
                    <a:pt x="32990" y="25883"/>
                  </a:cubicBezTo>
                  <a:cubicBezTo>
                    <a:pt x="33377" y="25529"/>
                    <a:pt x="33377" y="25179"/>
                    <a:pt x="32990" y="24830"/>
                  </a:cubicBezTo>
                  <a:lnTo>
                    <a:pt x="32990" y="24019"/>
                  </a:lnTo>
                  <a:cubicBezTo>
                    <a:pt x="33484" y="23885"/>
                    <a:pt x="33420" y="23433"/>
                    <a:pt x="33501" y="23074"/>
                  </a:cubicBezTo>
                  <a:cubicBezTo>
                    <a:pt x="34393" y="19045"/>
                    <a:pt x="35279" y="15010"/>
                    <a:pt x="36171" y="10981"/>
                  </a:cubicBezTo>
                  <a:cubicBezTo>
                    <a:pt x="36020" y="10438"/>
                    <a:pt x="36095" y="9923"/>
                    <a:pt x="36224" y="9417"/>
                  </a:cubicBezTo>
                  <a:cubicBezTo>
                    <a:pt x="36300" y="9117"/>
                    <a:pt x="36397" y="8810"/>
                    <a:pt x="36482" y="8510"/>
                  </a:cubicBezTo>
                  <a:cubicBezTo>
                    <a:pt x="36853" y="8338"/>
                    <a:pt x="36751" y="8016"/>
                    <a:pt x="36724" y="7714"/>
                  </a:cubicBezTo>
                  <a:cubicBezTo>
                    <a:pt x="36735" y="7704"/>
                    <a:pt x="36746" y="7693"/>
                    <a:pt x="36757" y="7682"/>
                  </a:cubicBezTo>
                  <a:cubicBezTo>
                    <a:pt x="33942" y="6650"/>
                    <a:pt x="31240" y="5683"/>
                    <a:pt x="28257" y="5050"/>
                  </a:cubicBezTo>
                  <a:cubicBezTo>
                    <a:pt x="24788" y="4314"/>
                    <a:pt x="21429" y="3347"/>
                    <a:pt x="18260" y="1773"/>
                  </a:cubicBezTo>
                  <a:cubicBezTo>
                    <a:pt x="17529" y="1574"/>
                    <a:pt x="16799" y="1376"/>
                    <a:pt x="16073" y="1182"/>
                  </a:cubicBezTo>
                  <a:cubicBezTo>
                    <a:pt x="14650" y="796"/>
                    <a:pt x="13221" y="409"/>
                    <a:pt x="11786" y="17"/>
                  </a:cubicBezTo>
                  <a:cubicBezTo>
                    <a:pt x="11738" y="5"/>
                    <a:pt x="11689" y="0"/>
                    <a:pt x="11647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2" name="Google Shape;5092;p35"/>
            <p:cNvSpPr/>
            <p:nvPr/>
          </p:nvSpPr>
          <p:spPr>
            <a:xfrm>
              <a:off x="732625" y="1132775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3" name="Google Shape;5093;p35"/>
            <p:cNvSpPr/>
            <p:nvPr/>
          </p:nvSpPr>
          <p:spPr>
            <a:xfrm>
              <a:off x="6717925" y="1652675"/>
              <a:ext cx="321850" cy="185225"/>
            </a:xfrm>
            <a:custGeom>
              <a:avLst/>
              <a:gdLst/>
              <a:ahLst/>
              <a:cxnLst/>
              <a:rect l="l" t="t" r="r" b="b"/>
              <a:pathLst>
                <a:path w="12874" h="7409" extrusionOk="0">
                  <a:moveTo>
                    <a:pt x="12653" y="0"/>
                  </a:moveTo>
                  <a:cubicBezTo>
                    <a:pt x="12673" y="102"/>
                    <a:pt x="12673" y="204"/>
                    <a:pt x="12641" y="301"/>
                  </a:cubicBezTo>
                  <a:cubicBezTo>
                    <a:pt x="12571" y="506"/>
                    <a:pt x="12390" y="645"/>
                    <a:pt x="12174" y="662"/>
                  </a:cubicBezTo>
                  <a:lnTo>
                    <a:pt x="12164" y="662"/>
                  </a:lnTo>
                  <a:cubicBezTo>
                    <a:pt x="12222" y="575"/>
                    <a:pt x="12271" y="489"/>
                    <a:pt x="12303" y="409"/>
                  </a:cubicBezTo>
                  <a:lnTo>
                    <a:pt x="12303" y="409"/>
                  </a:lnTo>
                  <a:cubicBezTo>
                    <a:pt x="10729" y="538"/>
                    <a:pt x="9144" y="558"/>
                    <a:pt x="7580" y="855"/>
                  </a:cubicBezTo>
                  <a:cubicBezTo>
                    <a:pt x="6496" y="1113"/>
                    <a:pt x="5405" y="1371"/>
                    <a:pt x="4315" y="1622"/>
                  </a:cubicBezTo>
                  <a:cubicBezTo>
                    <a:pt x="4186" y="1654"/>
                    <a:pt x="4057" y="1676"/>
                    <a:pt x="3923" y="1698"/>
                  </a:cubicBezTo>
                  <a:cubicBezTo>
                    <a:pt x="3858" y="1676"/>
                    <a:pt x="3794" y="1654"/>
                    <a:pt x="3739" y="1622"/>
                  </a:cubicBezTo>
                  <a:cubicBezTo>
                    <a:pt x="3712" y="1666"/>
                    <a:pt x="3687" y="1703"/>
                    <a:pt x="3654" y="1741"/>
                  </a:cubicBezTo>
                  <a:cubicBezTo>
                    <a:pt x="2482" y="1902"/>
                    <a:pt x="1123" y="1929"/>
                    <a:pt x="608" y="2574"/>
                  </a:cubicBezTo>
                  <a:cubicBezTo>
                    <a:pt x="419" y="2547"/>
                    <a:pt x="238" y="2499"/>
                    <a:pt x="65" y="2423"/>
                  </a:cubicBezTo>
                  <a:cubicBezTo>
                    <a:pt x="55" y="2434"/>
                    <a:pt x="44" y="2450"/>
                    <a:pt x="38" y="2467"/>
                  </a:cubicBezTo>
                  <a:cubicBezTo>
                    <a:pt x="102" y="2911"/>
                    <a:pt x="97" y="3369"/>
                    <a:pt x="70" y="3826"/>
                  </a:cubicBezTo>
                  <a:cubicBezTo>
                    <a:pt x="0" y="5023"/>
                    <a:pt x="87" y="6206"/>
                    <a:pt x="238" y="7382"/>
                  </a:cubicBezTo>
                  <a:cubicBezTo>
                    <a:pt x="291" y="7398"/>
                    <a:pt x="345" y="7409"/>
                    <a:pt x="404" y="7409"/>
                  </a:cubicBezTo>
                  <a:lnTo>
                    <a:pt x="436" y="7409"/>
                  </a:lnTo>
                  <a:cubicBezTo>
                    <a:pt x="506" y="7173"/>
                    <a:pt x="618" y="6990"/>
                    <a:pt x="786" y="6839"/>
                  </a:cubicBezTo>
                  <a:cubicBezTo>
                    <a:pt x="1633" y="6703"/>
                    <a:pt x="2424" y="6258"/>
                    <a:pt x="3301" y="6258"/>
                  </a:cubicBezTo>
                  <a:cubicBezTo>
                    <a:pt x="3357" y="6258"/>
                    <a:pt x="3414" y="6260"/>
                    <a:pt x="3471" y="6264"/>
                  </a:cubicBezTo>
                  <a:cubicBezTo>
                    <a:pt x="3466" y="6308"/>
                    <a:pt x="3476" y="6360"/>
                    <a:pt x="3455" y="6393"/>
                  </a:cubicBezTo>
                  <a:cubicBezTo>
                    <a:pt x="3412" y="6464"/>
                    <a:pt x="3348" y="6522"/>
                    <a:pt x="3293" y="6586"/>
                  </a:cubicBezTo>
                  <a:cubicBezTo>
                    <a:pt x="3912" y="6360"/>
                    <a:pt x="4530" y="6141"/>
                    <a:pt x="5142" y="5921"/>
                  </a:cubicBezTo>
                  <a:cubicBezTo>
                    <a:pt x="6189" y="5582"/>
                    <a:pt x="7258" y="5319"/>
                    <a:pt x="8371" y="5152"/>
                  </a:cubicBezTo>
                  <a:cubicBezTo>
                    <a:pt x="8403" y="5168"/>
                    <a:pt x="8440" y="5185"/>
                    <a:pt x="8478" y="5206"/>
                  </a:cubicBezTo>
                  <a:cubicBezTo>
                    <a:pt x="8495" y="5179"/>
                    <a:pt x="8510" y="5157"/>
                    <a:pt x="8527" y="5130"/>
                  </a:cubicBezTo>
                  <a:cubicBezTo>
                    <a:pt x="8639" y="5115"/>
                    <a:pt x="8752" y="5093"/>
                    <a:pt x="8865" y="5083"/>
                  </a:cubicBezTo>
                  <a:cubicBezTo>
                    <a:pt x="9462" y="4781"/>
                    <a:pt x="10106" y="4684"/>
                    <a:pt x="10481" y="3997"/>
                  </a:cubicBezTo>
                  <a:cubicBezTo>
                    <a:pt x="10746" y="3519"/>
                    <a:pt x="11062" y="3052"/>
                    <a:pt x="11423" y="2638"/>
                  </a:cubicBezTo>
                  <a:cubicBezTo>
                    <a:pt x="11470" y="2584"/>
                    <a:pt x="11519" y="2536"/>
                    <a:pt x="11567" y="2487"/>
                  </a:cubicBezTo>
                  <a:cubicBezTo>
                    <a:pt x="11540" y="2407"/>
                    <a:pt x="11535" y="2311"/>
                    <a:pt x="11545" y="2209"/>
                  </a:cubicBezTo>
                  <a:cubicBezTo>
                    <a:pt x="11616" y="2177"/>
                    <a:pt x="11691" y="2160"/>
                    <a:pt x="11766" y="2160"/>
                  </a:cubicBezTo>
                  <a:cubicBezTo>
                    <a:pt x="11830" y="2160"/>
                    <a:pt x="11889" y="2170"/>
                    <a:pt x="11949" y="2192"/>
                  </a:cubicBezTo>
                  <a:cubicBezTo>
                    <a:pt x="11943" y="2187"/>
                    <a:pt x="11964" y="2187"/>
                    <a:pt x="11991" y="2182"/>
                  </a:cubicBezTo>
                  <a:cubicBezTo>
                    <a:pt x="12029" y="2177"/>
                    <a:pt x="12061" y="2170"/>
                    <a:pt x="12099" y="2165"/>
                  </a:cubicBezTo>
                  <a:lnTo>
                    <a:pt x="12125" y="2068"/>
                  </a:lnTo>
                  <a:cubicBezTo>
                    <a:pt x="12212" y="1730"/>
                    <a:pt x="12303" y="1376"/>
                    <a:pt x="12470" y="1155"/>
                  </a:cubicBezTo>
                  <a:cubicBezTo>
                    <a:pt x="12583" y="999"/>
                    <a:pt x="12717" y="816"/>
                    <a:pt x="12797" y="613"/>
                  </a:cubicBezTo>
                  <a:cubicBezTo>
                    <a:pt x="12873" y="441"/>
                    <a:pt x="12846" y="243"/>
                    <a:pt x="12738" y="97"/>
                  </a:cubicBezTo>
                  <a:cubicBezTo>
                    <a:pt x="12712" y="59"/>
                    <a:pt x="12685" y="32"/>
                    <a:pt x="1265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4" name="Google Shape;5094;p35"/>
            <p:cNvSpPr/>
            <p:nvPr/>
          </p:nvSpPr>
          <p:spPr>
            <a:xfrm>
              <a:off x="6929850" y="1705975"/>
              <a:ext cx="252550" cy="202025"/>
            </a:xfrm>
            <a:custGeom>
              <a:avLst/>
              <a:gdLst/>
              <a:ahLst/>
              <a:cxnLst/>
              <a:rect l="l" t="t" r="r" b="b"/>
              <a:pathLst>
                <a:path w="10102" h="8081" extrusionOk="0">
                  <a:moveTo>
                    <a:pt x="4003" y="1"/>
                  </a:moveTo>
                  <a:cubicBezTo>
                    <a:pt x="3886" y="1"/>
                    <a:pt x="3757" y="12"/>
                    <a:pt x="3622" y="33"/>
                  </a:cubicBezTo>
                  <a:cubicBezTo>
                    <a:pt x="3584" y="38"/>
                    <a:pt x="3552" y="45"/>
                    <a:pt x="3514" y="50"/>
                  </a:cubicBezTo>
                  <a:cubicBezTo>
                    <a:pt x="3487" y="55"/>
                    <a:pt x="3466" y="55"/>
                    <a:pt x="3472" y="60"/>
                  </a:cubicBezTo>
                  <a:cubicBezTo>
                    <a:pt x="3412" y="38"/>
                    <a:pt x="3353" y="28"/>
                    <a:pt x="3289" y="28"/>
                  </a:cubicBezTo>
                  <a:cubicBezTo>
                    <a:pt x="3214" y="28"/>
                    <a:pt x="3139" y="45"/>
                    <a:pt x="3068" y="77"/>
                  </a:cubicBezTo>
                  <a:cubicBezTo>
                    <a:pt x="3058" y="179"/>
                    <a:pt x="3063" y="275"/>
                    <a:pt x="3090" y="355"/>
                  </a:cubicBezTo>
                  <a:cubicBezTo>
                    <a:pt x="3042" y="404"/>
                    <a:pt x="2993" y="452"/>
                    <a:pt x="2946" y="506"/>
                  </a:cubicBezTo>
                  <a:cubicBezTo>
                    <a:pt x="2585" y="920"/>
                    <a:pt x="2269" y="1387"/>
                    <a:pt x="2004" y="1865"/>
                  </a:cubicBezTo>
                  <a:cubicBezTo>
                    <a:pt x="1629" y="2552"/>
                    <a:pt x="985" y="2649"/>
                    <a:pt x="388" y="2951"/>
                  </a:cubicBezTo>
                  <a:cubicBezTo>
                    <a:pt x="275" y="2961"/>
                    <a:pt x="162" y="2983"/>
                    <a:pt x="50" y="2998"/>
                  </a:cubicBezTo>
                  <a:cubicBezTo>
                    <a:pt x="33" y="3025"/>
                    <a:pt x="18" y="3047"/>
                    <a:pt x="1" y="3074"/>
                  </a:cubicBezTo>
                  <a:cubicBezTo>
                    <a:pt x="152" y="3154"/>
                    <a:pt x="291" y="3283"/>
                    <a:pt x="409" y="3461"/>
                  </a:cubicBezTo>
                  <a:cubicBezTo>
                    <a:pt x="259" y="3896"/>
                    <a:pt x="511" y="4486"/>
                    <a:pt x="662" y="5041"/>
                  </a:cubicBezTo>
                  <a:cubicBezTo>
                    <a:pt x="898" y="5911"/>
                    <a:pt x="1097" y="6786"/>
                    <a:pt x="1285" y="7523"/>
                  </a:cubicBezTo>
                  <a:cubicBezTo>
                    <a:pt x="1248" y="7710"/>
                    <a:pt x="1178" y="7877"/>
                    <a:pt x="1064" y="8022"/>
                  </a:cubicBezTo>
                  <a:cubicBezTo>
                    <a:pt x="1124" y="8049"/>
                    <a:pt x="1183" y="8071"/>
                    <a:pt x="1253" y="8076"/>
                  </a:cubicBezTo>
                  <a:cubicBezTo>
                    <a:pt x="1322" y="8076"/>
                    <a:pt x="1392" y="8081"/>
                    <a:pt x="1456" y="8081"/>
                  </a:cubicBezTo>
                  <a:cubicBezTo>
                    <a:pt x="2569" y="8081"/>
                    <a:pt x="2919" y="7419"/>
                    <a:pt x="3058" y="6807"/>
                  </a:cubicBezTo>
                  <a:cubicBezTo>
                    <a:pt x="3095" y="6839"/>
                    <a:pt x="3139" y="6861"/>
                    <a:pt x="3192" y="6883"/>
                  </a:cubicBezTo>
                  <a:cubicBezTo>
                    <a:pt x="3256" y="6910"/>
                    <a:pt x="3321" y="6921"/>
                    <a:pt x="3390" y="6921"/>
                  </a:cubicBezTo>
                  <a:cubicBezTo>
                    <a:pt x="3519" y="6921"/>
                    <a:pt x="3655" y="6872"/>
                    <a:pt x="3757" y="6775"/>
                  </a:cubicBezTo>
                  <a:cubicBezTo>
                    <a:pt x="3971" y="6571"/>
                    <a:pt x="4176" y="6367"/>
                    <a:pt x="4369" y="6174"/>
                  </a:cubicBezTo>
                  <a:cubicBezTo>
                    <a:pt x="4809" y="5733"/>
                    <a:pt x="5190" y="5357"/>
                    <a:pt x="5614" y="5066"/>
                  </a:cubicBezTo>
                  <a:cubicBezTo>
                    <a:pt x="5792" y="4954"/>
                    <a:pt x="5905" y="4766"/>
                    <a:pt x="6023" y="4573"/>
                  </a:cubicBezTo>
                  <a:cubicBezTo>
                    <a:pt x="6040" y="4551"/>
                    <a:pt x="6055" y="4525"/>
                    <a:pt x="6077" y="4498"/>
                  </a:cubicBezTo>
                  <a:cubicBezTo>
                    <a:pt x="6098" y="4546"/>
                    <a:pt x="6125" y="4600"/>
                    <a:pt x="6152" y="4669"/>
                  </a:cubicBezTo>
                  <a:cubicBezTo>
                    <a:pt x="6259" y="4938"/>
                    <a:pt x="6502" y="5105"/>
                    <a:pt x="6775" y="5105"/>
                  </a:cubicBezTo>
                  <a:cubicBezTo>
                    <a:pt x="7097" y="5105"/>
                    <a:pt x="7362" y="4880"/>
                    <a:pt x="7555" y="4680"/>
                  </a:cubicBezTo>
                  <a:cubicBezTo>
                    <a:pt x="7888" y="4332"/>
                    <a:pt x="8193" y="4138"/>
                    <a:pt x="8505" y="4074"/>
                  </a:cubicBezTo>
                  <a:cubicBezTo>
                    <a:pt x="9263" y="3918"/>
                    <a:pt x="9725" y="3611"/>
                    <a:pt x="9913" y="3139"/>
                  </a:cubicBezTo>
                  <a:cubicBezTo>
                    <a:pt x="10101" y="2661"/>
                    <a:pt x="9978" y="2113"/>
                    <a:pt x="9526" y="1463"/>
                  </a:cubicBezTo>
                  <a:cubicBezTo>
                    <a:pt x="9430" y="1317"/>
                    <a:pt x="9263" y="1237"/>
                    <a:pt x="9091" y="1237"/>
                  </a:cubicBezTo>
                  <a:lnTo>
                    <a:pt x="9048" y="1237"/>
                  </a:lnTo>
                  <a:cubicBezTo>
                    <a:pt x="8860" y="1247"/>
                    <a:pt x="8693" y="1360"/>
                    <a:pt x="8607" y="1532"/>
                  </a:cubicBezTo>
                  <a:cubicBezTo>
                    <a:pt x="8285" y="2187"/>
                    <a:pt x="7866" y="2552"/>
                    <a:pt x="7436" y="2552"/>
                  </a:cubicBezTo>
                  <a:cubicBezTo>
                    <a:pt x="7033" y="2552"/>
                    <a:pt x="6593" y="2236"/>
                    <a:pt x="6190" y="1667"/>
                  </a:cubicBezTo>
                  <a:cubicBezTo>
                    <a:pt x="6130" y="1580"/>
                    <a:pt x="6077" y="1495"/>
                    <a:pt x="6018" y="1409"/>
                  </a:cubicBezTo>
                  <a:cubicBezTo>
                    <a:pt x="5599" y="779"/>
                    <a:pt x="5078" y="1"/>
                    <a:pt x="4003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5" name="Google Shape;5095;p35"/>
            <p:cNvSpPr/>
            <p:nvPr/>
          </p:nvSpPr>
          <p:spPr>
            <a:xfrm>
              <a:off x="6615700" y="1275950"/>
              <a:ext cx="225675" cy="441075"/>
            </a:xfrm>
            <a:custGeom>
              <a:avLst/>
              <a:gdLst/>
              <a:ahLst/>
              <a:cxnLst/>
              <a:rect l="l" t="t" r="r" b="b"/>
              <a:pathLst>
                <a:path w="9027" h="17643" extrusionOk="0">
                  <a:moveTo>
                    <a:pt x="8409" y="1"/>
                  </a:moveTo>
                  <a:cubicBezTo>
                    <a:pt x="7845" y="135"/>
                    <a:pt x="7275" y="274"/>
                    <a:pt x="6700" y="408"/>
                  </a:cubicBezTo>
                  <a:cubicBezTo>
                    <a:pt x="5428" y="710"/>
                    <a:pt x="4106" y="1016"/>
                    <a:pt x="2800" y="1338"/>
                  </a:cubicBezTo>
                  <a:cubicBezTo>
                    <a:pt x="1361" y="1692"/>
                    <a:pt x="598" y="1940"/>
                    <a:pt x="254" y="2451"/>
                  </a:cubicBezTo>
                  <a:cubicBezTo>
                    <a:pt x="60" y="2729"/>
                    <a:pt x="1" y="3095"/>
                    <a:pt x="18" y="3594"/>
                  </a:cubicBezTo>
                  <a:cubicBezTo>
                    <a:pt x="50" y="4040"/>
                    <a:pt x="254" y="4604"/>
                    <a:pt x="689" y="4953"/>
                  </a:cubicBezTo>
                  <a:cubicBezTo>
                    <a:pt x="695" y="5823"/>
                    <a:pt x="1297" y="6602"/>
                    <a:pt x="1060" y="7511"/>
                  </a:cubicBezTo>
                  <a:cubicBezTo>
                    <a:pt x="759" y="8650"/>
                    <a:pt x="1081" y="9649"/>
                    <a:pt x="1763" y="10562"/>
                  </a:cubicBezTo>
                  <a:cubicBezTo>
                    <a:pt x="1790" y="11151"/>
                    <a:pt x="1545" y="11910"/>
                    <a:pt x="2549" y="11910"/>
                  </a:cubicBezTo>
                  <a:cubicBezTo>
                    <a:pt x="2552" y="11910"/>
                    <a:pt x="2556" y="11910"/>
                    <a:pt x="2559" y="11910"/>
                  </a:cubicBezTo>
                  <a:cubicBezTo>
                    <a:pt x="2559" y="12136"/>
                    <a:pt x="2569" y="12356"/>
                    <a:pt x="2832" y="12448"/>
                  </a:cubicBezTo>
                  <a:cubicBezTo>
                    <a:pt x="3160" y="13586"/>
                    <a:pt x="2715" y="14903"/>
                    <a:pt x="3623" y="15907"/>
                  </a:cubicBezTo>
                  <a:cubicBezTo>
                    <a:pt x="3553" y="16235"/>
                    <a:pt x="3569" y="16530"/>
                    <a:pt x="3901" y="16718"/>
                  </a:cubicBezTo>
                  <a:cubicBezTo>
                    <a:pt x="4004" y="16966"/>
                    <a:pt x="4074" y="17213"/>
                    <a:pt x="4111" y="17471"/>
                  </a:cubicBezTo>
                  <a:cubicBezTo>
                    <a:pt x="4127" y="17476"/>
                    <a:pt x="4138" y="17487"/>
                    <a:pt x="4154" y="17492"/>
                  </a:cubicBezTo>
                  <a:cubicBezTo>
                    <a:pt x="4327" y="17568"/>
                    <a:pt x="4508" y="17616"/>
                    <a:pt x="4697" y="17643"/>
                  </a:cubicBezTo>
                  <a:cubicBezTo>
                    <a:pt x="5212" y="16998"/>
                    <a:pt x="6571" y="16971"/>
                    <a:pt x="7743" y="16810"/>
                  </a:cubicBezTo>
                  <a:cubicBezTo>
                    <a:pt x="7776" y="16772"/>
                    <a:pt x="7801" y="16735"/>
                    <a:pt x="7828" y="16691"/>
                  </a:cubicBezTo>
                  <a:cubicBezTo>
                    <a:pt x="7647" y="16601"/>
                    <a:pt x="7518" y="16477"/>
                    <a:pt x="7415" y="16343"/>
                  </a:cubicBezTo>
                  <a:cubicBezTo>
                    <a:pt x="7486" y="16150"/>
                    <a:pt x="7442" y="15897"/>
                    <a:pt x="7415" y="15627"/>
                  </a:cubicBezTo>
                  <a:cubicBezTo>
                    <a:pt x="7362" y="15134"/>
                    <a:pt x="7357" y="14640"/>
                    <a:pt x="7313" y="14134"/>
                  </a:cubicBezTo>
                  <a:cubicBezTo>
                    <a:pt x="7243" y="13302"/>
                    <a:pt x="7152" y="12507"/>
                    <a:pt x="6985" y="11685"/>
                  </a:cubicBezTo>
                  <a:cubicBezTo>
                    <a:pt x="6867" y="11083"/>
                    <a:pt x="6990" y="10492"/>
                    <a:pt x="7152" y="9907"/>
                  </a:cubicBezTo>
                  <a:cubicBezTo>
                    <a:pt x="7206" y="9445"/>
                    <a:pt x="7292" y="8982"/>
                    <a:pt x="7426" y="8526"/>
                  </a:cubicBezTo>
                  <a:cubicBezTo>
                    <a:pt x="7506" y="8263"/>
                    <a:pt x="7560" y="8005"/>
                    <a:pt x="7593" y="7747"/>
                  </a:cubicBezTo>
                  <a:cubicBezTo>
                    <a:pt x="7593" y="7688"/>
                    <a:pt x="7587" y="7628"/>
                    <a:pt x="7582" y="7569"/>
                  </a:cubicBezTo>
                  <a:cubicBezTo>
                    <a:pt x="7533" y="7075"/>
                    <a:pt x="7174" y="6436"/>
                    <a:pt x="7345" y="5925"/>
                  </a:cubicBezTo>
                  <a:cubicBezTo>
                    <a:pt x="7415" y="5722"/>
                    <a:pt x="7523" y="5560"/>
                    <a:pt x="7652" y="5426"/>
                  </a:cubicBezTo>
                  <a:cubicBezTo>
                    <a:pt x="7662" y="5319"/>
                    <a:pt x="7721" y="5265"/>
                    <a:pt x="7828" y="5255"/>
                  </a:cubicBezTo>
                  <a:cubicBezTo>
                    <a:pt x="7856" y="5228"/>
                    <a:pt x="7888" y="5206"/>
                    <a:pt x="7920" y="5179"/>
                  </a:cubicBezTo>
                  <a:cubicBezTo>
                    <a:pt x="7937" y="5050"/>
                    <a:pt x="8017" y="4985"/>
                    <a:pt x="8156" y="4980"/>
                  </a:cubicBezTo>
                  <a:cubicBezTo>
                    <a:pt x="8156" y="4980"/>
                    <a:pt x="8156" y="4985"/>
                    <a:pt x="8162" y="4985"/>
                  </a:cubicBezTo>
                  <a:cubicBezTo>
                    <a:pt x="8168" y="4980"/>
                    <a:pt x="8173" y="4975"/>
                    <a:pt x="8178" y="4970"/>
                  </a:cubicBezTo>
                  <a:cubicBezTo>
                    <a:pt x="8251" y="4795"/>
                    <a:pt x="8346" y="4658"/>
                    <a:pt x="8497" y="4658"/>
                  </a:cubicBezTo>
                  <a:cubicBezTo>
                    <a:pt x="8500" y="4658"/>
                    <a:pt x="8503" y="4658"/>
                    <a:pt x="8505" y="4658"/>
                  </a:cubicBezTo>
                  <a:cubicBezTo>
                    <a:pt x="8602" y="4551"/>
                    <a:pt x="8688" y="4437"/>
                    <a:pt x="8753" y="4320"/>
                  </a:cubicBezTo>
                  <a:cubicBezTo>
                    <a:pt x="8812" y="4024"/>
                    <a:pt x="8924" y="3740"/>
                    <a:pt x="9006" y="3455"/>
                  </a:cubicBezTo>
                  <a:cubicBezTo>
                    <a:pt x="9026" y="3180"/>
                    <a:pt x="9000" y="2895"/>
                    <a:pt x="8919" y="2590"/>
                  </a:cubicBezTo>
                  <a:cubicBezTo>
                    <a:pt x="8882" y="2439"/>
                    <a:pt x="8850" y="2289"/>
                    <a:pt x="8828" y="2139"/>
                  </a:cubicBezTo>
                  <a:cubicBezTo>
                    <a:pt x="8602" y="1881"/>
                    <a:pt x="8672" y="1548"/>
                    <a:pt x="8704" y="1226"/>
                  </a:cubicBezTo>
                  <a:cubicBezTo>
                    <a:pt x="8678" y="1010"/>
                    <a:pt x="8634" y="790"/>
                    <a:pt x="8575" y="581"/>
                  </a:cubicBezTo>
                  <a:cubicBezTo>
                    <a:pt x="8565" y="559"/>
                    <a:pt x="8554" y="542"/>
                    <a:pt x="8532" y="522"/>
                  </a:cubicBezTo>
                  <a:cubicBezTo>
                    <a:pt x="8500" y="532"/>
                    <a:pt x="8463" y="537"/>
                    <a:pt x="8431" y="549"/>
                  </a:cubicBezTo>
                  <a:cubicBezTo>
                    <a:pt x="8431" y="371"/>
                    <a:pt x="8425" y="188"/>
                    <a:pt x="842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6" name="Google Shape;5096;p35"/>
            <p:cNvSpPr/>
            <p:nvPr/>
          </p:nvSpPr>
          <p:spPr>
            <a:xfrm>
              <a:off x="6787350" y="1213100"/>
              <a:ext cx="247425" cy="482050"/>
            </a:xfrm>
            <a:custGeom>
              <a:avLst/>
              <a:gdLst/>
              <a:ahLst/>
              <a:cxnLst/>
              <a:rect l="l" t="t" r="r" b="b"/>
              <a:pathLst>
                <a:path w="9897" h="19282" extrusionOk="0">
                  <a:moveTo>
                    <a:pt x="2811" y="1"/>
                  </a:moveTo>
                  <a:cubicBezTo>
                    <a:pt x="2698" y="1"/>
                    <a:pt x="2574" y="16"/>
                    <a:pt x="2450" y="48"/>
                  </a:cubicBezTo>
                  <a:cubicBezTo>
                    <a:pt x="1795" y="210"/>
                    <a:pt x="1483" y="698"/>
                    <a:pt x="1527" y="1516"/>
                  </a:cubicBezTo>
                  <a:cubicBezTo>
                    <a:pt x="1543" y="1848"/>
                    <a:pt x="1554" y="2186"/>
                    <a:pt x="1559" y="2515"/>
                  </a:cubicBezTo>
                  <a:cubicBezTo>
                    <a:pt x="1559" y="2702"/>
                    <a:pt x="1565" y="2885"/>
                    <a:pt x="1565" y="3063"/>
                  </a:cubicBezTo>
                  <a:cubicBezTo>
                    <a:pt x="1597" y="3051"/>
                    <a:pt x="1634" y="3046"/>
                    <a:pt x="1666" y="3036"/>
                  </a:cubicBezTo>
                  <a:cubicBezTo>
                    <a:pt x="1688" y="3056"/>
                    <a:pt x="1699" y="3073"/>
                    <a:pt x="1709" y="3095"/>
                  </a:cubicBezTo>
                  <a:cubicBezTo>
                    <a:pt x="1768" y="3304"/>
                    <a:pt x="1812" y="3524"/>
                    <a:pt x="1838" y="3740"/>
                  </a:cubicBezTo>
                  <a:cubicBezTo>
                    <a:pt x="1806" y="4062"/>
                    <a:pt x="1736" y="4395"/>
                    <a:pt x="1962" y="4653"/>
                  </a:cubicBezTo>
                  <a:cubicBezTo>
                    <a:pt x="1984" y="4803"/>
                    <a:pt x="2016" y="4953"/>
                    <a:pt x="2053" y="5104"/>
                  </a:cubicBezTo>
                  <a:cubicBezTo>
                    <a:pt x="2134" y="5409"/>
                    <a:pt x="2160" y="5694"/>
                    <a:pt x="2140" y="5969"/>
                  </a:cubicBezTo>
                  <a:cubicBezTo>
                    <a:pt x="2058" y="6254"/>
                    <a:pt x="1946" y="6538"/>
                    <a:pt x="1887" y="6834"/>
                  </a:cubicBezTo>
                  <a:cubicBezTo>
                    <a:pt x="1822" y="6951"/>
                    <a:pt x="1736" y="7065"/>
                    <a:pt x="1639" y="7172"/>
                  </a:cubicBezTo>
                  <a:cubicBezTo>
                    <a:pt x="1637" y="7172"/>
                    <a:pt x="1634" y="7172"/>
                    <a:pt x="1631" y="7172"/>
                  </a:cubicBezTo>
                  <a:cubicBezTo>
                    <a:pt x="1480" y="7172"/>
                    <a:pt x="1385" y="7309"/>
                    <a:pt x="1312" y="7484"/>
                  </a:cubicBezTo>
                  <a:cubicBezTo>
                    <a:pt x="1307" y="7489"/>
                    <a:pt x="1302" y="7494"/>
                    <a:pt x="1296" y="7499"/>
                  </a:cubicBezTo>
                  <a:cubicBezTo>
                    <a:pt x="1290" y="7499"/>
                    <a:pt x="1290" y="7494"/>
                    <a:pt x="1290" y="7494"/>
                  </a:cubicBezTo>
                  <a:cubicBezTo>
                    <a:pt x="1151" y="7499"/>
                    <a:pt x="1071" y="7564"/>
                    <a:pt x="1054" y="7693"/>
                  </a:cubicBezTo>
                  <a:cubicBezTo>
                    <a:pt x="1022" y="7720"/>
                    <a:pt x="990" y="7742"/>
                    <a:pt x="962" y="7769"/>
                  </a:cubicBezTo>
                  <a:cubicBezTo>
                    <a:pt x="855" y="7779"/>
                    <a:pt x="796" y="7833"/>
                    <a:pt x="786" y="7940"/>
                  </a:cubicBezTo>
                  <a:cubicBezTo>
                    <a:pt x="657" y="8074"/>
                    <a:pt x="549" y="8236"/>
                    <a:pt x="479" y="8439"/>
                  </a:cubicBezTo>
                  <a:cubicBezTo>
                    <a:pt x="308" y="8950"/>
                    <a:pt x="667" y="9589"/>
                    <a:pt x="716" y="10083"/>
                  </a:cubicBezTo>
                  <a:cubicBezTo>
                    <a:pt x="721" y="10142"/>
                    <a:pt x="727" y="10202"/>
                    <a:pt x="727" y="10261"/>
                  </a:cubicBezTo>
                  <a:cubicBezTo>
                    <a:pt x="694" y="10519"/>
                    <a:pt x="640" y="10777"/>
                    <a:pt x="560" y="11040"/>
                  </a:cubicBezTo>
                  <a:cubicBezTo>
                    <a:pt x="426" y="11496"/>
                    <a:pt x="340" y="11959"/>
                    <a:pt x="286" y="12421"/>
                  </a:cubicBezTo>
                  <a:cubicBezTo>
                    <a:pt x="124" y="13006"/>
                    <a:pt x="1" y="13597"/>
                    <a:pt x="119" y="14199"/>
                  </a:cubicBezTo>
                  <a:cubicBezTo>
                    <a:pt x="286" y="15021"/>
                    <a:pt x="377" y="15816"/>
                    <a:pt x="447" y="16648"/>
                  </a:cubicBezTo>
                  <a:cubicBezTo>
                    <a:pt x="491" y="17154"/>
                    <a:pt x="496" y="17648"/>
                    <a:pt x="549" y="18141"/>
                  </a:cubicBezTo>
                  <a:cubicBezTo>
                    <a:pt x="576" y="18411"/>
                    <a:pt x="620" y="18664"/>
                    <a:pt x="549" y="18857"/>
                  </a:cubicBezTo>
                  <a:cubicBezTo>
                    <a:pt x="652" y="18991"/>
                    <a:pt x="781" y="19115"/>
                    <a:pt x="962" y="19205"/>
                  </a:cubicBezTo>
                  <a:cubicBezTo>
                    <a:pt x="1017" y="19237"/>
                    <a:pt x="1081" y="19259"/>
                    <a:pt x="1146" y="19281"/>
                  </a:cubicBezTo>
                  <a:cubicBezTo>
                    <a:pt x="1280" y="19259"/>
                    <a:pt x="1409" y="19237"/>
                    <a:pt x="1538" y="19205"/>
                  </a:cubicBezTo>
                  <a:cubicBezTo>
                    <a:pt x="2628" y="18954"/>
                    <a:pt x="3719" y="18696"/>
                    <a:pt x="4803" y="18438"/>
                  </a:cubicBezTo>
                  <a:cubicBezTo>
                    <a:pt x="6367" y="18141"/>
                    <a:pt x="7952" y="18121"/>
                    <a:pt x="9526" y="17992"/>
                  </a:cubicBezTo>
                  <a:lnTo>
                    <a:pt x="9526" y="17992"/>
                  </a:lnTo>
                  <a:cubicBezTo>
                    <a:pt x="9494" y="18072"/>
                    <a:pt x="9445" y="18158"/>
                    <a:pt x="9387" y="18245"/>
                  </a:cubicBezTo>
                  <a:lnTo>
                    <a:pt x="9397" y="18245"/>
                  </a:lnTo>
                  <a:cubicBezTo>
                    <a:pt x="9613" y="18228"/>
                    <a:pt x="9794" y="18089"/>
                    <a:pt x="9864" y="17884"/>
                  </a:cubicBezTo>
                  <a:cubicBezTo>
                    <a:pt x="9896" y="17787"/>
                    <a:pt x="9896" y="17685"/>
                    <a:pt x="9876" y="17583"/>
                  </a:cubicBezTo>
                  <a:cubicBezTo>
                    <a:pt x="9849" y="17481"/>
                    <a:pt x="9794" y="17390"/>
                    <a:pt x="9714" y="17315"/>
                  </a:cubicBezTo>
                  <a:cubicBezTo>
                    <a:pt x="9677" y="17283"/>
                    <a:pt x="9613" y="17137"/>
                    <a:pt x="9574" y="17046"/>
                  </a:cubicBezTo>
                  <a:cubicBezTo>
                    <a:pt x="9489" y="16859"/>
                    <a:pt x="9392" y="16670"/>
                    <a:pt x="9301" y="16487"/>
                  </a:cubicBezTo>
                  <a:lnTo>
                    <a:pt x="9155" y="16197"/>
                  </a:lnTo>
                  <a:cubicBezTo>
                    <a:pt x="9070" y="16304"/>
                    <a:pt x="8951" y="16375"/>
                    <a:pt x="8812" y="16396"/>
                  </a:cubicBezTo>
                  <a:cubicBezTo>
                    <a:pt x="8790" y="16396"/>
                    <a:pt x="8763" y="16401"/>
                    <a:pt x="8742" y="16401"/>
                  </a:cubicBezTo>
                  <a:cubicBezTo>
                    <a:pt x="8710" y="16401"/>
                    <a:pt x="8683" y="16391"/>
                    <a:pt x="8651" y="16385"/>
                  </a:cubicBezTo>
                  <a:cubicBezTo>
                    <a:pt x="8527" y="16128"/>
                    <a:pt x="8420" y="15870"/>
                    <a:pt x="8344" y="15585"/>
                  </a:cubicBezTo>
                  <a:cubicBezTo>
                    <a:pt x="7936" y="14032"/>
                    <a:pt x="7592" y="12463"/>
                    <a:pt x="6878" y="11018"/>
                  </a:cubicBezTo>
                  <a:cubicBezTo>
                    <a:pt x="6856" y="10970"/>
                    <a:pt x="6861" y="10928"/>
                    <a:pt x="6878" y="10889"/>
                  </a:cubicBezTo>
                  <a:cubicBezTo>
                    <a:pt x="5745" y="7677"/>
                    <a:pt x="4600" y="4464"/>
                    <a:pt x="3504" y="1236"/>
                  </a:cubicBezTo>
                  <a:cubicBezTo>
                    <a:pt x="3392" y="908"/>
                    <a:pt x="3263" y="678"/>
                    <a:pt x="3047" y="581"/>
                  </a:cubicBezTo>
                  <a:cubicBezTo>
                    <a:pt x="2998" y="408"/>
                    <a:pt x="2966" y="210"/>
                    <a:pt x="3015" y="16"/>
                  </a:cubicBezTo>
                  <a:cubicBezTo>
                    <a:pt x="2951" y="6"/>
                    <a:pt x="2886" y="1"/>
                    <a:pt x="2811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7" name="Google Shape;5097;p35"/>
            <p:cNvSpPr/>
            <p:nvPr/>
          </p:nvSpPr>
          <p:spPr>
            <a:xfrm>
              <a:off x="6861500" y="787075"/>
              <a:ext cx="521375" cy="836050"/>
            </a:xfrm>
            <a:custGeom>
              <a:avLst/>
              <a:gdLst/>
              <a:ahLst/>
              <a:cxnLst/>
              <a:rect l="l" t="t" r="r" b="b"/>
              <a:pathLst>
                <a:path w="20855" h="33442" extrusionOk="0">
                  <a:moveTo>
                    <a:pt x="5464" y="1"/>
                  </a:moveTo>
                  <a:cubicBezTo>
                    <a:pt x="5164" y="1"/>
                    <a:pt x="4867" y="135"/>
                    <a:pt x="4674" y="242"/>
                  </a:cubicBezTo>
                  <a:cubicBezTo>
                    <a:pt x="4202" y="516"/>
                    <a:pt x="4073" y="973"/>
                    <a:pt x="3976" y="1312"/>
                  </a:cubicBezTo>
                  <a:cubicBezTo>
                    <a:pt x="3965" y="1360"/>
                    <a:pt x="3949" y="1402"/>
                    <a:pt x="3933" y="1451"/>
                  </a:cubicBezTo>
                  <a:cubicBezTo>
                    <a:pt x="3590" y="2569"/>
                    <a:pt x="3230" y="3702"/>
                    <a:pt x="2875" y="4798"/>
                  </a:cubicBezTo>
                  <a:lnTo>
                    <a:pt x="2585" y="5706"/>
                  </a:lnTo>
                  <a:cubicBezTo>
                    <a:pt x="2332" y="6480"/>
                    <a:pt x="2020" y="7447"/>
                    <a:pt x="2913" y="8376"/>
                  </a:cubicBezTo>
                  <a:cubicBezTo>
                    <a:pt x="2940" y="8403"/>
                    <a:pt x="2933" y="8461"/>
                    <a:pt x="2933" y="8483"/>
                  </a:cubicBezTo>
                  <a:cubicBezTo>
                    <a:pt x="2928" y="8564"/>
                    <a:pt x="2886" y="8644"/>
                    <a:pt x="2848" y="8671"/>
                  </a:cubicBezTo>
                  <a:cubicBezTo>
                    <a:pt x="1934" y="9348"/>
                    <a:pt x="2149" y="10197"/>
                    <a:pt x="2295" y="10761"/>
                  </a:cubicBezTo>
                  <a:cubicBezTo>
                    <a:pt x="2316" y="10841"/>
                    <a:pt x="2338" y="10928"/>
                    <a:pt x="2353" y="11008"/>
                  </a:cubicBezTo>
                  <a:cubicBezTo>
                    <a:pt x="2440" y="11406"/>
                    <a:pt x="2434" y="11820"/>
                    <a:pt x="2424" y="12260"/>
                  </a:cubicBezTo>
                  <a:cubicBezTo>
                    <a:pt x="2424" y="12490"/>
                    <a:pt x="2418" y="12733"/>
                    <a:pt x="2429" y="12974"/>
                  </a:cubicBezTo>
                  <a:cubicBezTo>
                    <a:pt x="2440" y="13243"/>
                    <a:pt x="2300" y="13469"/>
                    <a:pt x="2069" y="13807"/>
                  </a:cubicBezTo>
                  <a:cubicBezTo>
                    <a:pt x="1768" y="14248"/>
                    <a:pt x="1360" y="14860"/>
                    <a:pt x="1671" y="15698"/>
                  </a:cubicBezTo>
                  <a:cubicBezTo>
                    <a:pt x="1736" y="15881"/>
                    <a:pt x="1730" y="16031"/>
                    <a:pt x="1644" y="16160"/>
                  </a:cubicBezTo>
                  <a:cubicBezTo>
                    <a:pt x="1554" y="16294"/>
                    <a:pt x="1376" y="16397"/>
                    <a:pt x="1215" y="16402"/>
                  </a:cubicBezTo>
                  <a:cubicBezTo>
                    <a:pt x="845" y="16412"/>
                    <a:pt x="393" y="16467"/>
                    <a:pt x="156" y="16821"/>
                  </a:cubicBezTo>
                  <a:cubicBezTo>
                    <a:pt x="103" y="16901"/>
                    <a:pt x="71" y="16982"/>
                    <a:pt x="49" y="17057"/>
                  </a:cubicBezTo>
                  <a:cubicBezTo>
                    <a:pt x="0" y="17251"/>
                    <a:pt x="32" y="17449"/>
                    <a:pt x="81" y="17622"/>
                  </a:cubicBezTo>
                  <a:cubicBezTo>
                    <a:pt x="297" y="17719"/>
                    <a:pt x="426" y="17949"/>
                    <a:pt x="538" y="18277"/>
                  </a:cubicBezTo>
                  <a:cubicBezTo>
                    <a:pt x="1634" y="21505"/>
                    <a:pt x="2779" y="24718"/>
                    <a:pt x="3912" y="27930"/>
                  </a:cubicBezTo>
                  <a:cubicBezTo>
                    <a:pt x="3895" y="27969"/>
                    <a:pt x="3890" y="28011"/>
                    <a:pt x="3912" y="28059"/>
                  </a:cubicBezTo>
                  <a:cubicBezTo>
                    <a:pt x="4626" y="29504"/>
                    <a:pt x="4970" y="31073"/>
                    <a:pt x="5378" y="32626"/>
                  </a:cubicBezTo>
                  <a:cubicBezTo>
                    <a:pt x="5454" y="32911"/>
                    <a:pt x="5561" y="33169"/>
                    <a:pt x="5685" y="33426"/>
                  </a:cubicBezTo>
                  <a:cubicBezTo>
                    <a:pt x="5717" y="33432"/>
                    <a:pt x="5744" y="33442"/>
                    <a:pt x="5776" y="33442"/>
                  </a:cubicBezTo>
                  <a:cubicBezTo>
                    <a:pt x="5797" y="33442"/>
                    <a:pt x="5824" y="33437"/>
                    <a:pt x="5846" y="33437"/>
                  </a:cubicBezTo>
                  <a:cubicBezTo>
                    <a:pt x="5985" y="33416"/>
                    <a:pt x="6104" y="33345"/>
                    <a:pt x="6189" y="33238"/>
                  </a:cubicBezTo>
                  <a:cubicBezTo>
                    <a:pt x="6253" y="33158"/>
                    <a:pt x="6302" y="33055"/>
                    <a:pt x="6307" y="32943"/>
                  </a:cubicBezTo>
                  <a:cubicBezTo>
                    <a:pt x="6313" y="32878"/>
                    <a:pt x="6318" y="32814"/>
                    <a:pt x="6324" y="32739"/>
                  </a:cubicBezTo>
                  <a:cubicBezTo>
                    <a:pt x="6335" y="32653"/>
                    <a:pt x="6340" y="32561"/>
                    <a:pt x="6350" y="32459"/>
                  </a:cubicBezTo>
                  <a:cubicBezTo>
                    <a:pt x="6421" y="31503"/>
                    <a:pt x="6764" y="30632"/>
                    <a:pt x="7130" y="29709"/>
                  </a:cubicBezTo>
                  <a:cubicBezTo>
                    <a:pt x="7312" y="29252"/>
                    <a:pt x="7500" y="28775"/>
                    <a:pt x="7651" y="28285"/>
                  </a:cubicBezTo>
                  <a:cubicBezTo>
                    <a:pt x="7666" y="28247"/>
                    <a:pt x="7699" y="28183"/>
                    <a:pt x="7736" y="28118"/>
                  </a:cubicBezTo>
                  <a:cubicBezTo>
                    <a:pt x="7860" y="27893"/>
                    <a:pt x="8085" y="27468"/>
                    <a:pt x="7833" y="27002"/>
                  </a:cubicBezTo>
                  <a:cubicBezTo>
                    <a:pt x="7775" y="26893"/>
                    <a:pt x="7710" y="26737"/>
                    <a:pt x="7753" y="26630"/>
                  </a:cubicBezTo>
                  <a:cubicBezTo>
                    <a:pt x="7795" y="26518"/>
                    <a:pt x="7968" y="26394"/>
                    <a:pt x="8199" y="26313"/>
                  </a:cubicBezTo>
                  <a:cubicBezTo>
                    <a:pt x="9161" y="25964"/>
                    <a:pt x="9863" y="25577"/>
                    <a:pt x="10342" y="25126"/>
                  </a:cubicBezTo>
                  <a:cubicBezTo>
                    <a:pt x="10508" y="24971"/>
                    <a:pt x="10734" y="24825"/>
                    <a:pt x="10976" y="24674"/>
                  </a:cubicBezTo>
                  <a:cubicBezTo>
                    <a:pt x="11636" y="24262"/>
                    <a:pt x="12539" y="23697"/>
                    <a:pt x="12507" y="22386"/>
                  </a:cubicBezTo>
                  <a:cubicBezTo>
                    <a:pt x="12501" y="22021"/>
                    <a:pt x="12561" y="21409"/>
                    <a:pt x="13055" y="21354"/>
                  </a:cubicBezTo>
                  <a:cubicBezTo>
                    <a:pt x="13964" y="21253"/>
                    <a:pt x="14490" y="20855"/>
                    <a:pt x="14769" y="20060"/>
                  </a:cubicBezTo>
                  <a:cubicBezTo>
                    <a:pt x="14871" y="19749"/>
                    <a:pt x="15214" y="19524"/>
                    <a:pt x="15338" y="19507"/>
                  </a:cubicBezTo>
                  <a:cubicBezTo>
                    <a:pt x="15526" y="19549"/>
                    <a:pt x="15709" y="19571"/>
                    <a:pt x="15886" y="19571"/>
                  </a:cubicBezTo>
                  <a:cubicBezTo>
                    <a:pt x="16902" y="19571"/>
                    <a:pt x="17460" y="18894"/>
                    <a:pt x="17906" y="18352"/>
                  </a:cubicBezTo>
                  <a:cubicBezTo>
                    <a:pt x="18137" y="18073"/>
                    <a:pt x="18352" y="17804"/>
                    <a:pt x="18599" y="17664"/>
                  </a:cubicBezTo>
                  <a:cubicBezTo>
                    <a:pt x="18916" y="17481"/>
                    <a:pt x="19109" y="17171"/>
                    <a:pt x="19276" y="16896"/>
                  </a:cubicBezTo>
                  <a:cubicBezTo>
                    <a:pt x="19346" y="16784"/>
                    <a:pt x="19448" y="16628"/>
                    <a:pt x="19508" y="16568"/>
                  </a:cubicBezTo>
                  <a:cubicBezTo>
                    <a:pt x="20088" y="16445"/>
                    <a:pt x="20705" y="16262"/>
                    <a:pt x="20785" y="15720"/>
                  </a:cubicBezTo>
                  <a:cubicBezTo>
                    <a:pt x="20855" y="15230"/>
                    <a:pt x="20448" y="14935"/>
                    <a:pt x="19947" y="14656"/>
                  </a:cubicBezTo>
                  <a:cubicBezTo>
                    <a:pt x="19952" y="14645"/>
                    <a:pt x="19959" y="14634"/>
                    <a:pt x="19964" y="14624"/>
                  </a:cubicBezTo>
                  <a:cubicBezTo>
                    <a:pt x="20222" y="14054"/>
                    <a:pt x="20205" y="13484"/>
                    <a:pt x="19932" y="13055"/>
                  </a:cubicBezTo>
                  <a:cubicBezTo>
                    <a:pt x="19701" y="12701"/>
                    <a:pt x="19308" y="12497"/>
                    <a:pt x="18857" y="12497"/>
                  </a:cubicBezTo>
                  <a:cubicBezTo>
                    <a:pt x="18685" y="12497"/>
                    <a:pt x="18502" y="12523"/>
                    <a:pt x="18315" y="12587"/>
                  </a:cubicBezTo>
                  <a:cubicBezTo>
                    <a:pt x="18115" y="12652"/>
                    <a:pt x="17986" y="12663"/>
                    <a:pt x="17911" y="12663"/>
                  </a:cubicBezTo>
                  <a:cubicBezTo>
                    <a:pt x="17772" y="12663"/>
                    <a:pt x="17654" y="12663"/>
                    <a:pt x="17552" y="11959"/>
                  </a:cubicBezTo>
                  <a:cubicBezTo>
                    <a:pt x="17396" y="10874"/>
                    <a:pt x="16703" y="10132"/>
                    <a:pt x="15645" y="9934"/>
                  </a:cubicBezTo>
                  <a:cubicBezTo>
                    <a:pt x="15166" y="9842"/>
                    <a:pt x="15080" y="9601"/>
                    <a:pt x="14909" y="9021"/>
                  </a:cubicBezTo>
                  <a:lnTo>
                    <a:pt x="14882" y="8912"/>
                  </a:lnTo>
                  <a:cubicBezTo>
                    <a:pt x="14537" y="7737"/>
                    <a:pt x="14205" y="6539"/>
                    <a:pt x="13887" y="5378"/>
                  </a:cubicBezTo>
                  <a:cubicBezTo>
                    <a:pt x="13662" y="4556"/>
                    <a:pt x="13436" y="3729"/>
                    <a:pt x="13205" y="2907"/>
                  </a:cubicBezTo>
                  <a:cubicBezTo>
                    <a:pt x="12685" y="1064"/>
                    <a:pt x="11514" y="11"/>
                    <a:pt x="10004" y="11"/>
                  </a:cubicBezTo>
                  <a:cubicBezTo>
                    <a:pt x="9268" y="11"/>
                    <a:pt x="8494" y="264"/>
                    <a:pt x="7710" y="752"/>
                  </a:cubicBezTo>
                  <a:cubicBezTo>
                    <a:pt x="7614" y="817"/>
                    <a:pt x="7517" y="876"/>
                    <a:pt x="7420" y="941"/>
                  </a:cubicBezTo>
                  <a:cubicBezTo>
                    <a:pt x="7188" y="1091"/>
                    <a:pt x="6974" y="1236"/>
                    <a:pt x="6754" y="1327"/>
                  </a:cubicBezTo>
                  <a:cubicBezTo>
                    <a:pt x="6560" y="1414"/>
                    <a:pt x="6421" y="1553"/>
                    <a:pt x="6307" y="1666"/>
                  </a:cubicBezTo>
                  <a:cubicBezTo>
                    <a:pt x="6302" y="1666"/>
                    <a:pt x="6297" y="1672"/>
                    <a:pt x="6292" y="1677"/>
                  </a:cubicBezTo>
                  <a:cubicBezTo>
                    <a:pt x="6055" y="1461"/>
                    <a:pt x="6104" y="1349"/>
                    <a:pt x="6136" y="1268"/>
                  </a:cubicBezTo>
                  <a:lnTo>
                    <a:pt x="6163" y="1209"/>
                  </a:lnTo>
                  <a:cubicBezTo>
                    <a:pt x="6238" y="1042"/>
                    <a:pt x="6377" y="732"/>
                    <a:pt x="6216" y="409"/>
                  </a:cubicBezTo>
                  <a:cubicBezTo>
                    <a:pt x="6141" y="269"/>
                    <a:pt x="5990" y="87"/>
                    <a:pt x="5668" y="23"/>
                  </a:cubicBezTo>
                  <a:cubicBezTo>
                    <a:pt x="5604" y="6"/>
                    <a:pt x="5534" y="1"/>
                    <a:pt x="5464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8" name="Google Shape;5098;p35"/>
            <p:cNvSpPr/>
            <p:nvPr/>
          </p:nvSpPr>
          <p:spPr>
            <a:xfrm>
              <a:off x="4255075" y="1300525"/>
              <a:ext cx="732750" cy="777250"/>
            </a:xfrm>
            <a:custGeom>
              <a:avLst/>
              <a:gdLst/>
              <a:ahLst/>
              <a:cxnLst/>
              <a:rect l="l" t="t" r="r" b="b"/>
              <a:pathLst>
                <a:path w="29310" h="31090" extrusionOk="0">
                  <a:moveTo>
                    <a:pt x="9143" y="0"/>
                  </a:moveTo>
                  <a:cubicBezTo>
                    <a:pt x="8891" y="0"/>
                    <a:pt x="8675" y="87"/>
                    <a:pt x="8509" y="161"/>
                  </a:cubicBezTo>
                  <a:cubicBezTo>
                    <a:pt x="8117" y="350"/>
                    <a:pt x="7725" y="526"/>
                    <a:pt x="7327" y="709"/>
                  </a:cubicBezTo>
                  <a:cubicBezTo>
                    <a:pt x="7080" y="823"/>
                    <a:pt x="6833" y="935"/>
                    <a:pt x="6580" y="1049"/>
                  </a:cubicBezTo>
                  <a:cubicBezTo>
                    <a:pt x="6344" y="1156"/>
                    <a:pt x="6124" y="1290"/>
                    <a:pt x="5908" y="1419"/>
                  </a:cubicBezTo>
                  <a:cubicBezTo>
                    <a:pt x="5489" y="1671"/>
                    <a:pt x="5135" y="1887"/>
                    <a:pt x="4748" y="1887"/>
                  </a:cubicBezTo>
                  <a:cubicBezTo>
                    <a:pt x="4663" y="1887"/>
                    <a:pt x="4577" y="1875"/>
                    <a:pt x="4490" y="1854"/>
                  </a:cubicBezTo>
                  <a:cubicBezTo>
                    <a:pt x="4393" y="1832"/>
                    <a:pt x="4314" y="1816"/>
                    <a:pt x="4227" y="1805"/>
                  </a:cubicBezTo>
                  <a:cubicBezTo>
                    <a:pt x="4083" y="1778"/>
                    <a:pt x="3947" y="1763"/>
                    <a:pt x="3825" y="1763"/>
                  </a:cubicBezTo>
                  <a:cubicBezTo>
                    <a:pt x="3669" y="1763"/>
                    <a:pt x="3528" y="1783"/>
                    <a:pt x="3411" y="1816"/>
                  </a:cubicBezTo>
                  <a:cubicBezTo>
                    <a:pt x="3367" y="1848"/>
                    <a:pt x="3330" y="1887"/>
                    <a:pt x="3287" y="1919"/>
                  </a:cubicBezTo>
                  <a:cubicBezTo>
                    <a:pt x="2836" y="2306"/>
                    <a:pt x="2717" y="2762"/>
                    <a:pt x="2734" y="3331"/>
                  </a:cubicBezTo>
                  <a:cubicBezTo>
                    <a:pt x="2766" y="4438"/>
                    <a:pt x="2739" y="5539"/>
                    <a:pt x="2734" y="6645"/>
                  </a:cubicBezTo>
                  <a:cubicBezTo>
                    <a:pt x="2561" y="6823"/>
                    <a:pt x="2385" y="6995"/>
                    <a:pt x="2207" y="7173"/>
                  </a:cubicBezTo>
                  <a:cubicBezTo>
                    <a:pt x="1993" y="7188"/>
                    <a:pt x="1762" y="7188"/>
                    <a:pt x="1665" y="7441"/>
                  </a:cubicBezTo>
                  <a:cubicBezTo>
                    <a:pt x="1450" y="7456"/>
                    <a:pt x="1224" y="7456"/>
                    <a:pt x="1128" y="7704"/>
                  </a:cubicBezTo>
                  <a:cubicBezTo>
                    <a:pt x="910" y="7721"/>
                    <a:pt x="687" y="7731"/>
                    <a:pt x="593" y="7985"/>
                  </a:cubicBezTo>
                  <a:lnTo>
                    <a:pt x="593" y="7985"/>
                  </a:lnTo>
                  <a:cubicBezTo>
                    <a:pt x="85" y="8485"/>
                    <a:pt x="399" y="9202"/>
                    <a:pt x="139" y="9794"/>
                  </a:cubicBezTo>
                  <a:cubicBezTo>
                    <a:pt x="0" y="10113"/>
                    <a:pt x="322" y="10417"/>
                    <a:pt x="754" y="10417"/>
                  </a:cubicBezTo>
                  <a:cubicBezTo>
                    <a:pt x="789" y="10417"/>
                    <a:pt x="824" y="10416"/>
                    <a:pt x="859" y="10412"/>
                  </a:cubicBezTo>
                  <a:cubicBezTo>
                    <a:pt x="859" y="10954"/>
                    <a:pt x="939" y="11486"/>
                    <a:pt x="934" y="12034"/>
                  </a:cubicBezTo>
                  <a:cubicBezTo>
                    <a:pt x="917" y="13447"/>
                    <a:pt x="569" y="14897"/>
                    <a:pt x="1143" y="16288"/>
                  </a:cubicBezTo>
                  <a:lnTo>
                    <a:pt x="1122" y="16268"/>
                  </a:lnTo>
                  <a:lnTo>
                    <a:pt x="1122" y="16268"/>
                  </a:lnTo>
                  <a:cubicBezTo>
                    <a:pt x="1209" y="16450"/>
                    <a:pt x="1312" y="16600"/>
                    <a:pt x="1491" y="16600"/>
                  </a:cubicBezTo>
                  <a:cubicBezTo>
                    <a:pt x="1544" y="16600"/>
                    <a:pt x="1603" y="16587"/>
                    <a:pt x="1670" y="16558"/>
                  </a:cubicBezTo>
                  <a:cubicBezTo>
                    <a:pt x="2020" y="17181"/>
                    <a:pt x="2965" y="16918"/>
                    <a:pt x="3270" y="17605"/>
                  </a:cubicBezTo>
                  <a:cubicBezTo>
                    <a:pt x="4217" y="18212"/>
                    <a:pt x="5420" y="18512"/>
                    <a:pt x="5710" y="19861"/>
                  </a:cubicBezTo>
                  <a:cubicBezTo>
                    <a:pt x="5752" y="20049"/>
                    <a:pt x="6210" y="20146"/>
                    <a:pt x="6478" y="20285"/>
                  </a:cubicBezTo>
                  <a:cubicBezTo>
                    <a:pt x="6761" y="20525"/>
                    <a:pt x="7004" y="20833"/>
                    <a:pt x="7407" y="20833"/>
                  </a:cubicBezTo>
                  <a:cubicBezTo>
                    <a:pt x="7448" y="20833"/>
                    <a:pt x="7492" y="20830"/>
                    <a:pt x="7537" y="20823"/>
                  </a:cubicBezTo>
                  <a:cubicBezTo>
                    <a:pt x="7626" y="21185"/>
                    <a:pt x="7830" y="21378"/>
                    <a:pt x="8163" y="21378"/>
                  </a:cubicBezTo>
                  <a:cubicBezTo>
                    <a:pt x="8211" y="21378"/>
                    <a:pt x="8262" y="21374"/>
                    <a:pt x="8316" y="21366"/>
                  </a:cubicBezTo>
                  <a:lnTo>
                    <a:pt x="8316" y="21366"/>
                  </a:lnTo>
                  <a:cubicBezTo>
                    <a:pt x="8154" y="21666"/>
                    <a:pt x="8423" y="21752"/>
                    <a:pt x="8601" y="21881"/>
                  </a:cubicBezTo>
                  <a:cubicBezTo>
                    <a:pt x="8611" y="22316"/>
                    <a:pt x="8568" y="22767"/>
                    <a:pt x="8648" y="23186"/>
                  </a:cubicBezTo>
                  <a:cubicBezTo>
                    <a:pt x="8713" y="23525"/>
                    <a:pt x="8702" y="23734"/>
                    <a:pt x="8568" y="23863"/>
                  </a:cubicBezTo>
                  <a:cubicBezTo>
                    <a:pt x="8589" y="24031"/>
                    <a:pt x="8606" y="24202"/>
                    <a:pt x="8611" y="24374"/>
                  </a:cubicBezTo>
                  <a:cubicBezTo>
                    <a:pt x="8869" y="24557"/>
                    <a:pt x="8896" y="24906"/>
                    <a:pt x="9132" y="25083"/>
                  </a:cubicBezTo>
                  <a:lnTo>
                    <a:pt x="9132" y="25078"/>
                  </a:lnTo>
                  <a:lnTo>
                    <a:pt x="9154" y="25094"/>
                  </a:lnTo>
                  <a:cubicBezTo>
                    <a:pt x="9143" y="25094"/>
                    <a:pt x="9143" y="25088"/>
                    <a:pt x="9132" y="25083"/>
                  </a:cubicBezTo>
                  <a:lnTo>
                    <a:pt x="9132" y="25083"/>
                  </a:lnTo>
                  <a:cubicBezTo>
                    <a:pt x="9229" y="25276"/>
                    <a:pt x="9372" y="25371"/>
                    <a:pt x="9563" y="25371"/>
                  </a:cubicBezTo>
                  <a:cubicBezTo>
                    <a:pt x="9595" y="25371"/>
                    <a:pt x="9629" y="25368"/>
                    <a:pt x="9664" y="25363"/>
                  </a:cubicBezTo>
                  <a:lnTo>
                    <a:pt x="9664" y="25336"/>
                  </a:lnTo>
                  <a:lnTo>
                    <a:pt x="9696" y="25363"/>
                  </a:lnTo>
                  <a:lnTo>
                    <a:pt x="9664" y="25363"/>
                  </a:lnTo>
                  <a:lnTo>
                    <a:pt x="9664" y="25883"/>
                  </a:lnTo>
                  <a:lnTo>
                    <a:pt x="9691" y="25856"/>
                  </a:lnTo>
                  <a:lnTo>
                    <a:pt x="9691" y="25856"/>
                  </a:lnTo>
                  <a:cubicBezTo>
                    <a:pt x="8584" y="26990"/>
                    <a:pt x="9342" y="29134"/>
                    <a:pt x="11013" y="29628"/>
                  </a:cubicBezTo>
                  <a:cubicBezTo>
                    <a:pt x="11006" y="29623"/>
                    <a:pt x="11001" y="29623"/>
                    <a:pt x="11001" y="29617"/>
                  </a:cubicBezTo>
                  <a:lnTo>
                    <a:pt x="11001" y="29617"/>
                  </a:lnTo>
                  <a:lnTo>
                    <a:pt x="11028" y="29633"/>
                  </a:lnTo>
                  <a:cubicBezTo>
                    <a:pt x="11018" y="29633"/>
                    <a:pt x="11018" y="29628"/>
                    <a:pt x="11013" y="29628"/>
                  </a:cubicBezTo>
                  <a:lnTo>
                    <a:pt x="11013" y="29628"/>
                  </a:lnTo>
                  <a:cubicBezTo>
                    <a:pt x="11174" y="29827"/>
                    <a:pt x="11370" y="29930"/>
                    <a:pt x="11603" y="29930"/>
                  </a:cubicBezTo>
                  <a:cubicBezTo>
                    <a:pt x="11672" y="29930"/>
                    <a:pt x="11744" y="29921"/>
                    <a:pt x="11819" y="29902"/>
                  </a:cubicBezTo>
                  <a:cubicBezTo>
                    <a:pt x="11819" y="29891"/>
                    <a:pt x="11819" y="29886"/>
                    <a:pt x="11812" y="29875"/>
                  </a:cubicBezTo>
                  <a:lnTo>
                    <a:pt x="11812" y="29875"/>
                  </a:lnTo>
                  <a:cubicBezTo>
                    <a:pt x="11816" y="29879"/>
                    <a:pt x="11819" y="29881"/>
                    <a:pt x="11822" y="29884"/>
                  </a:cubicBezTo>
                  <a:lnTo>
                    <a:pt x="11822" y="29884"/>
                  </a:lnTo>
                  <a:lnTo>
                    <a:pt x="11834" y="29902"/>
                  </a:lnTo>
                  <a:cubicBezTo>
                    <a:pt x="11834" y="29902"/>
                    <a:pt x="11833" y="29900"/>
                    <a:pt x="11831" y="29896"/>
                  </a:cubicBezTo>
                  <a:lnTo>
                    <a:pt x="11831" y="29896"/>
                  </a:lnTo>
                  <a:cubicBezTo>
                    <a:pt x="11832" y="29898"/>
                    <a:pt x="11833" y="29900"/>
                    <a:pt x="11834" y="29902"/>
                  </a:cubicBezTo>
                  <a:lnTo>
                    <a:pt x="11819" y="29902"/>
                  </a:lnTo>
                  <a:cubicBezTo>
                    <a:pt x="11834" y="30245"/>
                    <a:pt x="11915" y="30542"/>
                    <a:pt x="12065" y="30800"/>
                  </a:cubicBezTo>
                  <a:cubicBezTo>
                    <a:pt x="12345" y="30961"/>
                    <a:pt x="12657" y="31051"/>
                    <a:pt x="13016" y="31090"/>
                  </a:cubicBezTo>
                  <a:cubicBezTo>
                    <a:pt x="13123" y="30971"/>
                    <a:pt x="13301" y="30922"/>
                    <a:pt x="13548" y="30907"/>
                  </a:cubicBezTo>
                  <a:cubicBezTo>
                    <a:pt x="17626" y="30676"/>
                    <a:pt x="21703" y="30418"/>
                    <a:pt x="25781" y="30176"/>
                  </a:cubicBezTo>
                  <a:cubicBezTo>
                    <a:pt x="25858" y="30173"/>
                    <a:pt x="26186" y="30166"/>
                    <a:pt x="26478" y="30166"/>
                  </a:cubicBezTo>
                  <a:cubicBezTo>
                    <a:pt x="26694" y="30166"/>
                    <a:pt x="26889" y="30170"/>
                    <a:pt x="26946" y="30181"/>
                  </a:cubicBezTo>
                  <a:cubicBezTo>
                    <a:pt x="27043" y="30123"/>
                    <a:pt x="26758" y="27495"/>
                    <a:pt x="26634" y="27195"/>
                  </a:cubicBezTo>
                  <a:cubicBezTo>
                    <a:pt x="26597" y="27098"/>
                    <a:pt x="26560" y="27006"/>
                    <a:pt x="26527" y="26905"/>
                  </a:cubicBezTo>
                  <a:cubicBezTo>
                    <a:pt x="26485" y="26776"/>
                    <a:pt x="26436" y="26647"/>
                    <a:pt x="26388" y="26513"/>
                  </a:cubicBezTo>
                  <a:cubicBezTo>
                    <a:pt x="26049" y="25571"/>
                    <a:pt x="25673" y="24508"/>
                    <a:pt x="26049" y="23907"/>
                  </a:cubicBezTo>
                  <a:cubicBezTo>
                    <a:pt x="26683" y="22903"/>
                    <a:pt x="26592" y="21812"/>
                    <a:pt x="26517" y="20845"/>
                  </a:cubicBezTo>
                  <a:cubicBezTo>
                    <a:pt x="26425" y="19754"/>
                    <a:pt x="26361" y="18894"/>
                    <a:pt x="27129" y="18180"/>
                  </a:cubicBezTo>
                  <a:cubicBezTo>
                    <a:pt x="27258" y="18061"/>
                    <a:pt x="27316" y="17890"/>
                    <a:pt x="27296" y="17718"/>
                  </a:cubicBezTo>
                  <a:cubicBezTo>
                    <a:pt x="27177" y="16821"/>
                    <a:pt x="27494" y="15993"/>
                    <a:pt x="27822" y="15112"/>
                  </a:cubicBezTo>
                  <a:cubicBezTo>
                    <a:pt x="28075" y="14457"/>
                    <a:pt x="28327" y="13774"/>
                    <a:pt x="28412" y="13039"/>
                  </a:cubicBezTo>
                  <a:cubicBezTo>
                    <a:pt x="28445" y="12990"/>
                    <a:pt x="28477" y="12936"/>
                    <a:pt x="28509" y="12888"/>
                  </a:cubicBezTo>
                  <a:cubicBezTo>
                    <a:pt x="28870" y="12362"/>
                    <a:pt x="29310" y="11706"/>
                    <a:pt x="29181" y="10804"/>
                  </a:cubicBezTo>
                  <a:cubicBezTo>
                    <a:pt x="29160" y="10664"/>
                    <a:pt x="29084" y="10535"/>
                    <a:pt x="28972" y="10449"/>
                  </a:cubicBezTo>
                  <a:cubicBezTo>
                    <a:pt x="28875" y="10379"/>
                    <a:pt x="28767" y="10347"/>
                    <a:pt x="28655" y="10347"/>
                  </a:cubicBezTo>
                  <a:cubicBezTo>
                    <a:pt x="28623" y="10347"/>
                    <a:pt x="28595" y="10347"/>
                    <a:pt x="28568" y="10352"/>
                  </a:cubicBezTo>
                  <a:cubicBezTo>
                    <a:pt x="27349" y="10551"/>
                    <a:pt x="27323" y="11486"/>
                    <a:pt x="27311" y="11937"/>
                  </a:cubicBezTo>
                  <a:cubicBezTo>
                    <a:pt x="27306" y="12077"/>
                    <a:pt x="27301" y="12266"/>
                    <a:pt x="27264" y="12335"/>
                  </a:cubicBezTo>
                  <a:lnTo>
                    <a:pt x="24491" y="15123"/>
                  </a:lnTo>
                  <a:cubicBezTo>
                    <a:pt x="24653" y="14258"/>
                    <a:pt x="24975" y="13652"/>
                    <a:pt x="25511" y="13129"/>
                  </a:cubicBezTo>
                  <a:cubicBezTo>
                    <a:pt x="25555" y="13092"/>
                    <a:pt x="25598" y="13055"/>
                    <a:pt x="25640" y="13017"/>
                  </a:cubicBezTo>
                  <a:cubicBezTo>
                    <a:pt x="25856" y="12834"/>
                    <a:pt x="26151" y="12582"/>
                    <a:pt x="26173" y="12169"/>
                  </a:cubicBezTo>
                  <a:cubicBezTo>
                    <a:pt x="26173" y="12130"/>
                    <a:pt x="26168" y="12098"/>
                    <a:pt x="26162" y="12066"/>
                  </a:cubicBezTo>
                  <a:cubicBezTo>
                    <a:pt x="26001" y="12227"/>
                    <a:pt x="25759" y="12244"/>
                    <a:pt x="25614" y="12249"/>
                  </a:cubicBezTo>
                  <a:cubicBezTo>
                    <a:pt x="25667" y="12110"/>
                    <a:pt x="25635" y="11943"/>
                    <a:pt x="25421" y="11728"/>
                  </a:cubicBezTo>
                  <a:lnTo>
                    <a:pt x="25437" y="11728"/>
                  </a:lnTo>
                  <a:cubicBezTo>
                    <a:pt x="25206" y="11453"/>
                    <a:pt x="25195" y="11002"/>
                    <a:pt x="25034" y="10664"/>
                  </a:cubicBezTo>
                  <a:cubicBezTo>
                    <a:pt x="25039" y="10637"/>
                    <a:pt x="25039" y="10610"/>
                    <a:pt x="25045" y="10590"/>
                  </a:cubicBezTo>
                  <a:cubicBezTo>
                    <a:pt x="25028" y="10583"/>
                    <a:pt x="25007" y="10578"/>
                    <a:pt x="24985" y="10573"/>
                  </a:cubicBezTo>
                  <a:cubicBezTo>
                    <a:pt x="24853" y="10356"/>
                    <a:pt x="24638" y="10196"/>
                    <a:pt x="24216" y="10196"/>
                  </a:cubicBezTo>
                  <a:cubicBezTo>
                    <a:pt x="24210" y="10196"/>
                    <a:pt x="24203" y="10196"/>
                    <a:pt x="24196" y="10196"/>
                  </a:cubicBezTo>
                  <a:cubicBezTo>
                    <a:pt x="24045" y="10196"/>
                    <a:pt x="24196" y="9558"/>
                    <a:pt x="24276" y="9224"/>
                  </a:cubicBezTo>
                  <a:cubicBezTo>
                    <a:pt x="24459" y="8467"/>
                    <a:pt x="23959" y="8172"/>
                    <a:pt x="23567" y="7607"/>
                  </a:cubicBezTo>
                  <a:cubicBezTo>
                    <a:pt x="22407" y="5942"/>
                    <a:pt x="20656" y="6732"/>
                    <a:pt x="19307" y="6125"/>
                  </a:cubicBezTo>
                  <a:lnTo>
                    <a:pt x="19307" y="6135"/>
                  </a:lnTo>
                  <a:cubicBezTo>
                    <a:pt x="19065" y="6028"/>
                    <a:pt x="18931" y="5872"/>
                    <a:pt x="19012" y="5604"/>
                  </a:cubicBezTo>
                  <a:lnTo>
                    <a:pt x="19012" y="5604"/>
                  </a:lnTo>
                  <a:cubicBezTo>
                    <a:pt x="18983" y="5611"/>
                    <a:pt x="18958" y="5614"/>
                    <a:pt x="18935" y="5614"/>
                  </a:cubicBezTo>
                  <a:cubicBezTo>
                    <a:pt x="18790" y="5614"/>
                    <a:pt x="18752" y="5476"/>
                    <a:pt x="18705" y="5346"/>
                  </a:cubicBezTo>
                  <a:cubicBezTo>
                    <a:pt x="17872" y="5227"/>
                    <a:pt x="17034" y="5110"/>
                    <a:pt x="16202" y="4991"/>
                  </a:cubicBezTo>
                  <a:cubicBezTo>
                    <a:pt x="15471" y="4857"/>
                    <a:pt x="14740" y="4723"/>
                    <a:pt x="14011" y="4594"/>
                  </a:cubicBezTo>
                  <a:cubicBezTo>
                    <a:pt x="13521" y="4503"/>
                    <a:pt x="13059" y="4384"/>
                    <a:pt x="13145" y="3729"/>
                  </a:cubicBezTo>
                  <a:cubicBezTo>
                    <a:pt x="12823" y="3665"/>
                    <a:pt x="12839" y="3427"/>
                    <a:pt x="12876" y="3186"/>
                  </a:cubicBezTo>
                  <a:lnTo>
                    <a:pt x="12876" y="3186"/>
                  </a:lnTo>
                  <a:cubicBezTo>
                    <a:pt x="12762" y="3199"/>
                    <a:pt x="12650" y="3207"/>
                    <a:pt x="12539" y="3207"/>
                  </a:cubicBezTo>
                  <a:cubicBezTo>
                    <a:pt x="12249" y="3207"/>
                    <a:pt x="11969" y="3152"/>
                    <a:pt x="11705" y="2993"/>
                  </a:cubicBezTo>
                  <a:cubicBezTo>
                    <a:pt x="11700" y="2988"/>
                    <a:pt x="11695" y="2983"/>
                    <a:pt x="11695" y="2976"/>
                  </a:cubicBezTo>
                  <a:cubicBezTo>
                    <a:pt x="11625" y="2847"/>
                    <a:pt x="11609" y="2703"/>
                    <a:pt x="11651" y="2569"/>
                  </a:cubicBezTo>
                  <a:cubicBezTo>
                    <a:pt x="11673" y="2499"/>
                    <a:pt x="11705" y="2440"/>
                    <a:pt x="11748" y="2391"/>
                  </a:cubicBezTo>
                  <a:cubicBezTo>
                    <a:pt x="11259" y="2095"/>
                    <a:pt x="10787" y="1951"/>
                    <a:pt x="10309" y="1951"/>
                  </a:cubicBezTo>
                  <a:cubicBezTo>
                    <a:pt x="10088" y="1951"/>
                    <a:pt x="9868" y="1977"/>
                    <a:pt x="9642" y="2041"/>
                  </a:cubicBezTo>
                  <a:cubicBezTo>
                    <a:pt x="9707" y="1854"/>
                    <a:pt x="9771" y="1693"/>
                    <a:pt x="9841" y="1542"/>
                  </a:cubicBezTo>
                  <a:cubicBezTo>
                    <a:pt x="9858" y="1515"/>
                    <a:pt x="9878" y="1493"/>
                    <a:pt x="9895" y="1473"/>
                  </a:cubicBezTo>
                  <a:cubicBezTo>
                    <a:pt x="10357" y="893"/>
                    <a:pt x="10056" y="468"/>
                    <a:pt x="9836" y="268"/>
                  </a:cubicBezTo>
                  <a:cubicBezTo>
                    <a:pt x="9637" y="92"/>
                    <a:pt x="9401" y="0"/>
                    <a:pt x="914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99" name="Google Shape;5099;p35"/>
            <p:cNvSpPr/>
            <p:nvPr/>
          </p:nvSpPr>
          <p:spPr>
            <a:xfrm>
              <a:off x="5469975" y="2837225"/>
              <a:ext cx="1216675" cy="526650"/>
            </a:xfrm>
            <a:custGeom>
              <a:avLst/>
              <a:gdLst/>
              <a:ahLst/>
              <a:cxnLst/>
              <a:rect l="l" t="t" r="r" b="b"/>
              <a:pathLst>
                <a:path w="48667" h="21066" extrusionOk="0">
                  <a:moveTo>
                    <a:pt x="12097" y="15407"/>
                  </a:moveTo>
                  <a:lnTo>
                    <a:pt x="12097" y="15407"/>
                  </a:lnTo>
                  <a:cubicBezTo>
                    <a:pt x="12096" y="15407"/>
                    <a:pt x="12095" y="15408"/>
                    <a:pt x="12093" y="15408"/>
                  </a:cubicBezTo>
                  <a:cubicBezTo>
                    <a:pt x="12095" y="15408"/>
                    <a:pt x="12096" y="15408"/>
                    <a:pt x="12097" y="15407"/>
                  </a:cubicBezTo>
                  <a:close/>
                  <a:moveTo>
                    <a:pt x="45766" y="1"/>
                  </a:moveTo>
                  <a:cubicBezTo>
                    <a:pt x="45551" y="103"/>
                    <a:pt x="45321" y="140"/>
                    <a:pt x="45127" y="172"/>
                  </a:cubicBezTo>
                  <a:cubicBezTo>
                    <a:pt x="45073" y="184"/>
                    <a:pt x="45014" y="189"/>
                    <a:pt x="44960" y="199"/>
                  </a:cubicBezTo>
                  <a:cubicBezTo>
                    <a:pt x="44789" y="145"/>
                    <a:pt x="44605" y="113"/>
                    <a:pt x="44398" y="113"/>
                  </a:cubicBezTo>
                  <a:cubicBezTo>
                    <a:pt x="44235" y="113"/>
                    <a:pt x="44058" y="133"/>
                    <a:pt x="43864" y="179"/>
                  </a:cubicBezTo>
                  <a:cubicBezTo>
                    <a:pt x="37783" y="1623"/>
                    <a:pt x="31691" y="3026"/>
                    <a:pt x="25475" y="3799"/>
                  </a:cubicBezTo>
                  <a:cubicBezTo>
                    <a:pt x="21784" y="4256"/>
                    <a:pt x="18142" y="5072"/>
                    <a:pt x="14414" y="5163"/>
                  </a:cubicBezTo>
                  <a:cubicBezTo>
                    <a:pt x="13990" y="5175"/>
                    <a:pt x="13715" y="5319"/>
                    <a:pt x="13559" y="5567"/>
                  </a:cubicBezTo>
                  <a:cubicBezTo>
                    <a:pt x="13356" y="5599"/>
                    <a:pt x="13145" y="5631"/>
                    <a:pt x="12942" y="5664"/>
                  </a:cubicBezTo>
                  <a:cubicBezTo>
                    <a:pt x="13006" y="5716"/>
                    <a:pt x="13060" y="5803"/>
                    <a:pt x="13098" y="5942"/>
                  </a:cubicBezTo>
                  <a:cubicBezTo>
                    <a:pt x="13254" y="6475"/>
                    <a:pt x="13313" y="7102"/>
                    <a:pt x="12565" y="7372"/>
                  </a:cubicBezTo>
                  <a:cubicBezTo>
                    <a:pt x="12469" y="7404"/>
                    <a:pt x="12416" y="7543"/>
                    <a:pt x="12340" y="7645"/>
                  </a:cubicBezTo>
                  <a:cubicBezTo>
                    <a:pt x="12077" y="7737"/>
                    <a:pt x="12077" y="7962"/>
                    <a:pt x="12066" y="8183"/>
                  </a:cubicBezTo>
                  <a:cubicBezTo>
                    <a:pt x="11808" y="8280"/>
                    <a:pt x="11814" y="8510"/>
                    <a:pt x="11798" y="8731"/>
                  </a:cubicBezTo>
                  <a:cubicBezTo>
                    <a:pt x="11464" y="9172"/>
                    <a:pt x="10787" y="8768"/>
                    <a:pt x="10470" y="9247"/>
                  </a:cubicBezTo>
                  <a:cubicBezTo>
                    <a:pt x="10321" y="9274"/>
                    <a:pt x="10122" y="9252"/>
                    <a:pt x="10186" y="9499"/>
                  </a:cubicBezTo>
                  <a:cubicBezTo>
                    <a:pt x="10128" y="9476"/>
                    <a:pt x="10075" y="9466"/>
                    <a:pt x="10028" y="9466"/>
                  </a:cubicBezTo>
                  <a:cubicBezTo>
                    <a:pt x="9851" y="9466"/>
                    <a:pt x="9750" y="9611"/>
                    <a:pt x="9664" y="9789"/>
                  </a:cubicBezTo>
                  <a:cubicBezTo>
                    <a:pt x="9106" y="10246"/>
                    <a:pt x="8037" y="9827"/>
                    <a:pt x="7801" y="10841"/>
                  </a:cubicBezTo>
                  <a:cubicBezTo>
                    <a:pt x="7749" y="10833"/>
                    <a:pt x="7698" y="10827"/>
                    <a:pt x="7649" y="10827"/>
                  </a:cubicBezTo>
                  <a:cubicBezTo>
                    <a:pt x="7467" y="10827"/>
                    <a:pt x="7322" y="10902"/>
                    <a:pt x="7258" y="11132"/>
                  </a:cubicBezTo>
                  <a:cubicBezTo>
                    <a:pt x="6995" y="11438"/>
                    <a:pt x="6651" y="11701"/>
                    <a:pt x="6721" y="12180"/>
                  </a:cubicBezTo>
                  <a:cubicBezTo>
                    <a:pt x="6667" y="12175"/>
                    <a:pt x="6615" y="12173"/>
                    <a:pt x="6563" y="12173"/>
                  </a:cubicBezTo>
                  <a:cubicBezTo>
                    <a:pt x="6173" y="12173"/>
                    <a:pt x="5853" y="12308"/>
                    <a:pt x="5667" y="12711"/>
                  </a:cubicBezTo>
                  <a:cubicBezTo>
                    <a:pt x="5616" y="12694"/>
                    <a:pt x="5569" y="12686"/>
                    <a:pt x="5526" y="12686"/>
                  </a:cubicBezTo>
                  <a:cubicBezTo>
                    <a:pt x="5340" y="12686"/>
                    <a:pt x="5224" y="12830"/>
                    <a:pt x="5119" y="12996"/>
                  </a:cubicBezTo>
                  <a:lnTo>
                    <a:pt x="5126" y="12996"/>
                  </a:lnTo>
                  <a:cubicBezTo>
                    <a:pt x="5039" y="13082"/>
                    <a:pt x="4958" y="13162"/>
                    <a:pt x="4873" y="13249"/>
                  </a:cubicBezTo>
                  <a:cubicBezTo>
                    <a:pt x="4256" y="13459"/>
                    <a:pt x="3616" y="13641"/>
                    <a:pt x="3014" y="13898"/>
                  </a:cubicBezTo>
                  <a:cubicBezTo>
                    <a:pt x="2434" y="14146"/>
                    <a:pt x="1687" y="14258"/>
                    <a:pt x="1655" y="15123"/>
                  </a:cubicBezTo>
                  <a:cubicBezTo>
                    <a:pt x="1231" y="15361"/>
                    <a:pt x="1499" y="15683"/>
                    <a:pt x="1553" y="15973"/>
                  </a:cubicBezTo>
                  <a:cubicBezTo>
                    <a:pt x="1542" y="16063"/>
                    <a:pt x="1531" y="16150"/>
                    <a:pt x="1521" y="16236"/>
                  </a:cubicBezTo>
                  <a:cubicBezTo>
                    <a:pt x="1462" y="16241"/>
                    <a:pt x="1407" y="16251"/>
                    <a:pt x="1355" y="16268"/>
                  </a:cubicBezTo>
                  <a:cubicBezTo>
                    <a:pt x="1333" y="16273"/>
                    <a:pt x="1311" y="16284"/>
                    <a:pt x="1290" y="16289"/>
                  </a:cubicBezTo>
                  <a:cubicBezTo>
                    <a:pt x="1263" y="16306"/>
                    <a:pt x="1231" y="16316"/>
                    <a:pt x="1204" y="16333"/>
                  </a:cubicBezTo>
                  <a:cubicBezTo>
                    <a:pt x="1166" y="16348"/>
                    <a:pt x="1139" y="16370"/>
                    <a:pt x="1107" y="16392"/>
                  </a:cubicBezTo>
                  <a:cubicBezTo>
                    <a:pt x="1090" y="16397"/>
                    <a:pt x="1080" y="16407"/>
                    <a:pt x="1064" y="16418"/>
                  </a:cubicBezTo>
                  <a:cubicBezTo>
                    <a:pt x="1058" y="16418"/>
                    <a:pt x="1058" y="16424"/>
                    <a:pt x="1053" y="16424"/>
                  </a:cubicBezTo>
                  <a:cubicBezTo>
                    <a:pt x="844" y="16585"/>
                    <a:pt x="666" y="16799"/>
                    <a:pt x="440" y="16933"/>
                  </a:cubicBezTo>
                  <a:cubicBezTo>
                    <a:pt x="301" y="17198"/>
                    <a:pt x="167" y="17449"/>
                    <a:pt x="1" y="17659"/>
                  </a:cubicBezTo>
                  <a:cubicBezTo>
                    <a:pt x="38" y="17761"/>
                    <a:pt x="81" y="17858"/>
                    <a:pt x="135" y="17939"/>
                  </a:cubicBezTo>
                  <a:cubicBezTo>
                    <a:pt x="167" y="17992"/>
                    <a:pt x="199" y="18041"/>
                    <a:pt x="242" y="18084"/>
                  </a:cubicBezTo>
                  <a:cubicBezTo>
                    <a:pt x="388" y="18240"/>
                    <a:pt x="575" y="18336"/>
                    <a:pt x="800" y="18390"/>
                  </a:cubicBezTo>
                  <a:cubicBezTo>
                    <a:pt x="3036" y="18094"/>
                    <a:pt x="5265" y="17788"/>
                    <a:pt x="7500" y="17476"/>
                  </a:cubicBezTo>
                  <a:cubicBezTo>
                    <a:pt x="7586" y="17465"/>
                    <a:pt x="7664" y="17459"/>
                    <a:pt x="7735" y="17459"/>
                  </a:cubicBezTo>
                  <a:cubicBezTo>
                    <a:pt x="7860" y="17459"/>
                    <a:pt x="7962" y="17477"/>
                    <a:pt x="8047" y="17514"/>
                  </a:cubicBezTo>
                  <a:cubicBezTo>
                    <a:pt x="8069" y="17509"/>
                    <a:pt x="8085" y="17509"/>
                    <a:pt x="8107" y="17503"/>
                  </a:cubicBezTo>
                  <a:cubicBezTo>
                    <a:pt x="8144" y="17449"/>
                    <a:pt x="8176" y="17396"/>
                    <a:pt x="8214" y="17337"/>
                  </a:cubicBezTo>
                  <a:cubicBezTo>
                    <a:pt x="8290" y="17203"/>
                    <a:pt x="8381" y="17057"/>
                    <a:pt x="8483" y="16918"/>
                  </a:cubicBezTo>
                  <a:cubicBezTo>
                    <a:pt x="8821" y="16869"/>
                    <a:pt x="9160" y="16826"/>
                    <a:pt x="9498" y="16784"/>
                  </a:cubicBezTo>
                  <a:cubicBezTo>
                    <a:pt x="9912" y="16611"/>
                    <a:pt x="10326" y="16440"/>
                    <a:pt x="10740" y="16273"/>
                  </a:cubicBezTo>
                  <a:cubicBezTo>
                    <a:pt x="10779" y="16026"/>
                    <a:pt x="10885" y="15890"/>
                    <a:pt x="11072" y="15890"/>
                  </a:cubicBezTo>
                  <a:cubicBezTo>
                    <a:pt x="11133" y="15890"/>
                    <a:pt x="11203" y="15904"/>
                    <a:pt x="11282" y="15934"/>
                  </a:cubicBezTo>
                  <a:cubicBezTo>
                    <a:pt x="11349" y="15508"/>
                    <a:pt x="11618" y="15393"/>
                    <a:pt x="11970" y="15393"/>
                  </a:cubicBezTo>
                  <a:cubicBezTo>
                    <a:pt x="12012" y="15393"/>
                    <a:pt x="12055" y="15395"/>
                    <a:pt x="12099" y="15398"/>
                  </a:cubicBezTo>
                  <a:cubicBezTo>
                    <a:pt x="12099" y="15401"/>
                    <a:pt x="12099" y="15405"/>
                    <a:pt x="12097" y="15407"/>
                  </a:cubicBezTo>
                  <a:lnTo>
                    <a:pt x="12097" y="15407"/>
                  </a:lnTo>
                  <a:cubicBezTo>
                    <a:pt x="13170" y="14982"/>
                    <a:pt x="14273" y="14809"/>
                    <a:pt x="15396" y="14809"/>
                  </a:cubicBezTo>
                  <a:cubicBezTo>
                    <a:pt x="15847" y="14809"/>
                    <a:pt x="16300" y="14836"/>
                    <a:pt x="16756" y="14887"/>
                  </a:cubicBezTo>
                  <a:cubicBezTo>
                    <a:pt x="17154" y="14791"/>
                    <a:pt x="17551" y="14699"/>
                    <a:pt x="17948" y="14602"/>
                  </a:cubicBezTo>
                  <a:cubicBezTo>
                    <a:pt x="18330" y="14522"/>
                    <a:pt x="18722" y="14409"/>
                    <a:pt x="19098" y="14355"/>
                  </a:cubicBezTo>
                  <a:cubicBezTo>
                    <a:pt x="19356" y="14399"/>
                    <a:pt x="19624" y="14431"/>
                    <a:pt x="19899" y="14468"/>
                  </a:cubicBezTo>
                  <a:cubicBezTo>
                    <a:pt x="20018" y="14479"/>
                    <a:pt x="20135" y="14495"/>
                    <a:pt x="20259" y="14511"/>
                  </a:cubicBezTo>
                  <a:cubicBezTo>
                    <a:pt x="20479" y="14635"/>
                    <a:pt x="20688" y="14833"/>
                    <a:pt x="20881" y="15135"/>
                  </a:cubicBezTo>
                  <a:cubicBezTo>
                    <a:pt x="20946" y="15111"/>
                    <a:pt x="21004" y="15100"/>
                    <a:pt x="21057" y="15100"/>
                  </a:cubicBezTo>
                  <a:cubicBezTo>
                    <a:pt x="21235" y="15100"/>
                    <a:pt x="21352" y="15225"/>
                    <a:pt x="21436" y="15419"/>
                  </a:cubicBezTo>
                  <a:cubicBezTo>
                    <a:pt x="21429" y="15419"/>
                    <a:pt x="21424" y="15425"/>
                    <a:pt x="21424" y="15425"/>
                  </a:cubicBezTo>
                  <a:cubicBezTo>
                    <a:pt x="21585" y="15763"/>
                    <a:pt x="21790" y="15999"/>
                    <a:pt x="22032" y="16144"/>
                  </a:cubicBezTo>
                  <a:cubicBezTo>
                    <a:pt x="22037" y="16155"/>
                    <a:pt x="22037" y="16160"/>
                    <a:pt x="22042" y="16172"/>
                  </a:cubicBezTo>
                  <a:lnTo>
                    <a:pt x="22081" y="16172"/>
                  </a:lnTo>
                  <a:cubicBezTo>
                    <a:pt x="22276" y="16278"/>
                    <a:pt x="22496" y="16329"/>
                    <a:pt x="22737" y="16329"/>
                  </a:cubicBezTo>
                  <a:cubicBezTo>
                    <a:pt x="22959" y="16329"/>
                    <a:pt x="23198" y="16286"/>
                    <a:pt x="23455" y="16204"/>
                  </a:cubicBezTo>
                  <a:cubicBezTo>
                    <a:pt x="23637" y="16144"/>
                    <a:pt x="23836" y="16065"/>
                    <a:pt x="24035" y="16065"/>
                  </a:cubicBezTo>
                  <a:cubicBezTo>
                    <a:pt x="24177" y="16065"/>
                    <a:pt x="24320" y="16106"/>
                    <a:pt x="24454" y="16224"/>
                  </a:cubicBezTo>
                  <a:cubicBezTo>
                    <a:pt x="24577" y="16253"/>
                    <a:pt x="24696" y="16265"/>
                    <a:pt x="24811" y="16265"/>
                  </a:cubicBezTo>
                  <a:cubicBezTo>
                    <a:pt x="25002" y="16265"/>
                    <a:pt x="25185" y="16231"/>
                    <a:pt x="25362" y="16177"/>
                  </a:cubicBezTo>
                  <a:cubicBezTo>
                    <a:pt x="25459" y="16144"/>
                    <a:pt x="25555" y="16112"/>
                    <a:pt x="25647" y="16075"/>
                  </a:cubicBezTo>
                  <a:cubicBezTo>
                    <a:pt x="25787" y="16021"/>
                    <a:pt x="25927" y="15961"/>
                    <a:pt x="26066" y="15902"/>
                  </a:cubicBezTo>
                  <a:cubicBezTo>
                    <a:pt x="26297" y="15805"/>
                    <a:pt x="26534" y="15715"/>
                    <a:pt x="26775" y="15666"/>
                  </a:cubicBezTo>
                  <a:cubicBezTo>
                    <a:pt x="27098" y="15623"/>
                    <a:pt x="27454" y="15388"/>
                    <a:pt x="27768" y="15388"/>
                  </a:cubicBezTo>
                  <a:cubicBezTo>
                    <a:pt x="27998" y="15388"/>
                    <a:pt x="28205" y="15514"/>
                    <a:pt x="28360" y="15934"/>
                  </a:cubicBezTo>
                  <a:cubicBezTo>
                    <a:pt x="28428" y="15921"/>
                    <a:pt x="28491" y="15915"/>
                    <a:pt x="28550" y="15915"/>
                  </a:cubicBezTo>
                  <a:cubicBezTo>
                    <a:pt x="28879" y="15915"/>
                    <a:pt x="29075" y="16112"/>
                    <a:pt x="29165" y="16467"/>
                  </a:cubicBezTo>
                  <a:cubicBezTo>
                    <a:pt x="29221" y="16452"/>
                    <a:pt x="29274" y="16444"/>
                    <a:pt x="29323" y="16444"/>
                  </a:cubicBezTo>
                  <a:cubicBezTo>
                    <a:pt x="29499" y="16444"/>
                    <a:pt x="29627" y="16542"/>
                    <a:pt x="29703" y="16735"/>
                  </a:cubicBezTo>
                  <a:cubicBezTo>
                    <a:pt x="29983" y="16816"/>
                    <a:pt x="30300" y="16848"/>
                    <a:pt x="30236" y="17267"/>
                  </a:cubicBezTo>
                  <a:cubicBezTo>
                    <a:pt x="30301" y="17255"/>
                    <a:pt x="30363" y="17249"/>
                    <a:pt x="30421" y="17249"/>
                  </a:cubicBezTo>
                  <a:cubicBezTo>
                    <a:pt x="30748" y="17249"/>
                    <a:pt x="30944" y="17442"/>
                    <a:pt x="31035" y="17799"/>
                  </a:cubicBezTo>
                  <a:cubicBezTo>
                    <a:pt x="31089" y="17785"/>
                    <a:pt x="31140" y="17778"/>
                    <a:pt x="31188" y="17778"/>
                  </a:cubicBezTo>
                  <a:cubicBezTo>
                    <a:pt x="31365" y="17778"/>
                    <a:pt x="31492" y="17874"/>
                    <a:pt x="31573" y="18073"/>
                  </a:cubicBezTo>
                  <a:cubicBezTo>
                    <a:pt x="31847" y="18148"/>
                    <a:pt x="32170" y="18185"/>
                    <a:pt x="32105" y="18604"/>
                  </a:cubicBezTo>
                  <a:cubicBezTo>
                    <a:pt x="32172" y="18591"/>
                    <a:pt x="32235" y="18585"/>
                    <a:pt x="32293" y="18585"/>
                  </a:cubicBezTo>
                  <a:cubicBezTo>
                    <a:pt x="32618" y="18585"/>
                    <a:pt x="32814" y="18782"/>
                    <a:pt x="32904" y="19137"/>
                  </a:cubicBezTo>
                  <a:cubicBezTo>
                    <a:pt x="32961" y="19122"/>
                    <a:pt x="33013" y="19114"/>
                    <a:pt x="33062" y="19114"/>
                  </a:cubicBezTo>
                  <a:cubicBezTo>
                    <a:pt x="33236" y="19114"/>
                    <a:pt x="33362" y="19212"/>
                    <a:pt x="33442" y="19405"/>
                  </a:cubicBezTo>
                  <a:cubicBezTo>
                    <a:pt x="33717" y="19486"/>
                    <a:pt x="34039" y="19524"/>
                    <a:pt x="33975" y="19938"/>
                  </a:cubicBezTo>
                  <a:cubicBezTo>
                    <a:pt x="34042" y="19924"/>
                    <a:pt x="34106" y="19918"/>
                    <a:pt x="34165" y="19918"/>
                  </a:cubicBezTo>
                  <a:cubicBezTo>
                    <a:pt x="34489" y="19918"/>
                    <a:pt x="34683" y="20114"/>
                    <a:pt x="34769" y="20469"/>
                  </a:cubicBezTo>
                  <a:cubicBezTo>
                    <a:pt x="34974" y="20506"/>
                    <a:pt x="35167" y="20523"/>
                    <a:pt x="35366" y="20523"/>
                  </a:cubicBezTo>
                  <a:cubicBezTo>
                    <a:pt x="35413" y="20679"/>
                    <a:pt x="35446" y="20866"/>
                    <a:pt x="35381" y="21059"/>
                  </a:cubicBezTo>
                  <a:cubicBezTo>
                    <a:pt x="35393" y="21059"/>
                    <a:pt x="35403" y="21066"/>
                    <a:pt x="35413" y="21066"/>
                  </a:cubicBezTo>
                  <a:cubicBezTo>
                    <a:pt x="36021" y="21066"/>
                    <a:pt x="36601" y="20937"/>
                    <a:pt x="37166" y="20813"/>
                  </a:cubicBezTo>
                  <a:cubicBezTo>
                    <a:pt x="37353" y="20776"/>
                    <a:pt x="37536" y="20732"/>
                    <a:pt x="37724" y="20700"/>
                  </a:cubicBezTo>
                  <a:cubicBezTo>
                    <a:pt x="38492" y="20555"/>
                    <a:pt x="39029" y="19975"/>
                    <a:pt x="39029" y="19287"/>
                  </a:cubicBezTo>
                  <a:cubicBezTo>
                    <a:pt x="39035" y="17751"/>
                    <a:pt x="39926" y="16762"/>
                    <a:pt x="40958" y="15618"/>
                  </a:cubicBezTo>
                  <a:cubicBezTo>
                    <a:pt x="41076" y="15489"/>
                    <a:pt x="41188" y="15366"/>
                    <a:pt x="41302" y="15237"/>
                  </a:cubicBezTo>
                  <a:cubicBezTo>
                    <a:pt x="42366" y="14039"/>
                    <a:pt x="43300" y="13104"/>
                    <a:pt x="44853" y="12948"/>
                  </a:cubicBezTo>
                  <a:cubicBezTo>
                    <a:pt x="45782" y="12851"/>
                    <a:pt x="46384" y="12061"/>
                    <a:pt x="46454" y="10831"/>
                  </a:cubicBezTo>
                  <a:cubicBezTo>
                    <a:pt x="46464" y="10654"/>
                    <a:pt x="46384" y="10482"/>
                    <a:pt x="46239" y="10375"/>
                  </a:cubicBezTo>
                  <a:cubicBezTo>
                    <a:pt x="46142" y="10305"/>
                    <a:pt x="46035" y="10268"/>
                    <a:pt x="45922" y="10268"/>
                  </a:cubicBezTo>
                  <a:cubicBezTo>
                    <a:pt x="45857" y="10268"/>
                    <a:pt x="45793" y="10278"/>
                    <a:pt x="45733" y="10300"/>
                  </a:cubicBezTo>
                  <a:cubicBezTo>
                    <a:pt x="45470" y="10402"/>
                    <a:pt x="45218" y="10504"/>
                    <a:pt x="44971" y="10611"/>
                  </a:cubicBezTo>
                  <a:cubicBezTo>
                    <a:pt x="44799" y="10687"/>
                    <a:pt x="44627" y="10756"/>
                    <a:pt x="44466" y="10821"/>
                  </a:cubicBezTo>
                  <a:cubicBezTo>
                    <a:pt x="44761" y="10288"/>
                    <a:pt x="44944" y="9450"/>
                    <a:pt x="44837" y="9058"/>
                  </a:cubicBezTo>
                  <a:cubicBezTo>
                    <a:pt x="44766" y="8817"/>
                    <a:pt x="44605" y="8709"/>
                    <a:pt x="44515" y="8666"/>
                  </a:cubicBezTo>
                  <a:cubicBezTo>
                    <a:pt x="44203" y="8516"/>
                    <a:pt x="44154" y="8495"/>
                    <a:pt x="44272" y="8188"/>
                  </a:cubicBezTo>
                  <a:lnTo>
                    <a:pt x="44272" y="8188"/>
                  </a:lnTo>
                  <a:cubicBezTo>
                    <a:pt x="44644" y="8430"/>
                    <a:pt x="45063" y="8473"/>
                    <a:pt x="45411" y="8478"/>
                  </a:cubicBezTo>
                  <a:cubicBezTo>
                    <a:pt x="46346" y="8478"/>
                    <a:pt x="47319" y="7839"/>
                    <a:pt x="47952" y="6819"/>
                  </a:cubicBezTo>
                  <a:cubicBezTo>
                    <a:pt x="48544" y="5862"/>
                    <a:pt x="48666" y="4831"/>
                    <a:pt x="48280" y="4057"/>
                  </a:cubicBezTo>
                  <a:cubicBezTo>
                    <a:pt x="48022" y="3546"/>
                    <a:pt x="47694" y="3439"/>
                    <a:pt x="47458" y="3439"/>
                  </a:cubicBezTo>
                  <a:cubicBezTo>
                    <a:pt x="47211" y="3439"/>
                    <a:pt x="46856" y="3563"/>
                    <a:pt x="46588" y="4137"/>
                  </a:cubicBezTo>
                  <a:lnTo>
                    <a:pt x="46539" y="4234"/>
                  </a:lnTo>
                  <a:cubicBezTo>
                    <a:pt x="46405" y="3911"/>
                    <a:pt x="46120" y="3402"/>
                    <a:pt x="45514" y="3402"/>
                  </a:cubicBezTo>
                  <a:cubicBezTo>
                    <a:pt x="45218" y="3402"/>
                    <a:pt x="44955" y="3525"/>
                    <a:pt x="44697" y="3648"/>
                  </a:cubicBezTo>
                  <a:cubicBezTo>
                    <a:pt x="44697" y="3648"/>
                    <a:pt x="44278" y="3847"/>
                    <a:pt x="44144" y="3906"/>
                  </a:cubicBezTo>
                  <a:cubicBezTo>
                    <a:pt x="44342" y="3750"/>
                    <a:pt x="44520" y="3584"/>
                    <a:pt x="44691" y="3423"/>
                  </a:cubicBezTo>
                  <a:cubicBezTo>
                    <a:pt x="45218" y="2929"/>
                    <a:pt x="45669" y="2500"/>
                    <a:pt x="46346" y="2500"/>
                  </a:cubicBezTo>
                  <a:lnTo>
                    <a:pt x="46449" y="2500"/>
                  </a:lnTo>
                  <a:cubicBezTo>
                    <a:pt x="46846" y="2500"/>
                    <a:pt x="47201" y="2225"/>
                    <a:pt x="47308" y="1838"/>
                  </a:cubicBezTo>
                  <a:cubicBezTo>
                    <a:pt x="47416" y="1446"/>
                    <a:pt x="47255" y="1054"/>
                    <a:pt x="46894" y="839"/>
                  </a:cubicBezTo>
                  <a:cubicBezTo>
                    <a:pt x="46712" y="727"/>
                    <a:pt x="46529" y="581"/>
                    <a:pt x="46341" y="430"/>
                  </a:cubicBezTo>
                  <a:cubicBezTo>
                    <a:pt x="46164" y="286"/>
                    <a:pt x="45976" y="135"/>
                    <a:pt x="45766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0" name="Google Shape;5100;p35"/>
            <p:cNvSpPr/>
            <p:nvPr/>
          </p:nvSpPr>
          <p:spPr>
            <a:xfrm>
              <a:off x="4531200" y="3340750"/>
              <a:ext cx="490225" cy="851900"/>
            </a:xfrm>
            <a:custGeom>
              <a:avLst/>
              <a:gdLst/>
              <a:ahLst/>
              <a:cxnLst/>
              <a:rect l="l" t="t" r="r" b="b"/>
              <a:pathLst>
                <a:path w="19609" h="34076" extrusionOk="0">
                  <a:moveTo>
                    <a:pt x="18061" y="0"/>
                  </a:moveTo>
                  <a:cubicBezTo>
                    <a:pt x="15413" y="209"/>
                    <a:pt x="12764" y="403"/>
                    <a:pt x="10110" y="591"/>
                  </a:cubicBezTo>
                  <a:cubicBezTo>
                    <a:pt x="9570" y="630"/>
                    <a:pt x="8963" y="736"/>
                    <a:pt x="8414" y="736"/>
                  </a:cubicBezTo>
                  <a:cubicBezTo>
                    <a:pt x="8056" y="736"/>
                    <a:pt x="7724" y="691"/>
                    <a:pt x="7451" y="553"/>
                  </a:cubicBezTo>
                  <a:cubicBezTo>
                    <a:pt x="7236" y="586"/>
                    <a:pt x="7015" y="628"/>
                    <a:pt x="6801" y="693"/>
                  </a:cubicBezTo>
                  <a:cubicBezTo>
                    <a:pt x="6623" y="742"/>
                    <a:pt x="6447" y="801"/>
                    <a:pt x="6274" y="876"/>
                  </a:cubicBezTo>
                  <a:cubicBezTo>
                    <a:pt x="5968" y="1322"/>
                    <a:pt x="5609" y="1746"/>
                    <a:pt x="5307" y="2192"/>
                  </a:cubicBezTo>
                  <a:cubicBezTo>
                    <a:pt x="4442" y="2837"/>
                    <a:pt x="4925" y="3794"/>
                    <a:pt x="4764" y="4605"/>
                  </a:cubicBezTo>
                  <a:cubicBezTo>
                    <a:pt x="4593" y="4776"/>
                    <a:pt x="4416" y="4947"/>
                    <a:pt x="4243" y="5120"/>
                  </a:cubicBezTo>
                  <a:cubicBezTo>
                    <a:pt x="3152" y="5308"/>
                    <a:pt x="3105" y="6221"/>
                    <a:pt x="2906" y="7037"/>
                  </a:cubicBezTo>
                  <a:cubicBezTo>
                    <a:pt x="2857" y="7613"/>
                    <a:pt x="2353" y="8086"/>
                    <a:pt x="2202" y="8634"/>
                  </a:cubicBezTo>
                  <a:cubicBezTo>
                    <a:pt x="2165" y="8751"/>
                    <a:pt x="2148" y="8875"/>
                    <a:pt x="2153" y="9004"/>
                  </a:cubicBezTo>
                  <a:cubicBezTo>
                    <a:pt x="2165" y="9170"/>
                    <a:pt x="2213" y="9348"/>
                    <a:pt x="2326" y="9536"/>
                  </a:cubicBezTo>
                  <a:cubicBezTo>
                    <a:pt x="2224" y="9660"/>
                    <a:pt x="2127" y="9782"/>
                    <a:pt x="2036" y="9906"/>
                  </a:cubicBezTo>
                  <a:cubicBezTo>
                    <a:pt x="1471" y="10412"/>
                    <a:pt x="484" y="10777"/>
                    <a:pt x="1558" y="11813"/>
                  </a:cubicBezTo>
                  <a:cubicBezTo>
                    <a:pt x="1627" y="12232"/>
                    <a:pt x="1563" y="12710"/>
                    <a:pt x="2095" y="12888"/>
                  </a:cubicBezTo>
                  <a:cubicBezTo>
                    <a:pt x="2095" y="13102"/>
                    <a:pt x="2106" y="13318"/>
                    <a:pt x="2084" y="13533"/>
                  </a:cubicBezTo>
                  <a:cubicBezTo>
                    <a:pt x="2036" y="14108"/>
                    <a:pt x="1875" y="14495"/>
                    <a:pt x="1600" y="14741"/>
                  </a:cubicBezTo>
                  <a:cubicBezTo>
                    <a:pt x="1617" y="14946"/>
                    <a:pt x="1638" y="15145"/>
                    <a:pt x="1676" y="15343"/>
                  </a:cubicBezTo>
                  <a:cubicBezTo>
                    <a:pt x="1687" y="15403"/>
                    <a:pt x="1697" y="15462"/>
                    <a:pt x="1708" y="15520"/>
                  </a:cubicBezTo>
                  <a:cubicBezTo>
                    <a:pt x="2379" y="16068"/>
                    <a:pt x="2428" y="17325"/>
                    <a:pt x="2654" y="18287"/>
                  </a:cubicBezTo>
                  <a:cubicBezTo>
                    <a:pt x="2675" y="18368"/>
                    <a:pt x="2798" y="18427"/>
                    <a:pt x="2889" y="18492"/>
                  </a:cubicBezTo>
                  <a:cubicBezTo>
                    <a:pt x="2842" y="18743"/>
                    <a:pt x="2830" y="18975"/>
                    <a:pt x="3159" y="19033"/>
                  </a:cubicBezTo>
                  <a:cubicBezTo>
                    <a:pt x="3132" y="19479"/>
                    <a:pt x="3410" y="19990"/>
                    <a:pt x="2917" y="20339"/>
                  </a:cubicBezTo>
                  <a:cubicBezTo>
                    <a:pt x="1939" y="20662"/>
                    <a:pt x="2224" y="21527"/>
                    <a:pt x="2100" y="22214"/>
                  </a:cubicBezTo>
                  <a:cubicBezTo>
                    <a:pt x="1515" y="22477"/>
                    <a:pt x="1359" y="22993"/>
                    <a:pt x="1295" y="23568"/>
                  </a:cubicBezTo>
                  <a:cubicBezTo>
                    <a:pt x="1295" y="23568"/>
                    <a:pt x="1296" y="23568"/>
                    <a:pt x="1297" y="23567"/>
                  </a:cubicBezTo>
                  <a:lnTo>
                    <a:pt x="1297" y="23567"/>
                  </a:lnTo>
                  <a:cubicBezTo>
                    <a:pt x="429" y="25027"/>
                    <a:pt x="90" y="26637"/>
                    <a:pt x="0" y="28311"/>
                  </a:cubicBezTo>
                  <a:lnTo>
                    <a:pt x="0" y="28360"/>
                  </a:lnTo>
                  <a:cubicBezTo>
                    <a:pt x="65" y="28554"/>
                    <a:pt x="177" y="28742"/>
                    <a:pt x="370" y="28871"/>
                  </a:cubicBezTo>
                  <a:cubicBezTo>
                    <a:pt x="557" y="28857"/>
                    <a:pt x="745" y="28852"/>
                    <a:pt x="933" y="28852"/>
                  </a:cubicBezTo>
                  <a:cubicBezTo>
                    <a:pt x="1245" y="28852"/>
                    <a:pt x="1559" y="28864"/>
                    <a:pt x="1871" y="28864"/>
                  </a:cubicBezTo>
                  <a:cubicBezTo>
                    <a:pt x="2595" y="28864"/>
                    <a:pt x="3311" y="28800"/>
                    <a:pt x="3975" y="28371"/>
                  </a:cubicBezTo>
                  <a:lnTo>
                    <a:pt x="6113" y="28365"/>
                  </a:lnTo>
                  <a:cubicBezTo>
                    <a:pt x="6284" y="28587"/>
                    <a:pt x="6481" y="28649"/>
                    <a:pt x="6686" y="28649"/>
                  </a:cubicBezTo>
                  <a:cubicBezTo>
                    <a:pt x="6933" y="28649"/>
                    <a:pt x="7192" y="28559"/>
                    <a:pt x="7429" y="28554"/>
                  </a:cubicBezTo>
                  <a:cubicBezTo>
                    <a:pt x="8595" y="28532"/>
                    <a:pt x="9755" y="28445"/>
                    <a:pt x="10916" y="28381"/>
                  </a:cubicBezTo>
                  <a:cubicBezTo>
                    <a:pt x="10929" y="28488"/>
                    <a:pt x="10994" y="28502"/>
                    <a:pt x="11066" y="28502"/>
                  </a:cubicBezTo>
                  <a:cubicBezTo>
                    <a:pt x="11091" y="28502"/>
                    <a:pt x="11117" y="28500"/>
                    <a:pt x="11142" y="28500"/>
                  </a:cubicBezTo>
                  <a:cubicBezTo>
                    <a:pt x="11161" y="28500"/>
                    <a:pt x="11179" y="28501"/>
                    <a:pt x="11195" y="28505"/>
                  </a:cubicBezTo>
                  <a:cubicBezTo>
                    <a:pt x="11088" y="28784"/>
                    <a:pt x="10631" y="28978"/>
                    <a:pt x="10653" y="29241"/>
                  </a:cubicBezTo>
                  <a:cubicBezTo>
                    <a:pt x="10658" y="29278"/>
                    <a:pt x="10669" y="29316"/>
                    <a:pt x="10695" y="29354"/>
                  </a:cubicBezTo>
                  <a:cubicBezTo>
                    <a:pt x="10836" y="29585"/>
                    <a:pt x="10868" y="29853"/>
                    <a:pt x="10868" y="30138"/>
                  </a:cubicBezTo>
                  <a:cubicBezTo>
                    <a:pt x="10868" y="30171"/>
                    <a:pt x="10863" y="30208"/>
                    <a:pt x="10863" y="30245"/>
                  </a:cubicBezTo>
                  <a:cubicBezTo>
                    <a:pt x="10856" y="30386"/>
                    <a:pt x="10846" y="30530"/>
                    <a:pt x="10836" y="30676"/>
                  </a:cubicBezTo>
                  <a:cubicBezTo>
                    <a:pt x="10830" y="30788"/>
                    <a:pt x="10819" y="30895"/>
                    <a:pt x="10819" y="31003"/>
                  </a:cubicBezTo>
                  <a:lnTo>
                    <a:pt x="10819" y="31105"/>
                  </a:lnTo>
                  <a:cubicBezTo>
                    <a:pt x="10836" y="31631"/>
                    <a:pt x="11012" y="32094"/>
                    <a:pt x="11835" y="32308"/>
                  </a:cubicBezTo>
                  <a:cubicBezTo>
                    <a:pt x="11910" y="32330"/>
                    <a:pt x="11932" y="32545"/>
                    <a:pt x="11952" y="32771"/>
                  </a:cubicBezTo>
                  <a:cubicBezTo>
                    <a:pt x="11964" y="32910"/>
                    <a:pt x="11974" y="33055"/>
                    <a:pt x="11991" y="33163"/>
                  </a:cubicBezTo>
                  <a:cubicBezTo>
                    <a:pt x="12152" y="33307"/>
                    <a:pt x="12302" y="33409"/>
                    <a:pt x="12452" y="33469"/>
                  </a:cubicBezTo>
                  <a:cubicBezTo>
                    <a:pt x="12371" y="33689"/>
                    <a:pt x="12227" y="33813"/>
                    <a:pt x="12071" y="33882"/>
                  </a:cubicBezTo>
                  <a:cubicBezTo>
                    <a:pt x="12269" y="33989"/>
                    <a:pt x="12500" y="34076"/>
                    <a:pt x="12764" y="34076"/>
                  </a:cubicBezTo>
                  <a:cubicBezTo>
                    <a:pt x="12931" y="34076"/>
                    <a:pt x="13097" y="34038"/>
                    <a:pt x="13269" y="33974"/>
                  </a:cubicBezTo>
                  <a:cubicBezTo>
                    <a:pt x="13457" y="33904"/>
                    <a:pt x="13655" y="33791"/>
                    <a:pt x="13860" y="33635"/>
                  </a:cubicBezTo>
                  <a:cubicBezTo>
                    <a:pt x="13918" y="33592"/>
                    <a:pt x="13983" y="33555"/>
                    <a:pt x="14042" y="33512"/>
                  </a:cubicBezTo>
                  <a:cubicBezTo>
                    <a:pt x="15187" y="32700"/>
                    <a:pt x="16422" y="32288"/>
                    <a:pt x="17717" y="32288"/>
                  </a:cubicBezTo>
                  <a:cubicBezTo>
                    <a:pt x="18024" y="32288"/>
                    <a:pt x="18334" y="32313"/>
                    <a:pt x="18646" y="32362"/>
                  </a:cubicBezTo>
                  <a:lnTo>
                    <a:pt x="18517" y="32217"/>
                  </a:lnTo>
                  <a:cubicBezTo>
                    <a:pt x="18405" y="32099"/>
                    <a:pt x="18361" y="31938"/>
                    <a:pt x="18383" y="31787"/>
                  </a:cubicBezTo>
                  <a:lnTo>
                    <a:pt x="18383" y="31787"/>
                  </a:lnTo>
                  <a:cubicBezTo>
                    <a:pt x="18560" y="31804"/>
                    <a:pt x="18733" y="31825"/>
                    <a:pt x="18909" y="31857"/>
                  </a:cubicBezTo>
                  <a:cubicBezTo>
                    <a:pt x="18958" y="31804"/>
                    <a:pt x="19011" y="31750"/>
                    <a:pt x="19076" y="31713"/>
                  </a:cubicBezTo>
                  <a:cubicBezTo>
                    <a:pt x="19055" y="31535"/>
                    <a:pt x="19033" y="31358"/>
                    <a:pt x="19011" y="31185"/>
                  </a:cubicBezTo>
                  <a:cubicBezTo>
                    <a:pt x="19033" y="31180"/>
                    <a:pt x="19055" y="31175"/>
                    <a:pt x="19076" y="31175"/>
                  </a:cubicBezTo>
                  <a:cubicBezTo>
                    <a:pt x="19162" y="31175"/>
                    <a:pt x="19248" y="31197"/>
                    <a:pt x="19323" y="31239"/>
                  </a:cubicBezTo>
                  <a:cubicBezTo>
                    <a:pt x="19490" y="31326"/>
                    <a:pt x="19598" y="31497"/>
                    <a:pt x="19603" y="31685"/>
                  </a:cubicBezTo>
                  <a:cubicBezTo>
                    <a:pt x="19603" y="31675"/>
                    <a:pt x="19608" y="31658"/>
                    <a:pt x="19603" y="31643"/>
                  </a:cubicBezTo>
                  <a:cubicBezTo>
                    <a:pt x="19591" y="31557"/>
                    <a:pt x="19586" y="31465"/>
                    <a:pt x="19576" y="31373"/>
                  </a:cubicBezTo>
                  <a:cubicBezTo>
                    <a:pt x="19474" y="31288"/>
                    <a:pt x="19398" y="31143"/>
                    <a:pt x="19372" y="30885"/>
                  </a:cubicBezTo>
                  <a:cubicBezTo>
                    <a:pt x="19264" y="29806"/>
                    <a:pt x="19125" y="28735"/>
                    <a:pt x="18979" y="27661"/>
                  </a:cubicBezTo>
                  <a:cubicBezTo>
                    <a:pt x="19033" y="27656"/>
                    <a:pt x="19087" y="27651"/>
                    <a:pt x="19147" y="27640"/>
                  </a:cubicBezTo>
                  <a:cubicBezTo>
                    <a:pt x="19130" y="27543"/>
                    <a:pt x="19120" y="27453"/>
                    <a:pt x="19108" y="27356"/>
                  </a:cubicBezTo>
                  <a:cubicBezTo>
                    <a:pt x="19060" y="27361"/>
                    <a:pt x="19006" y="27366"/>
                    <a:pt x="18953" y="27371"/>
                  </a:cubicBezTo>
                  <a:cubicBezTo>
                    <a:pt x="18947" y="27371"/>
                    <a:pt x="18947" y="27377"/>
                    <a:pt x="18942" y="27377"/>
                  </a:cubicBezTo>
                  <a:cubicBezTo>
                    <a:pt x="18765" y="26104"/>
                    <a:pt x="18572" y="24830"/>
                    <a:pt x="18383" y="23558"/>
                  </a:cubicBezTo>
                  <a:cubicBezTo>
                    <a:pt x="17932" y="20458"/>
                    <a:pt x="18190" y="17357"/>
                    <a:pt x="18334" y="14258"/>
                  </a:cubicBezTo>
                  <a:cubicBezTo>
                    <a:pt x="18421" y="13586"/>
                    <a:pt x="18453" y="12915"/>
                    <a:pt x="18453" y="12244"/>
                  </a:cubicBezTo>
                  <a:cubicBezTo>
                    <a:pt x="18453" y="11572"/>
                    <a:pt x="18421" y="10900"/>
                    <a:pt x="18388" y="10229"/>
                  </a:cubicBezTo>
                  <a:cubicBezTo>
                    <a:pt x="18388" y="7258"/>
                    <a:pt x="18410" y="4287"/>
                    <a:pt x="18383" y="1317"/>
                  </a:cubicBezTo>
                  <a:cubicBezTo>
                    <a:pt x="18378" y="967"/>
                    <a:pt x="18405" y="715"/>
                    <a:pt x="18544" y="543"/>
                  </a:cubicBezTo>
                  <a:cubicBezTo>
                    <a:pt x="18490" y="414"/>
                    <a:pt x="18416" y="290"/>
                    <a:pt x="18309" y="183"/>
                  </a:cubicBezTo>
                  <a:cubicBezTo>
                    <a:pt x="18281" y="156"/>
                    <a:pt x="18249" y="134"/>
                    <a:pt x="18222" y="113"/>
                  </a:cubicBezTo>
                  <a:cubicBezTo>
                    <a:pt x="18173" y="70"/>
                    <a:pt x="18115" y="38"/>
                    <a:pt x="18061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1" name="Google Shape;5101;p35"/>
            <p:cNvSpPr/>
            <p:nvPr/>
          </p:nvSpPr>
          <p:spPr>
            <a:xfrm>
              <a:off x="5601600" y="2410275"/>
              <a:ext cx="1027825" cy="589500"/>
            </a:xfrm>
            <a:custGeom>
              <a:avLst/>
              <a:gdLst/>
              <a:ahLst/>
              <a:cxnLst/>
              <a:rect l="l" t="t" r="r" b="b"/>
              <a:pathLst>
                <a:path w="41113" h="23580" extrusionOk="0">
                  <a:moveTo>
                    <a:pt x="37686" y="14398"/>
                  </a:moveTo>
                  <a:lnTo>
                    <a:pt x="37686" y="14398"/>
                  </a:lnTo>
                  <a:cubicBezTo>
                    <a:pt x="37648" y="14420"/>
                    <a:pt x="37611" y="14446"/>
                    <a:pt x="37574" y="14478"/>
                  </a:cubicBezTo>
                  <a:cubicBezTo>
                    <a:pt x="37547" y="14500"/>
                    <a:pt x="37530" y="14510"/>
                    <a:pt x="37525" y="14517"/>
                  </a:cubicBezTo>
                  <a:cubicBezTo>
                    <a:pt x="37514" y="14510"/>
                    <a:pt x="37503" y="14505"/>
                    <a:pt x="37487" y="14495"/>
                  </a:cubicBezTo>
                  <a:cubicBezTo>
                    <a:pt x="37509" y="14485"/>
                    <a:pt x="37643" y="14420"/>
                    <a:pt x="37686" y="14398"/>
                  </a:cubicBezTo>
                  <a:close/>
                  <a:moveTo>
                    <a:pt x="24218" y="0"/>
                  </a:moveTo>
                  <a:cubicBezTo>
                    <a:pt x="23944" y="855"/>
                    <a:pt x="23637" y="1704"/>
                    <a:pt x="23632" y="2616"/>
                  </a:cubicBezTo>
                  <a:cubicBezTo>
                    <a:pt x="23632" y="2745"/>
                    <a:pt x="23610" y="2859"/>
                    <a:pt x="23568" y="2961"/>
                  </a:cubicBezTo>
                  <a:cubicBezTo>
                    <a:pt x="23449" y="3261"/>
                    <a:pt x="23171" y="3449"/>
                    <a:pt x="22908" y="3648"/>
                  </a:cubicBezTo>
                  <a:cubicBezTo>
                    <a:pt x="22843" y="3858"/>
                    <a:pt x="22826" y="4094"/>
                    <a:pt x="22574" y="4186"/>
                  </a:cubicBezTo>
                  <a:cubicBezTo>
                    <a:pt x="22553" y="4736"/>
                    <a:pt x="22365" y="4877"/>
                    <a:pt x="22119" y="4877"/>
                  </a:cubicBezTo>
                  <a:cubicBezTo>
                    <a:pt x="21861" y="4877"/>
                    <a:pt x="21538" y="4722"/>
                    <a:pt x="21280" y="4722"/>
                  </a:cubicBezTo>
                  <a:cubicBezTo>
                    <a:pt x="21265" y="4722"/>
                    <a:pt x="21251" y="4722"/>
                    <a:pt x="21237" y="4723"/>
                  </a:cubicBezTo>
                  <a:cubicBezTo>
                    <a:pt x="21021" y="5550"/>
                    <a:pt x="20877" y="6404"/>
                    <a:pt x="20575" y="7200"/>
                  </a:cubicBezTo>
                  <a:cubicBezTo>
                    <a:pt x="20412" y="7627"/>
                    <a:pt x="20199" y="7834"/>
                    <a:pt x="19968" y="7834"/>
                  </a:cubicBezTo>
                  <a:cubicBezTo>
                    <a:pt x="19773" y="7834"/>
                    <a:pt x="19566" y="7686"/>
                    <a:pt x="19367" y="7399"/>
                  </a:cubicBezTo>
                  <a:cubicBezTo>
                    <a:pt x="19290" y="7444"/>
                    <a:pt x="19223" y="7463"/>
                    <a:pt x="19165" y="7463"/>
                  </a:cubicBezTo>
                  <a:cubicBezTo>
                    <a:pt x="18990" y="7463"/>
                    <a:pt x="18892" y="7289"/>
                    <a:pt x="18787" y="7136"/>
                  </a:cubicBezTo>
                  <a:cubicBezTo>
                    <a:pt x="18690" y="7081"/>
                    <a:pt x="18599" y="7027"/>
                    <a:pt x="18502" y="6974"/>
                  </a:cubicBezTo>
                  <a:cubicBezTo>
                    <a:pt x="17793" y="7892"/>
                    <a:pt x="17862" y="9063"/>
                    <a:pt x="17503" y="10095"/>
                  </a:cubicBezTo>
                  <a:cubicBezTo>
                    <a:pt x="17347" y="10535"/>
                    <a:pt x="17352" y="11041"/>
                    <a:pt x="16970" y="11384"/>
                  </a:cubicBezTo>
                  <a:cubicBezTo>
                    <a:pt x="16940" y="11523"/>
                    <a:pt x="16921" y="11672"/>
                    <a:pt x="16751" y="11672"/>
                  </a:cubicBezTo>
                  <a:cubicBezTo>
                    <a:pt x="16738" y="11672"/>
                    <a:pt x="16723" y="11671"/>
                    <a:pt x="16707" y="11669"/>
                  </a:cubicBezTo>
                  <a:lnTo>
                    <a:pt x="16707" y="11669"/>
                  </a:lnTo>
                  <a:cubicBezTo>
                    <a:pt x="16739" y="12132"/>
                    <a:pt x="16525" y="12469"/>
                    <a:pt x="16159" y="12727"/>
                  </a:cubicBezTo>
                  <a:cubicBezTo>
                    <a:pt x="15939" y="13260"/>
                    <a:pt x="16605" y="13791"/>
                    <a:pt x="16171" y="14317"/>
                  </a:cubicBezTo>
                  <a:cubicBezTo>
                    <a:pt x="16256" y="14597"/>
                    <a:pt x="16127" y="14763"/>
                    <a:pt x="15886" y="14871"/>
                  </a:cubicBezTo>
                  <a:lnTo>
                    <a:pt x="15901" y="14850"/>
                  </a:lnTo>
                  <a:lnTo>
                    <a:pt x="15901" y="14850"/>
                  </a:lnTo>
                  <a:cubicBezTo>
                    <a:pt x="15810" y="14946"/>
                    <a:pt x="15720" y="15043"/>
                    <a:pt x="15623" y="15135"/>
                  </a:cubicBezTo>
                  <a:cubicBezTo>
                    <a:pt x="15606" y="15187"/>
                    <a:pt x="15574" y="15236"/>
                    <a:pt x="15531" y="15274"/>
                  </a:cubicBezTo>
                  <a:cubicBezTo>
                    <a:pt x="14607" y="15703"/>
                    <a:pt x="13516" y="15817"/>
                    <a:pt x="12909" y="16843"/>
                  </a:cubicBezTo>
                  <a:cubicBezTo>
                    <a:pt x="12883" y="16885"/>
                    <a:pt x="12851" y="16923"/>
                    <a:pt x="12819" y="16960"/>
                  </a:cubicBezTo>
                  <a:cubicBezTo>
                    <a:pt x="12571" y="17208"/>
                    <a:pt x="12109" y="17272"/>
                    <a:pt x="11711" y="17294"/>
                  </a:cubicBezTo>
                  <a:cubicBezTo>
                    <a:pt x="11568" y="17429"/>
                    <a:pt x="11454" y="17481"/>
                    <a:pt x="11358" y="17481"/>
                  </a:cubicBezTo>
                  <a:cubicBezTo>
                    <a:pt x="11128" y="17481"/>
                    <a:pt x="11000" y="17184"/>
                    <a:pt x="10830" y="17009"/>
                  </a:cubicBezTo>
                  <a:cubicBezTo>
                    <a:pt x="10649" y="17179"/>
                    <a:pt x="10473" y="17351"/>
                    <a:pt x="10298" y="17521"/>
                  </a:cubicBezTo>
                  <a:lnTo>
                    <a:pt x="10298" y="17521"/>
                  </a:lnTo>
                  <a:cubicBezTo>
                    <a:pt x="10298" y="17520"/>
                    <a:pt x="10298" y="17520"/>
                    <a:pt x="10298" y="17520"/>
                  </a:cubicBezTo>
                  <a:lnTo>
                    <a:pt x="10298" y="17520"/>
                  </a:lnTo>
                  <a:lnTo>
                    <a:pt x="10277" y="17540"/>
                  </a:lnTo>
                  <a:cubicBezTo>
                    <a:pt x="10284" y="17534"/>
                    <a:pt x="10291" y="17527"/>
                    <a:pt x="10298" y="17521"/>
                  </a:cubicBezTo>
                  <a:lnTo>
                    <a:pt x="10298" y="17521"/>
                  </a:lnTo>
                  <a:cubicBezTo>
                    <a:pt x="10223" y="17724"/>
                    <a:pt x="10103" y="17840"/>
                    <a:pt x="9923" y="17840"/>
                  </a:cubicBezTo>
                  <a:cubicBezTo>
                    <a:pt x="9871" y="17840"/>
                    <a:pt x="9813" y="17831"/>
                    <a:pt x="9750" y="17810"/>
                  </a:cubicBezTo>
                  <a:cubicBezTo>
                    <a:pt x="9585" y="18004"/>
                    <a:pt x="9421" y="18087"/>
                    <a:pt x="9257" y="18087"/>
                  </a:cubicBezTo>
                  <a:cubicBezTo>
                    <a:pt x="9067" y="18087"/>
                    <a:pt x="8879" y="17977"/>
                    <a:pt x="8693" y="17805"/>
                  </a:cubicBezTo>
                  <a:cubicBezTo>
                    <a:pt x="8547" y="17772"/>
                    <a:pt x="8327" y="17810"/>
                    <a:pt x="8396" y="17552"/>
                  </a:cubicBezTo>
                  <a:lnTo>
                    <a:pt x="8396" y="17552"/>
                  </a:lnTo>
                  <a:cubicBezTo>
                    <a:pt x="8328" y="17584"/>
                    <a:pt x="8266" y="17598"/>
                    <a:pt x="8211" y="17598"/>
                  </a:cubicBezTo>
                  <a:cubicBezTo>
                    <a:pt x="8016" y="17598"/>
                    <a:pt x="7893" y="17426"/>
                    <a:pt x="7763" y="17267"/>
                  </a:cubicBezTo>
                  <a:cubicBezTo>
                    <a:pt x="7617" y="17116"/>
                    <a:pt x="7473" y="16967"/>
                    <a:pt x="7333" y="16816"/>
                  </a:cubicBezTo>
                  <a:lnTo>
                    <a:pt x="6801" y="16767"/>
                  </a:lnTo>
                  <a:cubicBezTo>
                    <a:pt x="6806" y="16746"/>
                    <a:pt x="6806" y="16724"/>
                    <a:pt x="6806" y="16709"/>
                  </a:cubicBezTo>
                  <a:cubicBezTo>
                    <a:pt x="6839" y="16573"/>
                    <a:pt x="6839" y="16493"/>
                    <a:pt x="6834" y="16456"/>
                  </a:cubicBezTo>
                  <a:cubicBezTo>
                    <a:pt x="6806" y="16451"/>
                    <a:pt x="6752" y="16439"/>
                    <a:pt x="6667" y="16439"/>
                  </a:cubicBezTo>
                  <a:cubicBezTo>
                    <a:pt x="6591" y="16439"/>
                    <a:pt x="6516" y="16419"/>
                    <a:pt x="6447" y="16386"/>
                  </a:cubicBezTo>
                  <a:cubicBezTo>
                    <a:pt x="6404" y="16568"/>
                    <a:pt x="6269" y="16751"/>
                    <a:pt x="6108" y="16891"/>
                  </a:cubicBezTo>
                  <a:cubicBezTo>
                    <a:pt x="5792" y="17154"/>
                    <a:pt x="5522" y="17466"/>
                    <a:pt x="5232" y="17756"/>
                  </a:cubicBezTo>
                  <a:cubicBezTo>
                    <a:pt x="5130" y="17788"/>
                    <a:pt x="5061" y="17874"/>
                    <a:pt x="4996" y="17976"/>
                  </a:cubicBezTo>
                  <a:cubicBezTo>
                    <a:pt x="4969" y="18003"/>
                    <a:pt x="4942" y="18030"/>
                    <a:pt x="4915" y="18051"/>
                  </a:cubicBezTo>
                  <a:cubicBezTo>
                    <a:pt x="4776" y="18170"/>
                    <a:pt x="4642" y="18282"/>
                    <a:pt x="4502" y="18400"/>
                  </a:cubicBezTo>
                  <a:cubicBezTo>
                    <a:pt x="4496" y="18406"/>
                    <a:pt x="4491" y="18406"/>
                    <a:pt x="4486" y="18411"/>
                  </a:cubicBezTo>
                  <a:cubicBezTo>
                    <a:pt x="3739" y="19045"/>
                    <a:pt x="2998" y="19717"/>
                    <a:pt x="2703" y="20662"/>
                  </a:cubicBezTo>
                  <a:lnTo>
                    <a:pt x="2703" y="20673"/>
                  </a:lnTo>
                  <a:cubicBezTo>
                    <a:pt x="2294" y="21108"/>
                    <a:pt x="1880" y="21517"/>
                    <a:pt x="1381" y="21860"/>
                  </a:cubicBezTo>
                  <a:cubicBezTo>
                    <a:pt x="972" y="22139"/>
                    <a:pt x="580" y="22397"/>
                    <a:pt x="280" y="22784"/>
                  </a:cubicBezTo>
                  <a:cubicBezTo>
                    <a:pt x="188" y="22827"/>
                    <a:pt x="97" y="22859"/>
                    <a:pt x="5" y="22898"/>
                  </a:cubicBezTo>
                  <a:cubicBezTo>
                    <a:pt x="0" y="22983"/>
                    <a:pt x="16" y="23069"/>
                    <a:pt x="59" y="23161"/>
                  </a:cubicBezTo>
                  <a:cubicBezTo>
                    <a:pt x="97" y="23252"/>
                    <a:pt x="151" y="23327"/>
                    <a:pt x="204" y="23396"/>
                  </a:cubicBezTo>
                  <a:cubicBezTo>
                    <a:pt x="268" y="23471"/>
                    <a:pt x="344" y="23531"/>
                    <a:pt x="419" y="23580"/>
                  </a:cubicBezTo>
                  <a:cubicBezTo>
                    <a:pt x="2509" y="23246"/>
                    <a:pt x="4593" y="22923"/>
                    <a:pt x="6710" y="22827"/>
                  </a:cubicBezTo>
                  <a:cubicBezTo>
                    <a:pt x="6929" y="22819"/>
                    <a:pt x="7208" y="22660"/>
                    <a:pt x="7442" y="22660"/>
                  </a:cubicBezTo>
                  <a:cubicBezTo>
                    <a:pt x="7528" y="22660"/>
                    <a:pt x="7608" y="22682"/>
                    <a:pt x="7677" y="22742"/>
                  </a:cubicBezTo>
                  <a:cubicBezTo>
                    <a:pt x="7880" y="22709"/>
                    <a:pt x="8091" y="22677"/>
                    <a:pt x="8294" y="22645"/>
                  </a:cubicBezTo>
                  <a:cubicBezTo>
                    <a:pt x="8450" y="22397"/>
                    <a:pt x="8725" y="22253"/>
                    <a:pt x="9149" y="22241"/>
                  </a:cubicBezTo>
                  <a:cubicBezTo>
                    <a:pt x="12877" y="22150"/>
                    <a:pt x="16519" y="21334"/>
                    <a:pt x="20210" y="20877"/>
                  </a:cubicBezTo>
                  <a:cubicBezTo>
                    <a:pt x="26426" y="20104"/>
                    <a:pt x="32518" y="18701"/>
                    <a:pt x="38599" y="17257"/>
                  </a:cubicBezTo>
                  <a:cubicBezTo>
                    <a:pt x="38793" y="17211"/>
                    <a:pt x="38970" y="17191"/>
                    <a:pt x="39133" y="17191"/>
                  </a:cubicBezTo>
                  <a:cubicBezTo>
                    <a:pt x="39340" y="17191"/>
                    <a:pt x="39524" y="17223"/>
                    <a:pt x="39695" y="17277"/>
                  </a:cubicBezTo>
                  <a:cubicBezTo>
                    <a:pt x="39749" y="17267"/>
                    <a:pt x="39808" y="17262"/>
                    <a:pt x="39862" y="17250"/>
                  </a:cubicBezTo>
                  <a:cubicBezTo>
                    <a:pt x="40056" y="17218"/>
                    <a:pt x="40286" y="17181"/>
                    <a:pt x="40501" y="17079"/>
                  </a:cubicBezTo>
                  <a:cubicBezTo>
                    <a:pt x="40657" y="17004"/>
                    <a:pt x="40807" y="16896"/>
                    <a:pt x="40920" y="16724"/>
                  </a:cubicBezTo>
                  <a:cubicBezTo>
                    <a:pt x="41081" y="16466"/>
                    <a:pt x="41113" y="16144"/>
                    <a:pt x="41006" y="15762"/>
                  </a:cubicBezTo>
                  <a:lnTo>
                    <a:pt x="40963" y="15601"/>
                  </a:lnTo>
                  <a:cubicBezTo>
                    <a:pt x="40818" y="15053"/>
                    <a:pt x="40544" y="14033"/>
                    <a:pt x="39352" y="14033"/>
                  </a:cubicBezTo>
                  <a:cubicBezTo>
                    <a:pt x="39276" y="14033"/>
                    <a:pt x="39191" y="14039"/>
                    <a:pt x="39109" y="14044"/>
                  </a:cubicBezTo>
                  <a:cubicBezTo>
                    <a:pt x="39040" y="14054"/>
                    <a:pt x="38970" y="14059"/>
                    <a:pt x="38900" y="14066"/>
                  </a:cubicBezTo>
                  <a:cubicBezTo>
                    <a:pt x="38573" y="14091"/>
                    <a:pt x="38212" y="14124"/>
                    <a:pt x="37864" y="14296"/>
                  </a:cubicBezTo>
                  <a:lnTo>
                    <a:pt x="37864" y="14296"/>
                  </a:lnTo>
                  <a:cubicBezTo>
                    <a:pt x="38057" y="14173"/>
                    <a:pt x="38229" y="14001"/>
                    <a:pt x="38251" y="13732"/>
                  </a:cubicBezTo>
                  <a:cubicBezTo>
                    <a:pt x="38271" y="13485"/>
                    <a:pt x="38196" y="13253"/>
                    <a:pt x="38040" y="13077"/>
                  </a:cubicBezTo>
                  <a:cubicBezTo>
                    <a:pt x="37847" y="12861"/>
                    <a:pt x="37557" y="12744"/>
                    <a:pt x="37192" y="12732"/>
                  </a:cubicBezTo>
                  <a:cubicBezTo>
                    <a:pt x="37148" y="12727"/>
                    <a:pt x="37106" y="12722"/>
                    <a:pt x="37063" y="12705"/>
                  </a:cubicBezTo>
                  <a:cubicBezTo>
                    <a:pt x="37170" y="12539"/>
                    <a:pt x="37224" y="12362"/>
                    <a:pt x="37257" y="12249"/>
                  </a:cubicBezTo>
                  <a:cubicBezTo>
                    <a:pt x="37262" y="12228"/>
                    <a:pt x="37267" y="12201"/>
                    <a:pt x="37277" y="12174"/>
                  </a:cubicBezTo>
                  <a:lnTo>
                    <a:pt x="37353" y="12174"/>
                  </a:lnTo>
                  <a:cubicBezTo>
                    <a:pt x="37981" y="12174"/>
                    <a:pt x="38186" y="11755"/>
                    <a:pt x="38256" y="11508"/>
                  </a:cubicBezTo>
                  <a:cubicBezTo>
                    <a:pt x="38298" y="11326"/>
                    <a:pt x="38234" y="11121"/>
                    <a:pt x="38110" y="10987"/>
                  </a:cubicBezTo>
                  <a:cubicBezTo>
                    <a:pt x="37380" y="10213"/>
                    <a:pt x="37380" y="10213"/>
                    <a:pt x="37438" y="8661"/>
                  </a:cubicBezTo>
                  <a:cubicBezTo>
                    <a:pt x="37455" y="8215"/>
                    <a:pt x="37289" y="7898"/>
                    <a:pt x="36912" y="7662"/>
                  </a:cubicBezTo>
                  <a:cubicBezTo>
                    <a:pt x="36697" y="7533"/>
                    <a:pt x="36478" y="7419"/>
                    <a:pt x="36252" y="7312"/>
                  </a:cubicBezTo>
                  <a:cubicBezTo>
                    <a:pt x="35988" y="7270"/>
                    <a:pt x="35725" y="7141"/>
                    <a:pt x="35504" y="7032"/>
                  </a:cubicBezTo>
                  <a:cubicBezTo>
                    <a:pt x="35253" y="6910"/>
                    <a:pt x="34989" y="6818"/>
                    <a:pt x="34726" y="6732"/>
                  </a:cubicBezTo>
                  <a:cubicBezTo>
                    <a:pt x="34646" y="6732"/>
                    <a:pt x="34564" y="6732"/>
                    <a:pt x="34484" y="6737"/>
                  </a:cubicBezTo>
                  <a:cubicBezTo>
                    <a:pt x="34334" y="6742"/>
                    <a:pt x="34183" y="6749"/>
                    <a:pt x="34033" y="6749"/>
                  </a:cubicBezTo>
                  <a:cubicBezTo>
                    <a:pt x="33448" y="6749"/>
                    <a:pt x="32781" y="6673"/>
                    <a:pt x="32191" y="6201"/>
                  </a:cubicBezTo>
                  <a:cubicBezTo>
                    <a:pt x="32169" y="6216"/>
                    <a:pt x="32152" y="6238"/>
                    <a:pt x="32142" y="6254"/>
                  </a:cubicBezTo>
                  <a:cubicBezTo>
                    <a:pt x="32131" y="6276"/>
                    <a:pt x="32120" y="6291"/>
                    <a:pt x="32110" y="6308"/>
                  </a:cubicBezTo>
                  <a:cubicBezTo>
                    <a:pt x="31954" y="6233"/>
                    <a:pt x="31792" y="6152"/>
                    <a:pt x="31636" y="6060"/>
                  </a:cubicBezTo>
                  <a:cubicBezTo>
                    <a:pt x="31643" y="6055"/>
                    <a:pt x="31648" y="6045"/>
                    <a:pt x="31653" y="6033"/>
                  </a:cubicBezTo>
                  <a:lnTo>
                    <a:pt x="31653" y="6033"/>
                  </a:lnTo>
                  <a:cubicBezTo>
                    <a:pt x="31252" y="6204"/>
                    <a:pt x="31003" y="6302"/>
                    <a:pt x="30846" y="6302"/>
                  </a:cubicBezTo>
                  <a:cubicBezTo>
                    <a:pt x="30619" y="6302"/>
                    <a:pt x="30590" y="6094"/>
                    <a:pt x="30584" y="5604"/>
                  </a:cubicBezTo>
                  <a:cubicBezTo>
                    <a:pt x="30579" y="5073"/>
                    <a:pt x="30540" y="4508"/>
                    <a:pt x="31105" y="4186"/>
                  </a:cubicBezTo>
                  <a:cubicBezTo>
                    <a:pt x="31030" y="3923"/>
                    <a:pt x="31083" y="3724"/>
                    <a:pt x="31373" y="3643"/>
                  </a:cubicBezTo>
                  <a:cubicBezTo>
                    <a:pt x="31331" y="3402"/>
                    <a:pt x="31385" y="3203"/>
                    <a:pt x="31636" y="3112"/>
                  </a:cubicBezTo>
                  <a:cubicBezTo>
                    <a:pt x="31631" y="2939"/>
                    <a:pt x="31626" y="2762"/>
                    <a:pt x="31616" y="2591"/>
                  </a:cubicBezTo>
                  <a:cubicBezTo>
                    <a:pt x="31433" y="2353"/>
                    <a:pt x="31212" y="2182"/>
                    <a:pt x="30976" y="2043"/>
                  </a:cubicBezTo>
                  <a:cubicBezTo>
                    <a:pt x="30262" y="1629"/>
                    <a:pt x="29380" y="1532"/>
                    <a:pt x="28698" y="1059"/>
                  </a:cubicBezTo>
                  <a:cubicBezTo>
                    <a:pt x="28284" y="860"/>
                    <a:pt x="28537" y="468"/>
                    <a:pt x="28440" y="178"/>
                  </a:cubicBezTo>
                  <a:cubicBezTo>
                    <a:pt x="28357" y="163"/>
                    <a:pt x="28282" y="156"/>
                    <a:pt x="28214" y="156"/>
                  </a:cubicBezTo>
                  <a:cubicBezTo>
                    <a:pt x="28060" y="156"/>
                    <a:pt x="27941" y="193"/>
                    <a:pt x="27844" y="263"/>
                  </a:cubicBezTo>
                  <a:cubicBezTo>
                    <a:pt x="27672" y="392"/>
                    <a:pt x="27575" y="624"/>
                    <a:pt x="27505" y="935"/>
                  </a:cubicBezTo>
                  <a:cubicBezTo>
                    <a:pt x="27437" y="1273"/>
                    <a:pt x="27286" y="1531"/>
                    <a:pt x="27051" y="1531"/>
                  </a:cubicBezTo>
                  <a:cubicBezTo>
                    <a:pt x="26919" y="1531"/>
                    <a:pt x="26761" y="1450"/>
                    <a:pt x="26576" y="1258"/>
                  </a:cubicBezTo>
                  <a:cubicBezTo>
                    <a:pt x="26512" y="1277"/>
                    <a:pt x="26454" y="1286"/>
                    <a:pt x="26400" y="1286"/>
                  </a:cubicBezTo>
                  <a:cubicBezTo>
                    <a:pt x="26226" y="1286"/>
                    <a:pt x="26103" y="1186"/>
                    <a:pt x="26034" y="989"/>
                  </a:cubicBezTo>
                  <a:cubicBezTo>
                    <a:pt x="25873" y="967"/>
                    <a:pt x="25722" y="940"/>
                    <a:pt x="25754" y="726"/>
                  </a:cubicBezTo>
                  <a:lnTo>
                    <a:pt x="25754" y="726"/>
                  </a:lnTo>
                  <a:cubicBezTo>
                    <a:pt x="25698" y="743"/>
                    <a:pt x="25645" y="751"/>
                    <a:pt x="25597" y="751"/>
                  </a:cubicBezTo>
                  <a:cubicBezTo>
                    <a:pt x="25425" y="751"/>
                    <a:pt x="25305" y="649"/>
                    <a:pt x="25234" y="452"/>
                  </a:cubicBezTo>
                  <a:cubicBezTo>
                    <a:pt x="25072" y="436"/>
                    <a:pt x="24922" y="409"/>
                    <a:pt x="24954" y="194"/>
                  </a:cubicBezTo>
                  <a:lnTo>
                    <a:pt x="24954" y="194"/>
                  </a:lnTo>
                  <a:cubicBezTo>
                    <a:pt x="24903" y="210"/>
                    <a:pt x="24855" y="217"/>
                    <a:pt x="24809" y="217"/>
                  </a:cubicBezTo>
                  <a:cubicBezTo>
                    <a:pt x="24594" y="217"/>
                    <a:pt x="24417" y="67"/>
                    <a:pt x="24218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2" name="Google Shape;5102;p35"/>
            <p:cNvSpPr/>
            <p:nvPr/>
          </p:nvSpPr>
          <p:spPr>
            <a:xfrm>
              <a:off x="6044250" y="2292225"/>
              <a:ext cx="637175" cy="308675"/>
            </a:xfrm>
            <a:custGeom>
              <a:avLst/>
              <a:gdLst/>
              <a:ahLst/>
              <a:cxnLst/>
              <a:rect l="l" t="t" r="r" b="b"/>
              <a:pathLst>
                <a:path w="25487" h="12347" extrusionOk="0">
                  <a:moveTo>
                    <a:pt x="18825" y="1"/>
                  </a:moveTo>
                  <a:cubicBezTo>
                    <a:pt x="18658" y="118"/>
                    <a:pt x="18417" y="76"/>
                    <a:pt x="18207" y="113"/>
                  </a:cubicBezTo>
                  <a:cubicBezTo>
                    <a:pt x="16628" y="420"/>
                    <a:pt x="14984" y="344"/>
                    <a:pt x="13447" y="898"/>
                  </a:cubicBezTo>
                  <a:cubicBezTo>
                    <a:pt x="12378" y="1124"/>
                    <a:pt x="11309" y="1360"/>
                    <a:pt x="10240" y="1564"/>
                  </a:cubicBezTo>
                  <a:cubicBezTo>
                    <a:pt x="9456" y="1714"/>
                    <a:pt x="8676" y="1876"/>
                    <a:pt x="7903" y="2047"/>
                  </a:cubicBezTo>
                  <a:cubicBezTo>
                    <a:pt x="7511" y="2133"/>
                    <a:pt x="7124" y="2220"/>
                    <a:pt x="6737" y="2305"/>
                  </a:cubicBezTo>
                  <a:cubicBezTo>
                    <a:pt x="4793" y="2736"/>
                    <a:pt x="2849" y="3143"/>
                    <a:pt x="855" y="3326"/>
                  </a:cubicBezTo>
                  <a:cubicBezTo>
                    <a:pt x="608" y="3363"/>
                    <a:pt x="355" y="3401"/>
                    <a:pt x="102" y="3438"/>
                  </a:cubicBezTo>
                  <a:cubicBezTo>
                    <a:pt x="65" y="3509"/>
                    <a:pt x="33" y="3579"/>
                    <a:pt x="0" y="3654"/>
                  </a:cubicBezTo>
                  <a:cubicBezTo>
                    <a:pt x="173" y="3772"/>
                    <a:pt x="302" y="3933"/>
                    <a:pt x="404" y="4110"/>
                  </a:cubicBezTo>
                  <a:cubicBezTo>
                    <a:pt x="167" y="4938"/>
                    <a:pt x="425" y="5980"/>
                    <a:pt x="1123" y="6485"/>
                  </a:cubicBezTo>
                  <a:cubicBezTo>
                    <a:pt x="1257" y="6316"/>
                    <a:pt x="1416" y="6207"/>
                    <a:pt x="1621" y="6207"/>
                  </a:cubicBezTo>
                  <a:cubicBezTo>
                    <a:pt x="1670" y="6207"/>
                    <a:pt x="1723" y="6213"/>
                    <a:pt x="1778" y="6227"/>
                  </a:cubicBezTo>
                  <a:cubicBezTo>
                    <a:pt x="2326" y="5674"/>
                    <a:pt x="2945" y="5169"/>
                    <a:pt x="3412" y="4546"/>
                  </a:cubicBezTo>
                  <a:cubicBezTo>
                    <a:pt x="3471" y="4465"/>
                    <a:pt x="3536" y="4390"/>
                    <a:pt x="3600" y="4320"/>
                  </a:cubicBezTo>
                  <a:cubicBezTo>
                    <a:pt x="3850" y="4068"/>
                    <a:pt x="4108" y="3951"/>
                    <a:pt x="4389" y="3951"/>
                  </a:cubicBezTo>
                  <a:cubicBezTo>
                    <a:pt x="4616" y="3951"/>
                    <a:pt x="4859" y="4028"/>
                    <a:pt x="5126" y="4169"/>
                  </a:cubicBezTo>
                  <a:cubicBezTo>
                    <a:pt x="5088" y="3954"/>
                    <a:pt x="5180" y="3842"/>
                    <a:pt x="5378" y="3815"/>
                  </a:cubicBezTo>
                  <a:cubicBezTo>
                    <a:pt x="5395" y="3647"/>
                    <a:pt x="5482" y="3556"/>
                    <a:pt x="5657" y="3547"/>
                  </a:cubicBezTo>
                  <a:lnTo>
                    <a:pt x="5657" y="3547"/>
                  </a:lnTo>
                  <a:cubicBezTo>
                    <a:pt x="5652" y="3552"/>
                    <a:pt x="5647" y="3557"/>
                    <a:pt x="5641" y="3562"/>
                  </a:cubicBezTo>
                  <a:lnTo>
                    <a:pt x="5668" y="3547"/>
                  </a:lnTo>
                  <a:lnTo>
                    <a:pt x="5668" y="3547"/>
                  </a:lnTo>
                  <a:cubicBezTo>
                    <a:pt x="5665" y="3547"/>
                    <a:pt x="5661" y="3547"/>
                    <a:pt x="5657" y="3547"/>
                  </a:cubicBezTo>
                  <a:lnTo>
                    <a:pt x="5657" y="3547"/>
                  </a:lnTo>
                  <a:cubicBezTo>
                    <a:pt x="6391" y="2852"/>
                    <a:pt x="7304" y="2778"/>
                    <a:pt x="8252" y="2751"/>
                  </a:cubicBezTo>
                  <a:cubicBezTo>
                    <a:pt x="8262" y="2751"/>
                    <a:pt x="8271" y="2751"/>
                    <a:pt x="8280" y="2751"/>
                  </a:cubicBezTo>
                  <a:cubicBezTo>
                    <a:pt x="8878" y="2751"/>
                    <a:pt x="8945" y="3075"/>
                    <a:pt x="8887" y="3535"/>
                  </a:cubicBezTo>
                  <a:cubicBezTo>
                    <a:pt x="8947" y="3516"/>
                    <a:pt x="9003" y="3506"/>
                    <a:pt x="9053" y="3506"/>
                  </a:cubicBezTo>
                  <a:cubicBezTo>
                    <a:pt x="9228" y="3506"/>
                    <a:pt x="9345" y="3617"/>
                    <a:pt x="9407" y="3825"/>
                  </a:cubicBezTo>
                  <a:cubicBezTo>
                    <a:pt x="9623" y="4046"/>
                    <a:pt x="9784" y="4288"/>
                    <a:pt x="9692" y="4615"/>
                  </a:cubicBezTo>
                  <a:cubicBezTo>
                    <a:pt x="9736" y="4623"/>
                    <a:pt x="9782" y="4626"/>
                    <a:pt x="9828" y="4626"/>
                  </a:cubicBezTo>
                  <a:cubicBezTo>
                    <a:pt x="9947" y="4626"/>
                    <a:pt x="10072" y="4607"/>
                    <a:pt x="10191" y="4599"/>
                  </a:cubicBezTo>
                  <a:lnTo>
                    <a:pt x="10191" y="4599"/>
                  </a:lnTo>
                  <a:cubicBezTo>
                    <a:pt x="10198" y="4663"/>
                    <a:pt x="10191" y="4728"/>
                    <a:pt x="10171" y="4787"/>
                  </a:cubicBezTo>
                  <a:cubicBezTo>
                    <a:pt x="10154" y="4841"/>
                    <a:pt x="10144" y="4911"/>
                    <a:pt x="10138" y="4985"/>
                  </a:cubicBezTo>
                  <a:cubicBezTo>
                    <a:pt x="10235" y="4915"/>
                    <a:pt x="10354" y="4878"/>
                    <a:pt x="10508" y="4878"/>
                  </a:cubicBezTo>
                  <a:cubicBezTo>
                    <a:pt x="10576" y="4878"/>
                    <a:pt x="10651" y="4885"/>
                    <a:pt x="10734" y="4900"/>
                  </a:cubicBezTo>
                  <a:cubicBezTo>
                    <a:pt x="10734" y="4895"/>
                    <a:pt x="10729" y="4884"/>
                    <a:pt x="10729" y="4878"/>
                  </a:cubicBezTo>
                  <a:lnTo>
                    <a:pt x="10729" y="4878"/>
                  </a:lnTo>
                  <a:lnTo>
                    <a:pt x="10756" y="4900"/>
                  </a:lnTo>
                  <a:lnTo>
                    <a:pt x="10734" y="4900"/>
                  </a:lnTo>
                  <a:cubicBezTo>
                    <a:pt x="10831" y="5190"/>
                    <a:pt x="10578" y="5582"/>
                    <a:pt x="10992" y="5781"/>
                  </a:cubicBezTo>
                  <a:cubicBezTo>
                    <a:pt x="11674" y="6254"/>
                    <a:pt x="12556" y="6351"/>
                    <a:pt x="13270" y="6765"/>
                  </a:cubicBezTo>
                  <a:cubicBezTo>
                    <a:pt x="13506" y="6904"/>
                    <a:pt x="13727" y="7075"/>
                    <a:pt x="13910" y="7313"/>
                  </a:cubicBezTo>
                  <a:cubicBezTo>
                    <a:pt x="13920" y="7484"/>
                    <a:pt x="13925" y="7661"/>
                    <a:pt x="13930" y="7834"/>
                  </a:cubicBezTo>
                  <a:cubicBezTo>
                    <a:pt x="13942" y="7828"/>
                    <a:pt x="13947" y="7828"/>
                    <a:pt x="13957" y="7822"/>
                  </a:cubicBezTo>
                  <a:lnTo>
                    <a:pt x="13957" y="7822"/>
                  </a:lnTo>
                  <a:lnTo>
                    <a:pt x="13947" y="7839"/>
                  </a:lnTo>
                  <a:cubicBezTo>
                    <a:pt x="13942" y="7844"/>
                    <a:pt x="13937" y="7854"/>
                    <a:pt x="13937" y="7854"/>
                  </a:cubicBezTo>
                  <a:cubicBezTo>
                    <a:pt x="13937" y="7849"/>
                    <a:pt x="13937" y="7839"/>
                    <a:pt x="13930" y="7834"/>
                  </a:cubicBezTo>
                  <a:cubicBezTo>
                    <a:pt x="13679" y="7925"/>
                    <a:pt x="13625" y="8124"/>
                    <a:pt x="13667" y="8365"/>
                  </a:cubicBezTo>
                  <a:cubicBezTo>
                    <a:pt x="13672" y="8365"/>
                    <a:pt x="13679" y="8360"/>
                    <a:pt x="13689" y="8360"/>
                  </a:cubicBezTo>
                  <a:lnTo>
                    <a:pt x="13667" y="8387"/>
                  </a:lnTo>
                  <a:lnTo>
                    <a:pt x="13667" y="8365"/>
                  </a:lnTo>
                  <a:cubicBezTo>
                    <a:pt x="13377" y="8446"/>
                    <a:pt x="13324" y="8645"/>
                    <a:pt x="13399" y="8908"/>
                  </a:cubicBezTo>
                  <a:cubicBezTo>
                    <a:pt x="13409" y="8902"/>
                    <a:pt x="13409" y="8897"/>
                    <a:pt x="13421" y="8892"/>
                  </a:cubicBezTo>
                  <a:lnTo>
                    <a:pt x="13421" y="8892"/>
                  </a:lnTo>
                  <a:lnTo>
                    <a:pt x="13409" y="8908"/>
                  </a:lnTo>
                  <a:cubicBezTo>
                    <a:pt x="13409" y="8913"/>
                    <a:pt x="13404" y="8918"/>
                    <a:pt x="13404" y="8918"/>
                  </a:cubicBezTo>
                  <a:cubicBezTo>
                    <a:pt x="13399" y="8918"/>
                    <a:pt x="13399" y="8913"/>
                    <a:pt x="13399" y="8908"/>
                  </a:cubicBezTo>
                  <a:cubicBezTo>
                    <a:pt x="12834" y="9230"/>
                    <a:pt x="12873" y="9795"/>
                    <a:pt x="12878" y="10326"/>
                  </a:cubicBezTo>
                  <a:cubicBezTo>
                    <a:pt x="12884" y="10816"/>
                    <a:pt x="12913" y="11024"/>
                    <a:pt x="13140" y="11024"/>
                  </a:cubicBezTo>
                  <a:cubicBezTo>
                    <a:pt x="13297" y="11024"/>
                    <a:pt x="13546" y="10926"/>
                    <a:pt x="13947" y="10755"/>
                  </a:cubicBezTo>
                  <a:lnTo>
                    <a:pt x="13947" y="10755"/>
                  </a:lnTo>
                  <a:cubicBezTo>
                    <a:pt x="13942" y="10767"/>
                    <a:pt x="13937" y="10777"/>
                    <a:pt x="13930" y="10782"/>
                  </a:cubicBezTo>
                  <a:cubicBezTo>
                    <a:pt x="14086" y="10874"/>
                    <a:pt x="14248" y="10955"/>
                    <a:pt x="14404" y="11030"/>
                  </a:cubicBezTo>
                  <a:cubicBezTo>
                    <a:pt x="14414" y="11013"/>
                    <a:pt x="14425" y="10998"/>
                    <a:pt x="14436" y="10976"/>
                  </a:cubicBezTo>
                  <a:cubicBezTo>
                    <a:pt x="14446" y="10960"/>
                    <a:pt x="14463" y="10938"/>
                    <a:pt x="14485" y="10923"/>
                  </a:cubicBezTo>
                  <a:cubicBezTo>
                    <a:pt x="15075" y="11395"/>
                    <a:pt x="15742" y="11471"/>
                    <a:pt x="16327" y="11471"/>
                  </a:cubicBezTo>
                  <a:cubicBezTo>
                    <a:pt x="16477" y="11471"/>
                    <a:pt x="16628" y="11464"/>
                    <a:pt x="16778" y="11459"/>
                  </a:cubicBezTo>
                  <a:cubicBezTo>
                    <a:pt x="16858" y="11454"/>
                    <a:pt x="16940" y="11454"/>
                    <a:pt x="17020" y="11454"/>
                  </a:cubicBezTo>
                  <a:cubicBezTo>
                    <a:pt x="17283" y="11540"/>
                    <a:pt x="17547" y="11632"/>
                    <a:pt x="17798" y="11754"/>
                  </a:cubicBezTo>
                  <a:cubicBezTo>
                    <a:pt x="18019" y="11863"/>
                    <a:pt x="18282" y="11992"/>
                    <a:pt x="18546" y="12034"/>
                  </a:cubicBezTo>
                  <a:cubicBezTo>
                    <a:pt x="18601" y="12042"/>
                    <a:pt x="18656" y="12047"/>
                    <a:pt x="18710" y="12047"/>
                  </a:cubicBezTo>
                  <a:cubicBezTo>
                    <a:pt x="18777" y="12047"/>
                    <a:pt x="18843" y="12039"/>
                    <a:pt x="18911" y="12019"/>
                  </a:cubicBezTo>
                  <a:cubicBezTo>
                    <a:pt x="19115" y="11965"/>
                    <a:pt x="19244" y="11787"/>
                    <a:pt x="19201" y="11583"/>
                  </a:cubicBezTo>
                  <a:cubicBezTo>
                    <a:pt x="19340" y="11303"/>
                    <a:pt x="18954" y="10777"/>
                    <a:pt x="18728" y="10626"/>
                  </a:cubicBezTo>
                  <a:cubicBezTo>
                    <a:pt x="18718" y="10621"/>
                    <a:pt x="18707" y="10616"/>
                    <a:pt x="18691" y="10606"/>
                  </a:cubicBezTo>
                  <a:cubicBezTo>
                    <a:pt x="18551" y="10423"/>
                    <a:pt x="18422" y="10234"/>
                    <a:pt x="18299" y="10052"/>
                  </a:cubicBezTo>
                  <a:cubicBezTo>
                    <a:pt x="18175" y="9869"/>
                    <a:pt x="18056" y="9691"/>
                    <a:pt x="17954" y="9515"/>
                  </a:cubicBezTo>
                  <a:cubicBezTo>
                    <a:pt x="16886" y="8784"/>
                    <a:pt x="17547" y="8124"/>
                    <a:pt x="18212" y="7457"/>
                  </a:cubicBezTo>
                  <a:cubicBezTo>
                    <a:pt x="18212" y="8124"/>
                    <a:pt x="18212" y="8784"/>
                    <a:pt x="18326" y="9461"/>
                  </a:cubicBezTo>
                  <a:cubicBezTo>
                    <a:pt x="18368" y="9563"/>
                    <a:pt x="18428" y="9671"/>
                    <a:pt x="18497" y="9768"/>
                  </a:cubicBezTo>
                  <a:cubicBezTo>
                    <a:pt x="18777" y="10160"/>
                    <a:pt x="19249" y="10460"/>
                    <a:pt x="19679" y="10460"/>
                  </a:cubicBezTo>
                  <a:cubicBezTo>
                    <a:pt x="19824" y="10460"/>
                    <a:pt x="19964" y="10428"/>
                    <a:pt x="20093" y="10363"/>
                  </a:cubicBezTo>
                  <a:cubicBezTo>
                    <a:pt x="20372" y="10219"/>
                    <a:pt x="20523" y="10197"/>
                    <a:pt x="20592" y="10197"/>
                  </a:cubicBezTo>
                  <a:cubicBezTo>
                    <a:pt x="20619" y="10197"/>
                    <a:pt x="20630" y="10202"/>
                    <a:pt x="20630" y="10202"/>
                  </a:cubicBezTo>
                  <a:cubicBezTo>
                    <a:pt x="20732" y="10278"/>
                    <a:pt x="20781" y="10772"/>
                    <a:pt x="20796" y="10960"/>
                  </a:cubicBezTo>
                  <a:lnTo>
                    <a:pt x="20808" y="11045"/>
                  </a:lnTo>
                  <a:cubicBezTo>
                    <a:pt x="20910" y="12121"/>
                    <a:pt x="21415" y="12346"/>
                    <a:pt x="21817" y="12346"/>
                  </a:cubicBezTo>
                  <a:cubicBezTo>
                    <a:pt x="21898" y="12346"/>
                    <a:pt x="21973" y="12341"/>
                    <a:pt x="22048" y="12319"/>
                  </a:cubicBezTo>
                  <a:cubicBezTo>
                    <a:pt x="22000" y="12168"/>
                    <a:pt x="21946" y="11997"/>
                    <a:pt x="21936" y="11803"/>
                  </a:cubicBezTo>
                  <a:cubicBezTo>
                    <a:pt x="22085" y="11771"/>
                    <a:pt x="22263" y="11685"/>
                    <a:pt x="22467" y="11567"/>
                  </a:cubicBezTo>
                  <a:cubicBezTo>
                    <a:pt x="22580" y="11245"/>
                    <a:pt x="22795" y="11057"/>
                    <a:pt x="23156" y="11057"/>
                  </a:cubicBezTo>
                  <a:lnTo>
                    <a:pt x="23161" y="11057"/>
                  </a:lnTo>
                  <a:cubicBezTo>
                    <a:pt x="23354" y="10992"/>
                    <a:pt x="23520" y="10911"/>
                    <a:pt x="23665" y="10826"/>
                  </a:cubicBezTo>
                  <a:cubicBezTo>
                    <a:pt x="23789" y="10976"/>
                    <a:pt x="23880" y="11126"/>
                    <a:pt x="23939" y="11283"/>
                  </a:cubicBezTo>
                  <a:cubicBezTo>
                    <a:pt x="24879" y="10702"/>
                    <a:pt x="25035" y="9730"/>
                    <a:pt x="25164" y="8918"/>
                  </a:cubicBezTo>
                  <a:cubicBezTo>
                    <a:pt x="25224" y="8521"/>
                    <a:pt x="25283" y="8144"/>
                    <a:pt x="25417" y="7806"/>
                  </a:cubicBezTo>
                  <a:cubicBezTo>
                    <a:pt x="25487" y="7623"/>
                    <a:pt x="25449" y="7415"/>
                    <a:pt x="25325" y="7269"/>
                  </a:cubicBezTo>
                  <a:cubicBezTo>
                    <a:pt x="25224" y="7145"/>
                    <a:pt x="25073" y="7081"/>
                    <a:pt x="24917" y="7081"/>
                  </a:cubicBezTo>
                  <a:cubicBezTo>
                    <a:pt x="24879" y="7081"/>
                    <a:pt x="24847" y="7081"/>
                    <a:pt x="24810" y="7092"/>
                  </a:cubicBezTo>
                  <a:cubicBezTo>
                    <a:pt x="24520" y="7152"/>
                    <a:pt x="24245" y="7199"/>
                    <a:pt x="23987" y="7248"/>
                  </a:cubicBezTo>
                  <a:cubicBezTo>
                    <a:pt x="23429" y="7345"/>
                    <a:pt x="22903" y="7435"/>
                    <a:pt x="22397" y="7608"/>
                  </a:cubicBezTo>
                  <a:cubicBezTo>
                    <a:pt x="22161" y="7688"/>
                    <a:pt x="21968" y="7732"/>
                    <a:pt x="21828" y="7732"/>
                  </a:cubicBezTo>
                  <a:cubicBezTo>
                    <a:pt x="21678" y="7732"/>
                    <a:pt x="21479" y="7732"/>
                    <a:pt x="21296" y="6958"/>
                  </a:cubicBezTo>
                  <a:cubicBezTo>
                    <a:pt x="21011" y="5727"/>
                    <a:pt x="20625" y="4529"/>
                    <a:pt x="20211" y="3256"/>
                  </a:cubicBezTo>
                  <a:cubicBezTo>
                    <a:pt x="20034" y="2703"/>
                    <a:pt x="19851" y="2139"/>
                    <a:pt x="19674" y="1553"/>
                  </a:cubicBezTo>
                  <a:cubicBezTo>
                    <a:pt x="19647" y="1478"/>
                    <a:pt x="19610" y="1419"/>
                    <a:pt x="19561" y="1365"/>
                  </a:cubicBezTo>
                  <a:cubicBezTo>
                    <a:pt x="19561" y="1306"/>
                    <a:pt x="19556" y="1246"/>
                    <a:pt x="19545" y="1177"/>
                  </a:cubicBezTo>
                  <a:cubicBezTo>
                    <a:pt x="19513" y="795"/>
                    <a:pt x="19405" y="527"/>
                    <a:pt x="19260" y="334"/>
                  </a:cubicBezTo>
                  <a:cubicBezTo>
                    <a:pt x="19137" y="172"/>
                    <a:pt x="18986" y="71"/>
                    <a:pt x="1882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3" name="Google Shape;5103;p35"/>
            <p:cNvSpPr/>
            <p:nvPr/>
          </p:nvSpPr>
          <p:spPr>
            <a:xfrm>
              <a:off x="6725975" y="1781475"/>
              <a:ext cx="236000" cy="240275"/>
            </a:xfrm>
            <a:custGeom>
              <a:avLst/>
              <a:gdLst/>
              <a:ahLst/>
              <a:cxnLst/>
              <a:rect l="l" t="t" r="r" b="b"/>
              <a:pathLst>
                <a:path w="9440" h="9611" extrusionOk="0">
                  <a:moveTo>
                    <a:pt x="8049" y="0"/>
                  </a:moveTo>
                  <a:cubicBezTo>
                    <a:pt x="6936" y="167"/>
                    <a:pt x="5867" y="430"/>
                    <a:pt x="4820" y="769"/>
                  </a:cubicBezTo>
                  <a:cubicBezTo>
                    <a:pt x="4208" y="989"/>
                    <a:pt x="3590" y="1208"/>
                    <a:pt x="2971" y="1434"/>
                  </a:cubicBezTo>
                  <a:cubicBezTo>
                    <a:pt x="3026" y="1370"/>
                    <a:pt x="3090" y="1312"/>
                    <a:pt x="3133" y="1241"/>
                  </a:cubicBezTo>
                  <a:cubicBezTo>
                    <a:pt x="3154" y="1208"/>
                    <a:pt x="3144" y="1156"/>
                    <a:pt x="3149" y="1112"/>
                  </a:cubicBezTo>
                  <a:cubicBezTo>
                    <a:pt x="3092" y="1108"/>
                    <a:pt x="3035" y="1106"/>
                    <a:pt x="2979" y="1106"/>
                  </a:cubicBezTo>
                  <a:cubicBezTo>
                    <a:pt x="2102" y="1106"/>
                    <a:pt x="1311" y="1551"/>
                    <a:pt x="464" y="1687"/>
                  </a:cubicBezTo>
                  <a:cubicBezTo>
                    <a:pt x="296" y="1838"/>
                    <a:pt x="184" y="2021"/>
                    <a:pt x="114" y="2257"/>
                  </a:cubicBezTo>
                  <a:cubicBezTo>
                    <a:pt x="50" y="2450"/>
                    <a:pt x="18" y="2681"/>
                    <a:pt x="1" y="2949"/>
                  </a:cubicBezTo>
                  <a:cubicBezTo>
                    <a:pt x="157" y="3901"/>
                    <a:pt x="372" y="5056"/>
                    <a:pt x="511" y="5807"/>
                  </a:cubicBezTo>
                  <a:cubicBezTo>
                    <a:pt x="618" y="6393"/>
                    <a:pt x="861" y="6985"/>
                    <a:pt x="883" y="7565"/>
                  </a:cubicBezTo>
                  <a:cubicBezTo>
                    <a:pt x="888" y="7694"/>
                    <a:pt x="883" y="7823"/>
                    <a:pt x="861" y="7945"/>
                  </a:cubicBezTo>
                  <a:cubicBezTo>
                    <a:pt x="812" y="8267"/>
                    <a:pt x="667" y="8579"/>
                    <a:pt x="367" y="8891"/>
                  </a:cubicBezTo>
                  <a:cubicBezTo>
                    <a:pt x="360" y="8897"/>
                    <a:pt x="469" y="9015"/>
                    <a:pt x="528" y="9080"/>
                  </a:cubicBezTo>
                  <a:cubicBezTo>
                    <a:pt x="469" y="9273"/>
                    <a:pt x="420" y="9445"/>
                    <a:pt x="360" y="9584"/>
                  </a:cubicBezTo>
                  <a:cubicBezTo>
                    <a:pt x="415" y="9601"/>
                    <a:pt x="469" y="9611"/>
                    <a:pt x="528" y="9611"/>
                  </a:cubicBezTo>
                  <a:lnTo>
                    <a:pt x="533" y="9611"/>
                  </a:lnTo>
                  <a:cubicBezTo>
                    <a:pt x="673" y="9611"/>
                    <a:pt x="807" y="9595"/>
                    <a:pt x="930" y="9574"/>
                  </a:cubicBezTo>
                  <a:cubicBezTo>
                    <a:pt x="1360" y="9499"/>
                    <a:pt x="1721" y="9305"/>
                    <a:pt x="1999" y="8993"/>
                  </a:cubicBezTo>
                  <a:cubicBezTo>
                    <a:pt x="3338" y="7500"/>
                    <a:pt x="5067" y="6715"/>
                    <a:pt x="7253" y="6006"/>
                  </a:cubicBezTo>
                  <a:cubicBezTo>
                    <a:pt x="8301" y="5663"/>
                    <a:pt x="8914" y="5388"/>
                    <a:pt x="9219" y="5002"/>
                  </a:cubicBezTo>
                  <a:cubicBezTo>
                    <a:pt x="9333" y="4857"/>
                    <a:pt x="9403" y="4690"/>
                    <a:pt x="9440" y="4503"/>
                  </a:cubicBezTo>
                  <a:cubicBezTo>
                    <a:pt x="9252" y="3766"/>
                    <a:pt x="9053" y="2891"/>
                    <a:pt x="8817" y="2021"/>
                  </a:cubicBezTo>
                  <a:cubicBezTo>
                    <a:pt x="8666" y="1466"/>
                    <a:pt x="8414" y="876"/>
                    <a:pt x="8564" y="441"/>
                  </a:cubicBezTo>
                  <a:cubicBezTo>
                    <a:pt x="8446" y="263"/>
                    <a:pt x="8307" y="134"/>
                    <a:pt x="8156" y="54"/>
                  </a:cubicBezTo>
                  <a:cubicBezTo>
                    <a:pt x="8118" y="33"/>
                    <a:pt x="8081" y="16"/>
                    <a:pt x="8049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4" name="Google Shape;5104;p35"/>
            <p:cNvSpPr/>
            <p:nvPr/>
          </p:nvSpPr>
          <p:spPr>
            <a:xfrm>
              <a:off x="6577450" y="2562875"/>
              <a:ext cx="70950" cy="152950"/>
            </a:xfrm>
            <a:custGeom>
              <a:avLst/>
              <a:gdLst/>
              <a:ahLst/>
              <a:cxnLst/>
              <a:rect l="l" t="t" r="r" b="b"/>
              <a:pathLst>
                <a:path w="2838" h="6118" extrusionOk="0">
                  <a:moveTo>
                    <a:pt x="2337" y="0"/>
                  </a:moveTo>
                  <a:cubicBezTo>
                    <a:pt x="2192" y="85"/>
                    <a:pt x="2026" y="166"/>
                    <a:pt x="1833" y="231"/>
                  </a:cubicBezTo>
                  <a:lnTo>
                    <a:pt x="1828" y="231"/>
                  </a:lnTo>
                  <a:cubicBezTo>
                    <a:pt x="1467" y="231"/>
                    <a:pt x="1252" y="419"/>
                    <a:pt x="1139" y="741"/>
                  </a:cubicBezTo>
                  <a:cubicBezTo>
                    <a:pt x="1144" y="735"/>
                    <a:pt x="1151" y="735"/>
                    <a:pt x="1156" y="730"/>
                  </a:cubicBezTo>
                  <a:lnTo>
                    <a:pt x="1156" y="730"/>
                  </a:lnTo>
                  <a:lnTo>
                    <a:pt x="1151" y="735"/>
                  </a:lnTo>
                  <a:lnTo>
                    <a:pt x="1134" y="747"/>
                  </a:lnTo>
                  <a:lnTo>
                    <a:pt x="1139" y="741"/>
                  </a:lnTo>
                  <a:lnTo>
                    <a:pt x="1139" y="741"/>
                  </a:lnTo>
                  <a:cubicBezTo>
                    <a:pt x="935" y="859"/>
                    <a:pt x="757" y="945"/>
                    <a:pt x="608" y="977"/>
                  </a:cubicBezTo>
                  <a:cubicBezTo>
                    <a:pt x="618" y="1171"/>
                    <a:pt x="672" y="1342"/>
                    <a:pt x="720" y="1493"/>
                  </a:cubicBezTo>
                  <a:cubicBezTo>
                    <a:pt x="725" y="1503"/>
                    <a:pt x="725" y="1515"/>
                    <a:pt x="732" y="1525"/>
                  </a:cubicBezTo>
                  <a:cubicBezTo>
                    <a:pt x="839" y="1858"/>
                    <a:pt x="828" y="1885"/>
                    <a:pt x="737" y="1982"/>
                  </a:cubicBezTo>
                  <a:cubicBezTo>
                    <a:pt x="1" y="2772"/>
                    <a:pt x="38" y="3680"/>
                    <a:pt x="70" y="4560"/>
                  </a:cubicBezTo>
                  <a:cubicBezTo>
                    <a:pt x="87" y="4878"/>
                    <a:pt x="97" y="5210"/>
                    <a:pt x="80" y="5554"/>
                  </a:cubicBezTo>
                  <a:cubicBezTo>
                    <a:pt x="65" y="5790"/>
                    <a:pt x="209" y="6006"/>
                    <a:pt x="430" y="6086"/>
                  </a:cubicBezTo>
                  <a:cubicBezTo>
                    <a:pt x="489" y="6108"/>
                    <a:pt x="548" y="6118"/>
                    <a:pt x="613" y="6118"/>
                  </a:cubicBezTo>
                  <a:cubicBezTo>
                    <a:pt x="779" y="6118"/>
                    <a:pt x="940" y="6038"/>
                    <a:pt x="1042" y="5899"/>
                  </a:cubicBezTo>
                  <a:cubicBezTo>
                    <a:pt x="1892" y="4749"/>
                    <a:pt x="2337" y="3685"/>
                    <a:pt x="2401" y="2648"/>
                  </a:cubicBezTo>
                  <a:cubicBezTo>
                    <a:pt x="2413" y="2487"/>
                    <a:pt x="2472" y="2282"/>
                    <a:pt x="2537" y="2068"/>
                  </a:cubicBezTo>
                  <a:cubicBezTo>
                    <a:pt x="2666" y="1638"/>
                    <a:pt x="2837" y="1042"/>
                    <a:pt x="2611" y="457"/>
                  </a:cubicBezTo>
                  <a:cubicBezTo>
                    <a:pt x="2552" y="300"/>
                    <a:pt x="2461" y="150"/>
                    <a:pt x="2337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5" name="Google Shape;5105;p35"/>
            <p:cNvSpPr/>
            <p:nvPr/>
          </p:nvSpPr>
          <p:spPr>
            <a:xfrm>
              <a:off x="322350" y="972150"/>
              <a:ext cx="1107875" cy="919625"/>
            </a:xfrm>
            <a:custGeom>
              <a:avLst/>
              <a:gdLst/>
              <a:ahLst/>
              <a:cxnLst/>
              <a:rect l="l" t="t" r="r" b="b"/>
              <a:pathLst>
                <a:path w="44315" h="36785" extrusionOk="0">
                  <a:moveTo>
                    <a:pt x="16427" y="6431"/>
                  </a:moveTo>
                  <a:cubicBezTo>
                    <a:pt x="16428" y="6431"/>
                    <a:pt x="16429" y="6431"/>
                    <a:pt x="16430" y="6431"/>
                  </a:cubicBezTo>
                  <a:lnTo>
                    <a:pt x="16430" y="6431"/>
                  </a:lnTo>
                  <a:cubicBezTo>
                    <a:pt x="16429" y="6431"/>
                    <a:pt x="16428" y="6431"/>
                    <a:pt x="16427" y="6431"/>
                  </a:cubicBezTo>
                  <a:close/>
                  <a:moveTo>
                    <a:pt x="10669" y="1"/>
                  </a:moveTo>
                  <a:cubicBezTo>
                    <a:pt x="10347" y="156"/>
                    <a:pt x="10025" y="478"/>
                    <a:pt x="9852" y="1118"/>
                  </a:cubicBezTo>
                  <a:cubicBezTo>
                    <a:pt x="9304" y="3170"/>
                    <a:pt x="8510" y="5190"/>
                    <a:pt x="7736" y="7140"/>
                  </a:cubicBezTo>
                  <a:cubicBezTo>
                    <a:pt x="7134" y="8665"/>
                    <a:pt x="6511" y="10245"/>
                    <a:pt x="6001" y="11841"/>
                  </a:cubicBezTo>
                  <a:cubicBezTo>
                    <a:pt x="5334" y="13941"/>
                    <a:pt x="4179" y="15843"/>
                    <a:pt x="3062" y="17685"/>
                  </a:cubicBezTo>
                  <a:cubicBezTo>
                    <a:pt x="2579" y="18476"/>
                    <a:pt x="2084" y="19292"/>
                    <a:pt x="1627" y="20114"/>
                  </a:cubicBezTo>
                  <a:lnTo>
                    <a:pt x="1605" y="20152"/>
                  </a:lnTo>
                  <a:cubicBezTo>
                    <a:pt x="982" y="21290"/>
                    <a:pt x="489" y="22188"/>
                    <a:pt x="918" y="23563"/>
                  </a:cubicBezTo>
                  <a:cubicBezTo>
                    <a:pt x="935" y="23606"/>
                    <a:pt x="854" y="23745"/>
                    <a:pt x="789" y="23859"/>
                  </a:cubicBezTo>
                  <a:cubicBezTo>
                    <a:pt x="703" y="24008"/>
                    <a:pt x="606" y="24176"/>
                    <a:pt x="558" y="24385"/>
                  </a:cubicBezTo>
                  <a:lnTo>
                    <a:pt x="499" y="24610"/>
                  </a:lnTo>
                  <a:cubicBezTo>
                    <a:pt x="231" y="25652"/>
                    <a:pt x="0" y="26555"/>
                    <a:pt x="494" y="27308"/>
                  </a:cubicBezTo>
                  <a:cubicBezTo>
                    <a:pt x="580" y="27442"/>
                    <a:pt x="687" y="27560"/>
                    <a:pt x="811" y="27667"/>
                  </a:cubicBezTo>
                  <a:cubicBezTo>
                    <a:pt x="967" y="27538"/>
                    <a:pt x="1166" y="27464"/>
                    <a:pt x="1402" y="27442"/>
                  </a:cubicBezTo>
                  <a:cubicBezTo>
                    <a:pt x="1714" y="27625"/>
                    <a:pt x="2143" y="27764"/>
                    <a:pt x="2740" y="27861"/>
                  </a:cubicBezTo>
                  <a:cubicBezTo>
                    <a:pt x="3519" y="27990"/>
                    <a:pt x="4270" y="28290"/>
                    <a:pt x="5039" y="28505"/>
                  </a:cubicBezTo>
                  <a:cubicBezTo>
                    <a:pt x="10432" y="30031"/>
                    <a:pt x="15837" y="31518"/>
                    <a:pt x="21262" y="32921"/>
                  </a:cubicBezTo>
                  <a:cubicBezTo>
                    <a:pt x="21381" y="33018"/>
                    <a:pt x="21478" y="33120"/>
                    <a:pt x="21552" y="33238"/>
                  </a:cubicBezTo>
                  <a:cubicBezTo>
                    <a:pt x="21649" y="33174"/>
                    <a:pt x="21768" y="33120"/>
                    <a:pt x="21902" y="33088"/>
                  </a:cubicBezTo>
                  <a:cubicBezTo>
                    <a:pt x="26270" y="34216"/>
                    <a:pt x="36687" y="36779"/>
                    <a:pt x="36724" y="36784"/>
                  </a:cubicBezTo>
                  <a:cubicBezTo>
                    <a:pt x="36714" y="36747"/>
                    <a:pt x="37299" y="31089"/>
                    <a:pt x="37852" y="28994"/>
                  </a:cubicBezTo>
                  <a:cubicBezTo>
                    <a:pt x="38217" y="27598"/>
                    <a:pt x="38229" y="26093"/>
                    <a:pt x="38873" y="24771"/>
                  </a:cubicBezTo>
                  <a:cubicBezTo>
                    <a:pt x="38921" y="24573"/>
                    <a:pt x="38996" y="24385"/>
                    <a:pt x="39131" y="24196"/>
                  </a:cubicBezTo>
                  <a:cubicBezTo>
                    <a:pt x="39206" y="24089"/>
                    <a:pt x="39318" y="24025"/>
                    <a:pt x="39432" y="23966"/>
                  </a:cubicBezTo>
                  <a:cubicBezTo>
                    <a:pt x="39560" y="23891"/>
                    <a:pt x="39625" y="23810"/>
                    <a:pt x="39662" y="23725"/>
                  </a:cubicBezTo>
                  <a:cubicBezTo>
                    <a:pt x="39625" y="23294"/>
                    <a:pt x="39506" y="22854"/>
                    <a:pt x="39893" y="22493"/>
                  </a:cubicBezTo>
                  <a:cubicBezTo>
                    <a:pt x="39893" y="22564"/>
                    <a:pt x="39898" y="22634"/>
                    <a:pt x="39905" y="22703"/>
                  </a:cubicBezTo>
                  <a:cubicBezTo>
                    <a:pt x="39942" y="22634"/>
                    <a:pt x="39980" y="22564"/>
                    <a:pt x="40012" y="22493"/>
                  </a:cubicBezTo>
                  <a:cubicBezTo>
                    <a:pt x="39980" y="22483"/>
                    <a:pt x="39947" y="22473"/>
                    <a:pt x="39920" y="22456"/>
                  </a:cubicBezTo>
                  <a:cubicBezTo>
                    <a:pt x="39856" y="22262"/>
                    <a:pt x="39796" y="22074"/>
                    <a:pt x="39737" y="21881"/>
                  </a:cubicBezTo>
                  <a:cubicBezTo>
                    <a:pt x="39705" y="21870"/>
                    <a:pt x="39679" y="21860"/>
                    <a:pt x="39647" y="21849"/>
                  </a:cubicBezTo>
                  <a:cubicBezTo>
                    <a:pt x="39453" y="21791"/>
                    <a:pt x="39147" y="21731"/>
                    <a:pt x="39018" y="21548"/>
                  </a:cubicBezTo>
                  <a:cubicBezTo>
                    <a:pt x="38926" y="21419"/>
                    <a:pt x="38899" y="21258"/>
                    <a:pt x="38911" y="21097"/>
                  </a:cubicBezTo>
                  <a:cubicBezTo>
                    <a:pt x="38765" y="20796"/>
                    <a:pt x="38884" y="20554"/>
                    <a:pt x="39104" y="20328"/>
                  </a:cubicBezTo>
                  <a:cubicBezTo>
                    <a:pt x="39136" y="20249"/>
                    <a:pt x="39169" y="20167"/>
                    <a:pt x="39196" y="20092"/>
                  </a:cubicBezTo>
                  <a:cubicBezTo>
                    <a:pt x="39404" y="19517"/>
                    <a:pt x="39603" y="18873"/>
                    <a:pt x="39958" y="18367"/>
                  </a:cubicBezTo>
                  <a:cubicBezTo>
                    <a:pt x="40146" y="18094"/>
                    <a:pt x="40371" y="17879"/>
                    <a:pt x="40640" y="17680"/>
                  </a:cubicBezTo>
                  <a:cubicBezTo>
                    <a:pt x="41150" y="17315"/>
                    <a:pt x="41510" y="16971"/>
                    <a:pt x="41817" y="16418"/>
                  </a:cubicBezTo>
                  <a:cubicBezTo>
                    <a:pt x="42097" y="15924"/>
                    <a:pt x="42354" y="15414"/>
                    <a:pt x="42692" y="14957"/>
                  </a:cubicBezTo>
                  <a:cubicBezTo>
                    <a:pt x="42982" y="14570"/>
                    <a:pt x="43321" y="14231"/>
                    <a:pt x="43612" y="13834"/>
                  </a:cubicBezTo>
                  <a:cubicBezTo>
                    <a:pt x="43605" y="13829"/>
                    <a:pt x="43600" y="13823"/>
                    <a:pt x="43600" y="13823"/>
                  </a:cubicBezTo>
                  <a:cubicBezTo>
                    <a:pt x="43647" y="13719"/>
                    <a:pt x="43688" y="13591"/>
                    <a:pt x="43787" y="13591"/>
                  </a:cubicBezTo>
                  <a:cubicBezTo>
                    <a:pt x="43791" y="13591"/>
                    <a:pt x="43795" y="13591"/>
                    <a:pt x="43799" y="13592"/>
                  </a:cubicBezTo>
                  <a:cubicBezTo>
                    <a:pt x="43826" y="13559"/>
                    <a:pt x="43858" y="13527"/>
                    <a:pt x="43885" y="13495"/>
                  </a:cubicBezTo>
                  <a:cubicBezTo>
                    <a:pt x="43869" y="13318"/>
                    <a:pt x="43992" y="13210"/>
                    <a:pt x="44175" y="13130"/>
                  </a:cubicBezTo>
                  <a:cubicBezTo>
                    <a:pt x="44175" y="13130"/>
                    <a:pt x="44175" y="13135"/>
                    <a:pt x="44180" y="13135"/>
                  </a:cubicBezTo>
                  <a:cubicBezTo>
                    <a:pt x="44229" y="13066"/>
                    <a:pt x="44277" y="12991"/>
                    <a:pt x="44314" y="12915"/>
                  </a:cubicBezTo>
                  <a:lnTo>
                    <a:pt x="44314" y="12915"/>
                  </a:lnTo>
                  <a:cubicBezTo>
                    <a:pt x="44277" y="12964"/>
                    <a:pt x="44239" y="13017"/>
                    <a:pt x="44192" y="13066"/>
                  </a:cubicBezTo>
                  <a:cubicBezTo>
                    <a:pt x="44197" y="12738"/>
                    <a:pt x="44197" y="12404"/>
                    <a:pt x="44202" y="12077"/>
                  </a:cubicBezTo>
                  <a:cubicBezTo>
                    <a:pt x="44024" y="11856"/>
                    <a:pt x="43756" y="11754"/>
                    <a:pt x="43483" y="11551"/>
                  </a:cubicBezTo>
                  <a:cubicBezTo>
                    <a:pt x="43450" y="11529"/>
                    <a:pt x="43423" y="11497"/>
                    <a:pt x="43396" y="11470"/>
                  </a:cubicBezTo>
                  <a:cubicBezTo>
                    <a:pt x="43079" y="11357"/>
                    <a:pt x="42923" y="11083"/>
                    <a:pt x="42875" y="10702"/>
                  </a:cubicBezTo>
                  <a:cubicBezTo>
                    <a:pt x="42784" y="10514"/>
                    <a:pt x="42697" y="10326"/>
                    <a:pt x="42601" y="10148"/>
                  </a:cubicBezTo>
                  <a:cubicBezTo>
                    <a:pt x="42596" y="10138"/>
                    <a:pt x="42590" y="10122"/>
                    <a:pt x="42585" y="10111"/>
                  </a:cubicBezTo>
                  <a:cubicBezTo>
                    <a:pt x="40087" y="9681"/>
                    <a:pt x="37674" y="8908"/>
                    <a:pt x="35214" y="8343"/>
                  </a:cubicBezTo>
                  <a:cubicBezTo>
                    <a:pt x="34636" y="8213"/>
                    <a:pt x="34052" y="7965"/>
                    <a:pt x="33455" y="7965"/>
                  </a:cubicBezTo>
                  <a:cubicBezTo>
                    <a:pt x="33115" y="7965"/>
                    <a:pt x="32771" y="8046"/>
                    <a:pt x="32420" y="8273"/>
                  </a:cubicBezTo>
                  <a:cubicBezTo>
                    <a:pt x="32346" y="8323"/>
                    <a:pt x="32248" y="8352"/>
                    <a:pt x="32144" y="8352"/>
                  </a:cubicBezTo>
                  <a:cubicBezTo>
                    <a:pt x="31958" y="8352"/>
                    <a:pt x="31754" y="8260"/>
                    <a:pt x="31636" y="8042"/>
                  </a:cubicBezTo>
                  <a:cubicBezTo>
                    <a:pt x="31594" y="8037"/>
                    <a:pt x="31551" y="8035"/>
                    <a:pt x="31507" y="8035"/>
                  </a:cubicBezTo>
                  <a:cubicBezTo>
                    <a:pt x="31376" y="8035"/>
                    <a:pt x="31240" y="8053"/>
                    <a:pt x="31109" y="8053"/>
                  </a:cubicBezTo>
                  <a:cubicBezTo>
                    <a:pt x="30907" y="8053"/>
                    <a:pt x="30716" y="8009"/>
                    <a:pt x="30573" y="7785"/>
                  </a:cubicBezTo>
                  <a:cubicBezTo>
                    <a:pt x="30230" y="7882"/>
                    <a:pt x="29887" y="7915"/>
                    <a:pt x="29544" y="7915"/>
                  </a:cubicBezTo>
                  <a:cubicBezTo>
                    <a:pt x="28993" y="7915"/>
                    <a:pt x="28442" y="7829"/>
                    <a:pt x="27892" y="7779"/>
                  </a:cubicBezTo>
                  <a:cubicBezTo>
                    <a:pt x="27554" y="8237"/>
                    <a:pt x="27183" y="8392"/>
                    <a:pt x="26796" y="8392"/>
                  </a:cubicBezTo>
                  <a:cubicBezTo>
                    <a:pt x="26382" y="8392"/>
                    <a:pt x="25950" y="8215"/>
                    <a:pt x="25517" y="8037"/>
                  </a:cubicBezTo>
                  <a:lnTo>
                    <a:pt x="25517" y="8053"/>
                  </a:lnTo>
                  <a:lnTo>
                    <a:pt x="25502" y="8037"/>
                  </a:lnTo>
                  <a:lnTo>
                    <a:pt x="25502" y="8037"/>
                  </a:lnTo>
                  <a:cubicBezTo>
                    <a:pt x="25507" y="8048"/>
                    <a:pt x="25517" y="8053"/>
                    <a:pt x="25517" y="8053"/>
                  </a:cubicBezTo>
                  <a:cubicBezTo>
                    <a:pt x="25254" y="7951"/>
                    <a:pt x="25066" y="7774"/>
                    <a:pt x="24964" y="7511"/>
                  </a:cubicBezTo>
                  <a:cubicBezTo>
                    <a:pt x="24674" y="7516"/>
                    <a:pt x="24389" y="7516"/>
                    <a:pt x="24099" y="7516"/>
                  </a:cubicBezTo>
                  <a:cubicBezTo>
                    <a:pt x="24072" y="7489"/>
                    <a:pt x="24040" y="7467"/>
                    <a:pt x="24014" y="7452"/>
                  </a:cubicBezTo>
                  <a:cubicBezTo>
                    <a:pt x="23954" y="7415"/>
                    <a:pt x="23890" y="7388"/>
                    <a:pt x="23826" y="7376"/>
                  </a:cubicBezTo>
                  <a:cubicBezTo>
                    <a:pt x="23793" y="7371"/>
                    <a:pt x="23761" y="7366"/>
                    <a:pt x="23729" y="7366"/>
                  </a:cubicBezTo>
                  <a:cubicBezTo>
                    <a:pt x="23713" y="7365"/>
                    <a:pt x="23698" y="7364"/>
                    <a:pt x="23682" y="7364"/>
                  </a:cubicBezTo>
                  <a:cubicBezTo>
                    <a:pt x="23457" y="7364"/>
                    <a:pt x="23220" y="7449"/>
                    <a:pt x="22997" y="7449"/>
                  </a:cubicBezTo>
                  <a:cubicBezTo>
                    <a:pt x="22843" y="7449"/>
                    <a:pt x="22696" y="7409"/>
                    <a:pt x="22563" y="7274"/>
                  </a:cubicBezTo>
                  <a:cubicBezTo>
                    <a:pt x="20554" y="6706"/>
                    <a:pt x="18450" y="6887"/>
                    <a:pt x="16430" y="6431"/>
                  </a:cubicBezTo>
                  <a:lnTo>
                    <a:pt x="16430" y="6431"/>
                  </a:lnTo>
                  <a:cubicBezTo>
                    <a:pt x="16433" y="6433"/>
                    <a:pt x="16434" y="6437"/>
                    <a:pt x="16439" y="6441"/>
                  </a:cubicBezTo>
                  <a:cubicBezTo>
                    <a:pt x="16372" y="6451"/>
                    <a:pt x="16308" y="6457"/>
                    <a:pt x="16247" y="6457"/>
                  </a:cubicBezTo>
                  <a:cubicBezTo>
                    <a:pt x="15857" y="6457"/>
                    <a:pt x="15572" y="6253"/>
                    <a:pt x="15358" y="5910"/>
                  </a:cubicBezTo>
                  <a:cubicBezTo>
                    <a:pt x="15182" y="5900"/>
                    <a:pt x="15090" y="5808"/>
                    <a:pt x="15085" y="5630"/>
                  </a:cubicBezTo>
                  <a:cubicBezTo>
                    <a:pt x="14526" y="4997"/>
                    <a:pt x="14800" y="4212"/>
                    <a:pt x="14870" y="3540"/>
                  </a:cubicBezTo>
                  <a:cubicBezTo>
                    <a:pt x="14929" y="2972"/>
                    <a:pt x="14719" y="2451"/>
                    <a:pt x="14816" y="1908"/>
                  </a:cubicBezTo>
                  <a:lnTo>
                    <a:pt x="14816" y="1908"/>
                  </a:lnTo>
                  <a:cubicBezTo>
                    <a:pt x="14723" y="1932"/>
                    <a:pt x="14634" y="1945"/>
                    <a:pt x="14550" y="1945"/>
                  </a:cubicBezTo>
                  <a:cubicBezTo>
                    <a:pt x="14339" y="1945"/>
                    <a:pt x="14160" y="1860"/>
                    <a:pt x="14021" y="1645"/>
                  </a:cubicBezTo>
                  <a:cubicBezTo>
                    <a:pt x="13979" y="1649"/>
                    <a:pt x="13937" y="1651"/>
                    <a:pt x="13897" y="1651"/>
                  </a:cubicBezTo>
                  <a:cubicBezTo>
                    <a:pt x="13210" y="1651"/>
                    <a:pt x="12840" y="1035"/>
                    <a:pt x="12313" y="736"/>
                  </a:cubicBezTo>
                  <a:cubicBezTo>
                    <a:pt x="11996" y="549"/>
                    <a:pt x="11706" y="441"/>
                    <a:pt x="11453" y="403"/>
                  </a:cubicBezTo>
                  <a:cubicBezTo>
                    <a:pt x="11211" y="264"/>
                    <a:pt x="10970" y="140"/>
                    <a:pt x="10722" y="27"/>
                  </a:cubicBezTo>
                  <a:cubicBezTo>
                    <a:pt x="10707" y="16"/>
                    <a:pt x="10690" y="6"/>
                    <a:pt x="10669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6" name="Google Shape;5106;p35"/>
            <p:cNvSpPr/>
            <p:nvPr/>
          </p:nvSpPr>
          <p:spPr>
            <a:xfrm>
              <a:off x="732625" y="1132775"/>
              <a:ext cx="425" cy="275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" y="1"/>
                  </a:moveTo>
                  <a:cubicBezTo>
                    <a:pt x="1" y="1"/>
                    <a:pt x="6" y="6"/>
                    <a:pt x="16" y="1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7" name="Google Shape;5107;p35"/>
            <p:cNvSpPr/>
            <p:nvPr/>
          </p:nvSpPr>
          <p:spPr>
            <a:xfrm>
              <a:off x="1572700" y="777150"/>
              <a:ext cx="1386975" cy="838925"/>
            </a:xfrm>
            <a:custGeom>
              <a:avLst/>
              <a:gdLst/>
              <a:ahLst/>
              <a:cxnLst/>
              <a:rect l="l" t="t" r="r" b="b"/>
              <a:pathLst>
                <a:path w="55479" h="33557" extrusionOk="0">
                  <a:moveTo>
                    <a:pt x="920" y="1"/>
                  </a:moveTo>
                  <a:lnTo>
                    <a:pt x="920" y="16"/>
                  </a:lnTo>
                  <a:cubicBezTo>
                    <a:pt x="715" y="2014"/>
                    <a:pt x="0" y="3986"/>
                    <a:pt x="253" y="6006"/>
                  </a:cubicBezTo>
                  <a:cubicBezTo>
                    <a:pt x="425" y="6479"/>
                    <a:pt x="662" y="6956"/>
                    <a:pt x="774" y="7452"/>
                  </a:cubicBezTo>
                  <a:cubicBezTo>
                    <a:pt x="1215" y="7774"/>
                    <a:pt x="1145" y="8101"/>
                    <a:pt x="801" y="8429"/>
                  </a:cubicBezTo>
                  <a:cubicBezTo>
                    <a:pt x="747" y="8885"/>
                    <a:pt x="689" y="9326"/>
                    <a:pt x="940" y="9761"/>
                  </a:cubicBezTo>
                  <a:cubicBezTo>
                    <a:pt x="952" y="9772"/>
                    <a:pt x="962" y="9788"/>
                    <a:pt x="973" y="9805"/>
                  </a:cubicBezTo>
                  <a:cubicBezTo>
                    <a:pt x="1134" y="9922"/>
                    <a:pt x="1247" y="10073"/>
                    <a:pt x="1306" y="10256"/>
                  </a:cubicBezTo>
                  <a:cubicBezTo>
                    <a:pt x="1441" y="10400"/>
                    <a:pt x="1585" y="10534"/>
                    <a:pt x="1736" y="10670"/>
                  </a:cubicBezTo>
                  <a:cubicBezTo>
                    <a:pt x="2316" y="11169"/>
                    <a:pt x="2778" y="11647"/>
                    <a:pt x="3047" y="12378"/>
                  </a:cubicBezTo>
                  <a:cubicBezTo>
                    <a:pt x="3288" y="13028"/>
                    <a:pt x="3439" y="13758"/>
                    <a:pt x="3895" y="14285"/>
                  </a:cubicBezTo>
                  <a:cubicBezTo>
                    <a:pt x="3997" y="14441"/>
                    <a:pt x="4153" y="14558"/>
                    <a:pt x="4438" y="14747"/>
                  </a:cubicBezTo>
                  <a:cubicBezTo>
                    <a:pt x="4798" y="15004"/>
                    <a:pt x="5158" y="15240"/>
                    <a:pt x="5400" y="15547"/>
                  </a:cubicBezTo>
                  <a:cubicBezTo>
                    <a:pt x="5443" y="15569"/>
                    <a:pt x="5480" y="15590"/>
                    <a:pt x="5517" y="15612"/>
                  </a:cubicBezTo>
                  <a:cubicBezTo>
                    <a:pt x="5631" y="15671"/>
                    <a:pt x="5738" y="15741"/>
                    <a:pt x="5835" y="15810"/>
                  </a:cubicBezTo>
                  <a:cubicBezTo>
                    <a:pt x="5943" y="16078"/>
                    <a:pt x="5980" y="16363"/>
                    <a:pt x="5948" y="16681"/>
                  </a:cubicBezTo>
                  <a:cubicBezTo>
                    <a:pt x="5878" y="16745"/>
                    <a:pt x="5787" y="16809"/>
                    <a:pt x="5673" y="16874"/>
                  </a:cubicBezTo>
                  <a:cubicBezTo>
                    <a:pt x="5749" y="16638"/>
                    <a:pt x="5749" y="16450"/>
                    <a:pt x="5700" y="16299"/>
                  </a:cubicBezTo>
                  <a:lnTo>
                    <a:pt x="5700" y="16299"/>
                  </a:lnTo>
                  <a:cubicBezTo>
                    <a:pt x="5711" y="16401"/>
                    <a:pt x="5711" y="16504"/>
                    <a:pt x="5700" y="16621"/>
                  </a:cubicBezTo>
                  <a:cubicBezTo>
                    <a:pt x="5690" y="16740"/>
                    <a:pt x="5673" y="16852"/>
                    <a:pt x="5653" y="16971"/>
                  </a:cubicBezTo>
                  <a:cubicBezTo>
                    <a:pt x="5690" y="17142"/>
                    <a:pt x="5700" y="17298"/>
                    <a:pt x="5550" y="17379"/>
                  </a:cubicBezTo>
                  <a:cubicBezTo>
                    <a:pt x="5363" y="18061"/>
                    <a:pt x="5051" y="18716"/>
                    <a:pt x="4895" y="19398"/>
                  </a:cubicBezTo>
                  <a:cubicBezTo>
                    <a:pt x="4803" y="19792"/>
                    <a:pt x="4739" y="20189"/>
                    <a:pt x="4728" y="20591"/>
                  </a:cubicBezTo>
                  <a:cubicBezTo>
                    <a:pt x="4744" y="20662"/>
                    <a:pt x="4766" y="20726"/>
                    <a:pt x="4798" y="20796"/>
                  </a:cubicBezTo>
                  <a:cubicBezTo>
                    <a:pt x="4771" y="20752"/>
                    <a:pt x="4750" y="20715"/>
                    <a:pt x="4728" y="20672"/>
                  </a:cubicBezTo>
                  <a:lnTo>
                    <a:pt x="4728" y="20710"/>
                  </a:lnTo>
                  <a:cubicBezTo>
                    <a:pt x="4728" y="20855"/>
                    <a:pt x="4674" y="21005"/>
                    <a:pt x="4535" y="21075"/>
                  </a:cubicBezTo>
                  <a:cubicBezTo>
                    <a:pt x="4314" y="21188"/>
                    <a:pt x="3950" y="21446"/>
                    <a:pt x="3766" y="21741"/>
                  </a:cubicBezTo>
                  <a:lnTo>
                    <a:pt x="3766" y="22386"/>
                  </a:lnTo>
                  <a:cubicBezTo>
                    <a:pt x="3794" y="22418"/>
                    <a:pt x="3826" y="22450"/>
                    <a:pt x="3863" y="22482"/>
                  </a:cubicBezTo>
                  <a:cubicBezTo>
                    <a:pt x="4071" y="22657"/>
                    <a:pt x="4303" y="22717"/>
                    <a:pt x="4542" y="22717"/>
                  </a:cubicBezTo>
                  <a:cubicBezTo>
                    <a:pt x="4804" y="22717"/>
                    <a:pt x="5074" y="22644"/>
                    <a:pt x="5330" y="22569"/>
                  </a:cubicBezTo>
                  <a:cubicBezTo>
                    <a:pt x="5552" y="22507"/>
                    <a:pt x="5808" y="22434"/>
                    <a:pt x="6052" y="22434"/>
                  </a:cubicBezTo>
                  <a:cubicBezTo>
                    <a:pt x="6062" y="22434"/>
                    <a:pt x="6072" y="22435"/>
                    <a:pt x="6082" y="22435"/>
                  </a:cubicBezTo>
                  <a:cubicBezTo>
                    <a:pt x="6141" y="22370"/>
                    <a:pt x="6201" y="22311"/>
                    <a:pt x="6276" y="22230"/>
                  </a:cubicBezTo>
                  <a:cubicBezTo>
                    <a:pt x="6399" y="22289"/>
                    <a:pt x="6555" y="22311"/>
                    <a:pt x="6598" y="22391"/>
                  </a:cubicBezTo>
                  <a:cubicBezTo>
                    <a:pt x="6640" y="22467"/>
                    <a:pt x="6620" y="22557"/>
                    <a:pt x="6523" y="22569"/>
                  </a:cubicBezTo>
                  <a:cubicBezTo>
                    <a:pt x="6544" y="22584"/>
                    <a:pt x="6571" y="22596"/>
                    <a:pt x="6593" y="22611"/>
                  </a:cubicBezTo>
                  <a:cubicBezTo>
                    <a:pt x="7592" y="23466"/>
                    <a:pt x="7377" y="25110"/>
                    <a:pt x="7382" y="26281"/>
                  </a:cubicBezTo>
                  <a:cubicBezTo>
                    <a:pt x="7382" y="27533"/>
                    <a:pt x="7694" y="28810"/>
                    <a:pt x="8167" y="29971"/>
                  </a:cubicBezTo>
                  <a:cubicBezTo>
                    <a:pt x="8430" y="30610"/>
                    <a:pt x="8757" y="31352"/>
                    <a:pt x="9311" y="31798"/>
                  </a:cubicBezTo>
                  <a:cubicBezTo>
                    <a:pt x="9595" y="32027"/>
                    <a:pt x="9884" y="32102"/>
                    <a:pt x="10178" y="32102"/>
                  </a:cubicBezTo>
                  <a:cubicBezTo>
                    <a:pt x="10256" y="32102"/>
                    <a:pt x="10333" y="32097"/>
                    <a:pt x="10412" y="32088"/>
                  </a:cubicBezTo>
                  <a:cubicBezTo>
                    <a:pt x="10717" y="31828"/>
                    <a:pt x="11035" y="31750"/>
                    <a:pt x="11353" y="31750"/>
                  </a:cubicBezTo>
                  <a:cubicBezTo>
                    <a:pt x="11832" y="31750"/>
                    <a:pt x="12311" y="31927"/>
                    <a:pt x="12749" y="31927"/>
                  </a:cubicBezTo>
                  <a:cubicBezTo>
                    <a:pt x="12842" y="31927"/>
                    <a:pt x="12933" y="31919"/>
                    <a:pt x="13023" y="31900"/>
                  </a:cubicBezTo>
                  <a:lnTo>
                    <a:pt x="13023" y="31900"/>
                  </a:lnTo>
                  <a:cubicBezTo>
                    <a:pt x="13002" y="31916"/>
                    <a:pt x="12975" y="31927"/>
                    <a:pt x="12948" y="31944"/>
                  </a:cubicBezTo>
                  <a:cubicBezTo>
                    <a:pt x="13028" y="31944"/>
                    <a:pt x="13114" y="31944"/>
                    <a:pt x="13195" y="31937"/>
                  </a:cubicBezTo>
                  <a:lnTo>
                    <a:pt x="13233" y="31937"/>
                  </a:lnTo>
                  <a:cubicBezTo>
                    <a:pt x="13206" y="31922"/>
                    <a:pt x="13184" y="31905"/>
                    <a:pt x="13163" y="31884"/>
                  </a:cubicBezTo>
                  <a:lnTo>
                    <a:pt x="13163" y="31884"/>
                  </a:lnTo>
                  <a:cubicBezTo>
                    <a:pt x="13208" y="31888"/>
                    <a:pt x="13253" y="31889"/>
                    <a:pt x="13299" y="31889"/>
                  </a:cubicBezTo>
                  <a:cubicBezTo>
                    <a:pt x="13578" y="31889"/>
                    <a:pt x="13865" y="31836"/>
                    <a:pt x="14144" y="31836"/>
                  </a:cubicBezTo>
                  <a:cubicBezTo>
                    <a:pt x="14410" y="31836"/>
                    <a:pt x="14669" y="31884"/>
                    <a:pt x="14909" y="32072"/>
                  </a:cubicBezTo>
                  <a:cubicBezTo>
                    <a:pt x="15161" y="32122"/>
                    <a:pt x="15414" y="32163"/>
                    <a:pt x="15655" y="32163"/>
                  </a:cubicBezTo>
                  <a:cubicBezTo>
                    <a:pt x="16063" y="32163"/>
                    <a:pt x="16437" y="32047"/>
                    <a:pt x="16714" y="31659"/>
                  </a:cubicBezTo>
                  <a:cubicBezTo>
                    <a:pt x="16843" y="31476"/>
                    <a:pt x="16977" y="31374"/>
                    <a:pt x="17106" y="31331"/>
                  </a:cubicBezTo>
                  <a:cubicBezTo>
                    <a:pt x="17240" y="31207"/>
                    <a:pt x="17353" y="31143"/>
                    <a:pt x="17455" y="31126"/>
                  </a:cubicBezTo>
                  <a:cubicBezTo>
                    <a:pt x="17515" y="31138"/>
                    <a:pt x="17573" y="31153"/>
                    <a:pt x="17632" y="31170"/>
                  </a:cubicBezTo>
                  <a:cubicBezTo>
                    <a:pt x="17740" y="31245"/>
                    <a:pt x="17820" y="31406"/>
                    <a:pt x="17879" y="31653"/>
                  </a:cubicBezTo>
                  <a:cubicBezTo>
                    <a:pt x="18148" y="31927"/>
                    <a:pt x="18390" y="32298"/>
                    <a:pt x="18583" y="32566"/>
                  </a:cubicBezTo>
                  <a:cubicBezTo>
                    <a:pt x="18611" y="32604"/>
                    <a:pt x="18631" y="32641"/>
                    <a:pt x="18658" y="32673"/>
                  </a:cubicBezTo>
                  <a:cubicBezTo>
                    <a:pt x="19030" y="32078"/>
                    <a:pt x="18981" y="31379"/>
                    <a:pt x="19050" y="30707"/>
                  </a:cubicBezTo>
                  <a:cubicBezTo>
                    <a:pt x="19117" y="30050"/>
                    <a:pt x="19379" y="29722"/>
                    <a:pt x="19993" y="29722"/>
                  </a:cubicBezTo>
                  <a:cubicBezTo>
                    <a:pt x="20077" y="29722"/>
                    <a:pt x="20167" y="29728"/>
                    <a:pt x="20265" y="29740"/>
                  </a:cubicBezTo>
                  <a:cubicBezTo>
                    <a:pt x="24272" y="30246"/>
                    <a:pt x="28280" y="30707"/>
                    <a:pt x="32288" y="31185"/>
                  </a:cubicBezTo>
                  <a:cubicBezTo>
                    <a:pt x="36424" y="31679"/>
                    <a:pt x="40561" y="32185"/>
                    <a:pt x="44703" y="32668"/>
                  </a:cubicBezTo>
                  <a:cubicBezTo>
                    <a:pt x="47212" y="32963"/>
                    <a:pt x="49731" y="33211"/>
                    <a:pt x="52240" y="33533"/>
                  </a:cubicBezTo>
                  <a:cubicBezTo>
                    <a:pt x="52364" y="33548"/>
                    <a:pt x="52476" y="33557"/>
                    <a:pt x="52576" y="33557"/>
                  </a:cubicBezTo>
                  <a:cubicBezTo>
                    <a:pt x="52696" y="33557"/>
                    <a:pt x="52799" y="33544"/>
                    <a:pt x="52885" y="33511"/>
                  </a:cubicBezTo>
                  <a:cubicBezTo>
                    <a:pt x="52917" y="33528"/>
                    <a:pt x="52944" y="33538"/>
                    <a:pt x="52976" y="33555"/>
                  </a:cubicBezTo>
                  <a:cubicBezTo>
                    <a:pt x="52976" y="33523"/>
                    <a:pt x="52981" y="33491"/>
                    <a:pt x="52981" y="33459"/>
                  </a:cubicBezTo>
                  <a:cubicBezTo>
                    <a:pt x="53137" y="33355"/>
                    <a:pt x="53217" y="33146"/>
                    <a:pt x="53234" y="32782"/>
                  </a:cubicBezTo>
                  <a:cubicBezTo>
                    <a:pt x="53261" y="32276"/>
                    <a:pt x="53341" y="31771"/>
                    <a:pt x="53460" y="31272"/>
                  </a:cubicBezTo>
                  <a:cubicBezTo>
                    <a:pt x="53519" y="30848"/>
                    <a:pt x="53594" y="30422"/>
                    <a:pt x="53616" y="29993"/>
                  </a:cubicBezTo>
                  <a:cubicBezTo>
                    <a:pt x="53626" y="29762"/>
                    <a:pt x="53631" y="29536"/>
                    <a:pt x="53653" y="29311"/>
                  </a:cubicBezTo>
                  <a:lnTo>
                    <a:pt x="53653" y="29311"/>
                  </a:lnTo>
                  <a:cubicBezTo>
                    <a:pt x="53648" y="29316"/>
                    <a:pt x="53642" y="29326"/>
                    <a:pt x="53631" y="29333"/>
                  </a:cubicBezTo>
                  <a:cubicBezTo>
                    <a:pt x="53728" y="28714"/>
                    <a:pt x="53809" y="28161"/>
                    <a:pt x="53889" y="27635"/>
                  </a:cubicBezTo>
                  <a:lnTo>
                    <a:pt x="53889" y="27275"/>
                  </a:lnTo>
                  <a:cubicBezTo>
                    <a:pt x="53921" y="27226"/>
                    <a:pt x="53948" y="27183"/>
                    <a:pt x="53986" y="27141"/>
                  </a:cubicBezTo>
                  <a:cubicBezTo>
                    <a:pt x="53970" y="27114"/>
                    <a:pt x="53959" y="27087"/>
                    <a:pt x="53943" y="27060"/>
                  </a:cubicBezTo>
                  <a:cubicBezTo>
                    <a:pt x="53954" y="27049"/>
                    <a:pt x="53964" y="27038"/>
                    <a:pt x="53976" y="27033"/>
                  </a:cubicBezTo>
                  <a:cubicBezTo>
                    <a:pt x="54055" y="26506"/>
                    <a:pt x="54132" y="26013"/>
                    <a:pt x="54201" y="25512"/>
                  </a:cubicBezTo>
                  <a:cubicBezTo>
                    <a:pt x="54190" y="25195"/>
                    <a:pt x="54260" y="24890"/>
                    <a:pt x="54335" y="24578"/>
                  </a:cubicBezTo>
                  <a:cubicBezTo>
                    <a:pt x="54362" y="24465"/>
                    <a:pt x="54395" y="24352"/>
                    <a:pt x="54422" y="24233"/>
                  </a:cubicBezTo>
                  <a:cubicBezTo>
                    <a:pt x="54454" y="24104"/>
                    <a:pt x="54480" y="23970"/>
                    <a:pt x="54502" y="23836"/>
                  </a:cubicBezTo>
                  <a:cubicBezTo>
                    <a:pt x="54502" y="23821"/>
                    <a:pt x="54507" y="23804"/>
                    <a:pt x="54507" y="23789"/>
                  </a:cubicBezTo>
                  <a:cubicBezTo>
                    <a:pt x="54544" y="23536"/>
                    <a:pt x="54544" y="23278"/>
                    <a:pt x="54480" y="23015"/>
                  </a:cubicBezTo>
                  <a:cubicBezTo>
                    <a:pt x="54330" y="21134"/>
                    <a:pt x="54260" y="19264"/>
                    <a:pt x="55012" y="17476"/>
                  </a:cubicBezTo>
                  <a:lnTo>
                    <a:pt x="55012" y="16078"/>
                  </a:lnTo>
                  <a:cubicBezTo>
                    <a:pt x="54658" y="15864"/>
                    <a:pt x="54802" y="15520"/>
                    <a:pt x="54824" y="15235"/>
                  </a:cubicBezTo>
                  <a:cubicBezTo>
                    <a:pt x="55012" y="12711"/>
                    <a:pt x="55178" y="10186"/>
                    <a:pt x="55447" y="7666"/>
                  </a:cubicBezTo>
                  <a:cubicBezTo>
                    <a:pt x="55479" y="7343"/>
                    <a:pt x="55469" y="7124"/>
                    <a:pt x="55377" y="6973"/>
                  </a:cubicBezTo>
                  <a:cubicBezTo>
                    <a:pt x="53701" y="6877"/>
                    <a:pt x="52042" y="6785"/>
                    <a:pt x="50408" y="6737"/>
                  </a:cubicBezTo>
                  <a:cubicBezTo>
                    <a:pt x="41303" y="6473"/>
                    <a:pt x="31745" y="5082"/>
                    <a:pt x="22821" y="3304"/>
                  </a:cubicBezTo>
                  <a:cubicBezTo>
                    <a:pt x="20377" y="2820"/>
                    <a:pt x="17986" y="2111"/>
                    <a:pt x="15548" y="1601"/>
                  </a:cubicBezTo>
                  <a:lnTo>
                    <a:pt x="15548" y="1601"/>
                  </a:lnTo>
                  <a:cubicBezTo>
                    <a:pt x="15549" y="1601"/>
                    <a:pt x="15549" y="1601"/>
                    <a:pt x="15549" y="1601"/>
                  </a:cubicBezTo>
                  <a:cubicBezTo>
                    <a:pt x="15525" y="1601"/>
                    <a:pt x="12773" y="1212"/>
                    <a:pt x="13187" y="1212"/>
                  </a:cubicBezTo>
                  <a:cubicBezTo>
                    <a:pt x="13258" y="1212"/>
                    <a:pt x="13425" y="1224"/>
                    <a:pt x="13716" y="1251"/>
                  </a:cubicBezTo>
                  <a:cubicBezTo>
                    <a:pt x="12899" y="1171"/>
                    <a:pt x="12088" y="1096"/>
                    <a:pt x="11272" y="1037"/>
                  </a:cubicBezTo>
                  <a:cubicBezTo>
                    <a:pt x="7914" y="779"/>
                    <a:pt x="4304" y="698"/>
                    <a:pt x="920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8" name="Google Shape;5108;p35"/>
            <p:cNvSpPr/>
            <p:nvPr/>
          </p:nvSpPr>
          <p:spPr>
            <a:xfrm>
              <a:off x="2853300" y="1957275"/>
              <a:ext cx="1112350" cy="564100"/>
            </a:xfrm>
            <a:custGeom>
              <a:avLst/>
              <a:gdLst/>
              <a:ahLst/>
              <a:cxnLst/>
              <a:rect l="l" t="t" r="r" b="b"/>
              <a:pathLst>
                <a:path w="44494" h="22564" extrusionOk="0">
                  <a:moveTo>
                    <a:pt x="1425" y="0"/>
                  </a:moveTo>
                  <a:cubicBezTo>
                    <a:pt x="1418" y="38"/>
                    <a:pt x="1418" y="75"/>
                    <a:pt x="1413" y="107"/>
                  </a:cubicBezTo>
                  <a:cubicBezTo>
                    <a:pt x="1403" y="263"/>
                    <a:pt x="1393" y="424"/>
                    <a:pt x="1381" y="580"/>
                  </a:cubicBezTo>
                  <a:cubicBezTo>
                    <a:pt x="1199" y="720"/>
                    <a:pt x="1102" y="978"/>
                    <a:pt x="1070" y="1435"/>
                  </a:cubicBezTo>
                  <a:cubicBezTo>
                    <a:pt x="818" y="5335"/>
                    <a:pt x="484" y="9236"/>
                    <a:pt x="129" y="13129"/>
                  </a:cubicBezTo>
                  <a:cubicBezTo>
                    <a:pt x="114" y="13291"/>
                    <a:pt x="119" y="13420"/>
                    <a:pt x="129" y="13533"/>
                  </a:cubicBezTo>
                  <a:cubicBezTo>
                    <a:pt x="92" y="13613"/>
                    <a:pt x="49" y="13684"/>
                    <a:pt x="0" y="13753"/>
                  </a:cubicBezTo>
                  <a:cubicBezTo>
                    <a:pt x="71" y="13759"/>
                    <a:pt x="141" y="13764"/>
                    <a:pt x="205" y="13774"/>
                  </a:cubicBezTo>
                  <a:cubicBezTo>
                    <a:pt x="322" y="13979"/>
                    <a:pt x="560" y="14054"/>
                    <a:pt x="957" y="14081"/>
                  </a:cubicBezTo>
                  <a:cubicBezTo>
                    <a:pt x="3707" y="14280"/>
                    <a:pt x="6447" y="14586"/>
                    <a:pt x="9198" y="14748"/>
                  </a:cubicBezTo>
                  <a:cubicBezTo>
                    <a:pt x="10133" y="14800"/>
                    <a:pt x="10282" y="15182"/>
                    <a:pt x="10218" y="15972"/>
                  </a:cubicBezTo>
                  <a:cubicBezTo>
                    <a:pt x="10106" y="17433"/>
                    <a:pt x="10084" y="18906"/>
                    <a:pt x="9967" y="20366"/>
                  </a:cubicBezTo>
                  <a:cubicBezTo>
                    <a:pt x="9934" y="20780"/>
                    <a:pt x="9960" y="21070"/>
                    <a:pt x="10121" y="21259"/>
                  </a:cubicBezTo>
                  <a:cubicBezTo>
                    <a:pt x="10116" y="21296"/>
                    <a:pt x="10116" y="21333"/>
                    <a:pt x="10111" y="21371"/>
                  </a:cubicBezTo>
                  <a:cubicBezTo>
                    <a:pt x="10143" y="21360"/>
                    <a:pt x="10175" y="21349"/>
                    <a:pt x="10208" y="21339"/>
                  </a:cubicBezTo>
                  <a:cubicBezTo>
                    <a:pt x="10369" y="21462"/>
                    <a:pt x="10622" y="21527"/>
                    <a:pt x="11008" y="21537"/>
                  </a:cubicBezTo>
                  <a:cubicBezTo>
                    <a:pt x="21720" y="21844"/>
                    <a:pt x="32438" y="22204"/>
                    <a:pt x="43150" y="22553"/>
                  </a:cubicBezTo>
                  <a:cubicBezTo>
                    <a:pt x="43282" y="22558"/>
                    <a:pt x="43414" y="22563"/>
                    <a:pt x="43539" y="22563"/>
                  </a:cubicBezTo>
                  <a:cubicBezTo>
                    <a:pt x="43847" y="22563"/>
                    <a:pt x="44118" y="22530"/>
                    <a:pt x="44278" y="22370"/>
                  </a:cubicBezTo>
                  <a:cubicBezTo>
                    <a:pt x="44434" y="22219"/>
                    <a:pt x="44494" y="21961"/>
                    <a:pt x="44392" y="21505"/>
                  </a:cubicBezTo>
                  <a:cubicBezTo>
                    <a:pt x="44236" y="21484"/>
                    <a:pt x="44149" y="21388"/>
                    <a:pt x="44122" y="21237"/>
                  </a:cubicBezTo>
                  <a:cubicBezTo>
                    <a:pt x="43891" y="21130"/>
                    <a:pt x="43779" y="20962"/>
                    <a:pt x="43849" y="20699"/>
                  </a:cubicBezTo>
                  <a:cubicBezTo>
                    <a:pt x="43289" y="20441"/>
                    <a:pt x="43440" y="19749"/>
                    <a:pt x="43064" y="19372"/>
                  </a:cubicBezTo>
                  <a:cubicBezTo>
                    <a:pt x="42870" y="19313"/>
                    <a:pt x="42741" y="19211"/>
                    <a:pt x="42656" y="19082"/>
                  </a:cubicBezTo>
                  <a:cubicBezTo>
                    <a:pt x="42607" y="19007"/>
                    <a:pt x="42575" y="18921"/>
                    <a:pt x="42554" y="18824"/>
                  </a:cubicBezTo>
                  <a:cubicBezTo>
                    <a:pt x="42543" y="18802"/>
                    <a:pt x="42527" y="18782"/>
                    <a:pt x="42516" y="18755"/>
                  </a:cubicBezTo>
                  <a:cubicBezTo>
                    <a:pt x="42468" y="18636"/>
                    <a:pt x="42431" y="18512"/>
                    <a:pt x="42387" y="18390"/>
                  </a:cubicBezTo>
                  <a:cubicBezTo>
                    <a:pt x="42103" y="18046"/>
                    <a:pt x="42017" y="17674"/>
                    <a:pt x="42032" y="17294"/>
                  </a:cubicBezTo>
                  <a:cubicBezTo>
                    <a:pt x="41781" y="16364"/>
                    <a:pt x="41603" y="15413"/>
                    <a:pt x="41426" y="14463"/>
                  </a:cubicBezTo>
                  <a:cubicBezTo>
                    <a:pt x="41055" y="14446"/>
                    <a:pt x="41179" y="14081"/>
                    <a:pt x="41265" y="13898"/>
                  </a:cubicBezTo>
                  <a:cubicBezTo>
                    <a:pt x="41281" y="13871"/>
                    <a:pt x="41286" y="13845"/>
                    <a:pt x="41297" y="13823"/>
                  </a:cubicBezTo>
                  <a:cubicBezTo>
                    <a:pt x="41157" y="13146"/>
                    <a:pt x="40996" y="12480"/>
                    <a:pt x="40787" y="11835"/>
                  </a:cubicBezTo>
                  <a:cubicBezTo>
                    <a:pt x="40717" y="11792"/>
                    <a:pt x="40668" y="11723"/>
                    <a:pt x="40658" y="11615"/>
                  </a:cubicBezTo>
                  <a:cubicBezTo>
                    <a:pt x="40410" y="11384"/>
                    <a:pt x="40395" y="11116"/>
                    <a:pt x="40421" y="10836"/>
                  </a:cubicBezTo>
                  <a:cubicBezTo>
                    <a:pt x="40217" y="10342"/>
                    <a:pt x="40013" y="9853"/>
                    <a:pt x="39815" y="9370"/>
                  </a:cubicBezTo>
                  <a:cubicBezTo>
                    <a:pt x="39416" y="8859"/>
                    <a:pt x="39153" y="8306"/>
                    <a:pt x="39163" y="7661"/>
                  </a:cubicBezTo>
                  <a:cubicBezTo>
                    <a:pt x="38826" y="6700"/>
                    <a:pt x="38557" y="5716"/>
                    <a:pt x="38407" y="4674"/>
                  </a:cubicBezTo>
                  <a:cubicBezTo>
                    <a:pt x="38396" y="4583"/>
                    <a:pt x="38364" y="4394"/>
                    <a:pt x="38364" y="4394"/>
                  </a:cubicBezTo>
                  <a:cubicBezTo>
                    <a:pt x="38364" y="4394"/>
                    <a:pt x="38390" y="4126"/>
                    <a:pt x="38332" y="4126"/>
                  </a:cubicBezTo>
                  <a:cubicBezTo>
                    <a:pt x="38328" y="4098"/>
                    <a:pt x="38309" y="4089"/>
                    <a:pt x="38285" y="4089"/>
                  </a:cubicBezTo>
                  <a:cubicBezTo>
                    <a:pt x="38233" y="4089"/>
                    <a:pt x="38159" y="4131"/>
                    <a:pt x="38159" y="4131"/>
                  </a:cubicBezTo>
                  <a:cubicBezTo>
                    <a:pt x="38159" y="4131"/>
                    <a:pt x="37884" y="4139"/>
                    <a:pt x="37540" y="4139"/>
                  </a:cubicBezTo>
                  <a:cubicBezTo>
                    <a:pt x="37196" y="4139"/>
                    <a:pt x="36784" y="4131"/>
                    <a:pt x="36510" y="4099"/>
                  </a:cubicBezTo>
                  <a:cubicBezTo>
                    <a:pt x="36108" y="3782"/>
                    <a:pt x="35640" y="3578"/>
                    <a:pt x="35151" y="3492"/>
                  </a:cubicBezTo>
                  <a:cubicBezTo>
                    <a:pt x="34980" y="3365"/>
                    <a:pt x="34808" y="3295"/>
                    <a:pt x="34636" y="3295"/>
                  </a:cubicBezTo>
                  <a:cubicBezTo>
                    <a:pt x="34475" y="3295"/>
                    <a:pt x="34313" y="3357"/>
                    <a:pt x="34152" y="3492"/>
                  </a:cubicBezTo>
                  <a:cubicBezTo>
                    <a:pt x="34135" y="3492"/>
                    <a:pt x="34114" y="3498"/>
                    <a:pt x="34098" y="3498"/>
                  </a:cubicBezTo>
                  <a:cubicBezTo>
                    <a:pt x="33991" y="3519"/>
                    <a:pt x="33884" y="3546"/>
                    <a:pt x="33775" y="3583"/>
                  </a:cubicBezTo>
                  <a:cubicBezTo>
                    <a:pt x="33716" y="3583"/>
                    <a:pt x="33668" y="3600"/>
                    <a:pt x="33626" y="3632"/>
                  </a:cubicBezTo>
                  <a:cubicBezTo>
                    <a:pt x="33282" y="3750"/>
                    <a:pt x="32949" y="3890"/>
                    <a:pt x="32572" y="3900"/>
                  </a:cubicBezTo>
                  <a:cubicBezTo>
                    <a:pt x="32558" y="3902"/>
                    <a:pt x="32543" y="3903"/>
                    <a:pt x="32529" y="3903"/>
                  </a:cubicBezTo>
                  <a:cubicBezTo>
                    <a:pt x="32491" y="3903"/>
                    <a:pt x="32454" y="3898"/>
                    <a:pt x="32422" y="3890"/>
                  </a:cubicBezTo>
                  <a:cubicBezTo>
                    <a:pt x="32255" y="3793"/>
                    <a:pt x="32111" y="3665"/>
                    <a:pt x="31965" y="3514"/>
                  </a:cubicBezTo>
                  <a:cubicBezTo>
                    <a:pt x="31836" y="3273"/>
                    <a:pt x="31745" y="2982"/>
                    <a:pt x="31519" y="2832"/>
                  </a:cubicBezTo>
                  <a:cubicBezTo>
                    <a:pt x="31331" y="2706"/>
                    <a:pt x="31143" y="2662"/>
                    <a:pt x="30945" y="2662"/>
                  </a:cubicBezTo>
                  <a:cubicBezTo>
                    <a:pt x="30854" y="2662"/>
                    <a:pt x="30761" y="2671"/>
                    <a:pt x="30665" y="2686"/>
                  </a:cubicBezTo>
                  <a:cubicBezTo>
                    <a:pt x="30628" y="2681"/>
                    <a:pt x="30592" y="2679"/>
                    <a:pt x="30555" y="2679"/>
                  </a:cubicBezTo>
                  <a:cubicBezTo>
                    <a:pt x="30309" y="2679"/>
                    <a:pt x="30070" y="2778"/>
                    <a:pt x="29827" y="2854"/>
                  </a:cubicBezTo>
                  <a:cubicBezTo>
                    <a:pt x="29661" y="2837"/>
                    <a:pt x="29510" y="2757"/>
                    <a:pt x="29429" y="2525"/>
                  </a:cubicBezTo>
                  <a:cubicBezTo>
                    <a:pt x="29344" y="2306"/>
                    <a:pt x="29312" y="2133"/>
                    <a:pt x="29166" y="1934"/>
                  </a:cubicBezTo>
                  <a:cubicBezTo>
                    <a:pt x="28957" y="1644"/>
                    <a:pt x="28543" y="1629"/>
                    <a:pt x="28221" y="1612"/>
                  </a:cubicBezTo>
                  <a:cubicBezTo>
                    <a:pt x="27522" y="1569"/>
                    <a:pt x="26825" y="1413"/>
                    <a:pt x="26126" y="1317"/>
                  </a:cubicBezTo>
                  <a:lnTo>
                    <a:pt x="24046" y="1210"/>
                  </a:lnTo>
                  <a:cubicBezTo>
                    <a:pt x="23415" y="1218"/>
                    <a:pt x="22779" y="1240"/>
                    <a:pt x="22152" y="1240"/>
                  </a:cubicBezTo>
                  <a:cubicBezTo>
                    <a:pt x="21995" y="1240"/>
                    <a:pt x="21838" y="1239"/>
                    <a:pt x="21683" y="1235"/>
                  </a:cubicBezTo>
                  <a:cubicBezTo>
                    <a:pt x="20195" y="1210"/>
                    <a:pt x="18712" y="1042"/>
                    <a:pt x="17224" y="1021"/>
                  </a:cubicBezTo>
                  <a:cubicBezTo>
                    <a:pt x="17202" y="1021"/>
                    <a:pt x="17187" y="1016"/>
                    <a:pt x="17165" y="1016"/>
                  </a:cubicBezTo>
                  <a:cubicBezTo>
                    <a:pt x="15279" y="913"/>
                    <a:pt x="13388" y="811"/>
                    <a:pt x="11497" y="709"/>
                  </a:cubicBezTo>
                  <a:lnTo>
                    <a:pt x="11497" y="720"/>
                  </a:lnTo>
                  <a:cubicBezTo>
                    <a:pt x="10584" y="645"/>
                    <a:pt x="9670" y="559"/>
                    <a:pt x="8762" y="526"/>
                  </a:cubicBezTo>
                  <a:cubicBezTo>
                    <a:pt x="8564" y="473"/>
                    <a:pt x="8387" y="473"/>
                    <a:pt x="8209" y="468"/>
                  </a:cubicBezTo>
                  <a:cubicBezTo>
                    <a:pt x="6216" y="360"/>
                    <a:pt x="4217" y="204"/>
                    <a:pt x="2219" y="183"/>
                  </a:cubicBezTo>
                  <a:cubicBezTo>
                    <a:pt x="1827" y="178"/>
                    <a:pt x="1580" y="124"/>
                    <a:pt x="1425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09" name="Google Shape;5109;p35"/>
            <p:cNvSpPr/>
            <p:nvPr/>
          </p:nvSpPr>
          <p:spPr>
            <a:xfrm>
              <a:off x="1232775" y="744750"/>
              <a:ext cx="805325" cy="1287100"/>
            </a:xfrm>
            <a:custGeom>
              <a:avLst/>
              <a:gdLst/>
              <a:ahLst/>
              <a:cxnLst/>
              <a:rect l="l" t="t" r="r" b="b"/>
              <a:pathLst>
                <a:path w="32213" h="51484" extrusionOk="0">
                  <a:moveTo>
                    <a:pt x="10203" y="1"/>
                  </a:moveTo>
                  <a:cubicBezTo>
                    <a:pt x="10192" y="12"/>
                    <a:pt x="10181" y="23"/>
                    <a:pt x="10170" y="33"/>
                  </a:cubicBezTo>
                  <a:cubicBezTo>
                    <a:pt x="10197" y="335"/>
                    <a:pt x="10299" y="657"/>
                    <a:pt x="9928" y="829"/>
                  </a:cubicBezTo>
                  <a:cubicBezTo>
                    <a:pt x="9843" y="1129"/>
                    <a:pt x="9746" y="1436"/>
                    <a:pt x="9670" y="1736"/>
                  </a:cubicBezTo>
                  <a:cubicBezTo>
                    <a:pt x="9541" y="2242"/>
                    <a:pt x="9466" y="2757"/>
                    <a:pt x="9617" y="3300"/>
                  </a:cubicBezTo>
                  <a:cubicBezTo>
                    <a:pt x="8725" y="7329"/>
                    <a:pt x="7839" y="11364"/>
                    <a:pt x="6947" y="15393"/>
                  </a:cubicBezTo>
                  <a:cubicBezTo>
                    <a:pt x="6866" y="15752"/>
                    <a:pt x="6930" y="16204"/>
                    <a:pt x="6436" y="16338"/>
                  </a:cubicBezTo>
                  <a:lnTo>
                    <a:pt x="6436" y="17149"/>
                  </a:lnTo>
                  <a:cubicBezTo>
                    <a:pt x="6823" y="17498"/>
                    <a:pt x="6823" y="17848"/>
                    <a:pt x="6436" y="18202"/>
                  </a:cubicBezTo>
                  <a:cubicBezTo>
                    <a:pt x="6431" y="18503"/>
                    <a:pt x="6431" y="18809"/>
                    <a:pt x="6426" y="19110"/>
                  </a:cubicBezTo>
                  <a:cubicBezTo>
                    <a:pt x="6350" y="19169"/>
                    <a:pt x="6270" y="19212"/>
                    <a:pt x="6184" y="19244"/>
                  </a:cubicBezTo>
                  <a:cubicBezTo>
                    <a:pt x="6280" y="19422"/>
                    <a:pt x="6367" y="19610"/>
                    <a:pt x="6458" y="19798"/>
                  </a:cubicBezTo>
                  <a:cubicBezTo>
                    <a:pt x="6506" y="20179"/>
                    <a:pt x="6662" y="20453"/>
                    <a:pt x="6979" y="20566"/>
                  </a:cubicBezTo>
                  <a:cubicBezTo>
                    <a:pt x="7006" y="20593"/>
                    <a:pt x="7033" y="20625"/>
                    <a:pt x="7066" y="20647"/>
                  </a:cubicBezTo>
                  <a:cubicBezTo>
                    <a:pt x="7339" y="20850"/>
                    <a:pt x="7607" y="20952"/>
                    <a:pt x="7785" y="21173"/>
                  </a:cubicBezTo>
                  <a:cubicBezTo>
                    <a:pt x="7780" y="21500"/>
                    <a:pt x="7780" y="21834"/>
                    <a:pt x="7775" y="22162"/>
                  </a:cubicBezTo>
                  <a:cubicBezTo>
                    <a:pt x="7822" y="22113"/>
                    <a:pt x="7860" y="22060"/>
                    <a:pt x="7897" y="22011"/>
                  </a:cubicBezTo>
                  <a:lnTo>
                    <a:pt x="7897" y="22011"/>
                  </a:lnTo>
                  <a:cubicBezTo>
                    <a:pt x="7860" y="22087"/>
                    <a:pt x="7812" y="22162"/>
                    <a:pt x="7763" y="22231"/>
                  </a:cubicBezTo>
                  <a:cubicBezTo>
                    <a:pt x="7758" y="22231"/>
                    <a:pt x="7758" y="22226"/>
                    <a:pt x="7758" y="22226"/>
                  </a:cubicBezTo>
                  <a:cubicBezTo>
                    <a:pt x="7575" y="22306"/>
                    <a:pt x="7452" y="22414"/>
                    <a:pt x="7468" y="22591"/>
                  </a:cubicBezTo>
                  <a:cubicBezTo>
                    <a:pt x="7441" y="22623"/>
                    <a:pt x="7409" y="22655"/>
                    <a:pt x="7382" y="22688"/>
                  </a:cubicBezTo>
                  <a:cubicBezTo>
                    <a:pt x="7378" y="22687"/>
                    <a:pt x="7374" y="22687"/>
                    <a:pt x="7370" y="22687"/>
                  </a:cubicBezTo>
                  <a:cubicBezTo>
                    <a:pt x="7271" y="22687"/>
                    <a:pt x="7230" y="22815"/>
                    <a:pt x="7183" y="22919"/>
                  </a:cubicBezTo>
                  <a:cubicBezTo>
                    <a:pt x="7183" y="22919"/>
                    <a:pt x="7188" y="22925"/>
                    <a:pt x="7195" y="22930"/>
                  </a:cubicBezTo>
                  <a:cubicBezTo>
                    <a:pt x="6904" y="23327"/>
                    <a:pt x="6565" y="23666"/>
                    <a:pt x="6275" y="24053"/>
                  </a:cubicBezTo>
                  <a:cubicBezTo>
                    <a:pt x="5937" y="24510"/>
                    <a:pt x="5680" y="25020"/>
                    <a:pt x="5400" y="25514"/>
                  </a:cubicBezTo>
                  <a:cubicBezTo>
                    <a:pt x="5093" y="26067"/>
                    <a:pt x="4733" y="26411"/>
                    <a:pt x="4223" y="26776"/>
                  </a:cubicBezTo>
                  <a:cubicBezTo>
                    <a:pt x="3954" y="26975"/>
                    <a:pt x="3729" y="27190"/>
                    <a:pt x="3541" y="27463"/>
                  </a:cubicBezTo>
                  <a:cubicBezTo>
                    <a:pt x="3186" y="27969"/>
                    <a:pt x="2987" y="28613"/>
                    <a:pt x="2779" y="29188"/>
                  </a:cubicBezTo>
                  <a:cubicBezTo>
                    <a:pt x="2752" y="29263"/>
                    <a:pt x="2719" y="29345"/>
                    <a:pt x="2687" y="29424"/>
                  </a:cubicBezTo>
                  <a:cubicBezTo>
                    <a:pt x="2467" y="29650"/>
                    <a:pt x="2348" y="29892"/>
                    <a:pt x="2494" y="30193"/>
                  </a:cubicBezTo>
                  <a:cubicBezTo>
                    <a:pt x="2482" y="30354"/>
                    <a:pt x="2509" y="30515"/>
                    <a:pt x="2601" y="30644"/>
                  </a:cubicBezTo>
                  <a:cubicBezTo>
                    <a:pt x="2730" y="30827"/>
                    <a:pt x="3036" y="30887"/>
                    <a:pt x="3230" y="30945"/>
                  </a:cubicBezTo>
                  <a:cubicBezTo>
                    <a:pt x="3262" y="30956"/>
                    <a:pt x="3288" y="30966"/>
                    <a:pt x="3320" y="30977"/>
                  </a:cubicBezTo>
                  <a:cubicBezTo>
                    <a:pt x="3379" y="31170"/>
                    <a:pt x="3439" y="31358"/>
                    <a:pt x="3503" y="31552"/>
                  </a:cubicBezTo>
                  <a:cubicBezTo>
                    <a:pt x="3530" y="31569"/>
                    <a:pt x="3563" y="31579"/>
                    <a:pt x="3595" y="31589"/>
                  </a:cubicBezTo>
                  <a:cubicBezTo>
                    <a:pt x="3563" y="31660"/>
                    <a:pt x="3525" y="31730"/>
                    <a:pt x="3488" y="31799"/>
                  </a:cubicBezTo>
                  <a:cubicBezTo>
                    <a:pt x="3481" y="31730"/>
                    <a:pt x="3476" y="31660"/>
                    <a:pt x="3476" y="31589"/>
                  </a:cubicBezTo>
                  <a:cubicBezTo>
                    <a:pt x="3089" y="31950"/>
                    <a:pt x="3208" y="32390"/>
                    <a:pt x="3245" y="32821"/>
                  </a:cubicBezTo>
                  <a:cubicBezTo>
                    <a:pt x="3208" y="32906"/>
                    <a:pt x="3143" y="32987"/>
                    <a:pt x="3015" y="33062"/>
                  </a:cubicBezTo>
                  <a:cubicBezTo>
                    <a:pt x="2901" y="33121"/>
                    <a:pt x="2789" y="33185"/>
                    <a:pt x="2714" y="33292"/>
                  </a:cubicBezTo>
                  <a:cubicBezTo>
                    <a:pt x="2579" y="33481"/>
                    <a:pt x="2504" y="33669"/>
                    <a:pt x="2456" y="33867"/>
                  </a:cubicBezTo>
                  <a:cubicBezTo>
                    <a:pt x="1812" y="35189"/>
                    <a:pt x="1800" y="36694"/>
                    <a:pt x="1435" y="38090"/>
                  </a:cubicBezTo>
                  <a:cubicBezTo>
                    <a:pt x="882" y="40185"/>
                    <a:pt x="441" y="42318"/>
                    <a:pt x="65" y="44457"/>
                  </a:cubicBezTo>
                  <a:cubicBezTo>
                    <a:pt x="0" y="44822"/>
                    <a:pt x="307" y="45880"/>
                    <a:pt x="307" y="45880"/>
                  </a:cubicBezTo>
                  <a:cubicBezTo>
                    <a:pt x="307" y="45880"/>
                    <a:pt x="774" y="45880"/>
                    <a:pt x="1264" y="45972"/>
                  </a:cubicBezTo>
                  <a:cubicBezTo>
                    <a:pt x="5770" y="46830"/>
                    <a:pt x="10277" y="47695"/>
                    <a:pt x="14780" y="48576"/>
                  </a:cubicBezTo>
                  <a:cubicBezTo>
                    <a:pt x="14812" y="48608"/>
                    <a:pt x="14844" y="48641"/>
                    <a:pt x="14871" y="48679"/>
                  </a:cubicBezTo>
                  <a:cubicBezTo>
                    <a:pt x="14909" y="48652"/>
                    <a:pt x="14946" y="48635"/>
                    <a:pt x="14989" y="48615"/>
                  </a:cubicBezTo>
                  <a:cubicBezTo>
                    <a:pt x="17825" y="49173"/>
                    <a:pt x="20668" y="49731"/>
                    <a:pt x="23498" y="50301"/>
                  </a:cubicBezTo>
                  <a:cubicBezTo>
                    <a:pt x="24626" y="50527"/>
                    <a:pt x="25873" y="50408"/>
                    <a:pt x="26850" y="51209"/>
                  </a:cubicBezTo>
                  <a:lnTo>
                    <a:pt x="26850" y="51214"/>
                  </a:lnTo>
                  <a:lnTo>
                    <a:pt x="26883" y="51214"/>
                  </a:lnTo>
                  <a:cubicBezTo>
                    <a:pt x="26910" y="51214"/>
                    <a:pt x="26937" y="51219"/>
                    <a:pt x="26964" y="51219"/>
                  </a:cubicBezTo>
                  <a:cubicBezTo>
                    <a:pt x="27358" y="51265"/>
                    <a:pt x="27744" y="51436"/>
                    <a:pt x="28141" y="51436"/>
                  </a:cubicBezTo>
                  <a:cubicBezTo>
                    <a:pt x="28301" y="51436"/>
                    <a:pt x="28464" y="51408"/>
                    <a:pt x="28630" y="51333"/>
                  </a:cubicBezTo>
                  <a:cubicBezTo>
                    <a:pt x="28867" y="51416"/>
                    <a:pt x="29065" y="51455"/>
                    <a:pt x="29234" y="51455"/>
                  </a:cubicBezTo>
                  <a:cubicBezTo>
                    <a:pt x="29348" y="51455"/>
                    <a:pt x="29448" y="51437"/>
                    <a:pt x="29537" y="51402"/>
                  </a:cubicBezTo>
                  <a:cubicBezTo>
                    <a:pt x="29558" y="51429"/>
                    <a:pt x="29580" y="51456"/>
                    <a:pt x="29602" y="51483"/>
                  </a:cubicBezTo>
                  <a:cubicBezTo>
                    <a:pt x="29612" y="51445"/>
                    <a:pt x="29617" y="51402"/>
                    <a:pt x="29629" y="51360"/>
                  </a:cubicBezTo>
                  <a:cubicBezTo>
                    <a:pt x="29913" y="51187"/>
                    <a:pt x="30048" y="50790"/>
                    <a:pt x="30118" y="50226"/>
                  </a:cubicBezTo>
                  <a:cubicBezTo>
                    <a:pt x="30773" y="45181"/>
                    <a:pt x="31498" y="40148"/>
                    <a:pt x="32180" y="35109"/>
                  </a:cubicBezTo>
                  <a:cubicBezTo>
                    <a:pt x="32213" y="34877"/>
                    <a:pt x="32148" y="34631"/>
                    <a:pt x="32104" y="34383"/>
                  </a:cubicBezTo>
                  <a:cubicBezTo>
                    <a:pt x="32131" y="34212"/>
                    <a:pt x="32153" y="34034"/>
                    <a:pt x="32180" y="33862"/>
                  </a:cubicBezTo>
                  <a:cubicBezTo>
                    <a:pt x="31987" y="33594"/>
                    <a:pt x="31745" y="33223"/>
                    <a:pt x="31476" y="32949"/>
                  </a:cubicBezTo>
                  <a:cubicBezTo>
                    <a:pt x="31417" y="32702"/>
                    <a:pt x="31337" y="32541"/>
                    <a:pt x="31229" y="32466"/>
                  </a:cubicBezTo>
                  <a:cubicBezTo>
                    <a:pt x="31170" y="32449"/>
                    <a:pt x="31112" y="32434"/>
                    <a:pt x="31052" y="32422"/>
                  </a:cubicBezTo>
                  <a:cubicBezTo>
                    <a:pt x="30950" y="32439"/>
                    <a:pt x="30837" y="32503"/>
                    <a:pt x="30703" y="32627"/>
                  </a:cubicBezTo>
                  <a:cubicBezTo>
                    <a:pt x="30574" y="32670"/>
                    <a:pt x="30440" y="32772"/>
                    <a:pt x="30311" y="32955"/>
                  </a:cubicBezTo>
                  <a:cubicBezTo>
                    <a:pt x="30034" y="33343"/>
                    <a:pt x="29660" y="33459"/>
                    <a:pt x="29252" y="33459"/>
                  </a:cubicBezTo>
                  <a:cubicBezTo>
                    <a:pt x="29011" y="33459"/>
                    <a:pt x="28758" y="33418"/>
                    <a:pt x="28506" y="33368"/>
                  </a:cubicBezTo>
                  <a:cubicBezTo>
                    <a:pt x="28266" y="33180"/>
                    <a:pt x="28007" y="33132"/>
                    <a:pt x="27741" y="33132"/>
                  </a:cubicBezTo>
                  <a:cubicBezTo>
                    <a:pt x="27462" y="33132"/>
                    <a:pt x="27175" y="33185"/>
                    <a:pt x="26896" y="33185"/>
                  </a:cubicBezTo>
                  <a:cubicBezTo>
                    <a:pt x="26850" y="33185"/>
                    <a:pt x="26805" y="33184"/>
                    <a:pt x="26760" y="33180"/>
                  </a:cubicBezTo>
                  <a:lnTo>
                    <a:pt x="26760" y="33180"/>
                  </a:lnTo>
                  <a:cubicBezTo>
                    <a:pt x="26781" y="33201"/>
                    <a:pt x="26803" y="33218"/>
                    <a:pt x="26830" y="33233"/>
                  </a:cubicBezTo>
                  <a:lnTo>
                    <a:pt x="26792" y="33233"/>
                  </a:lnTo>
                  <a:cubicBezTo>
                    <a:pt x="26711" y="33240"/>
                    <a:pt x="26625" y="33240"/>
                    <a:pt x="26545" y="33240"/>
                  </a:cubicBezTo>
                  <a:cubicBezTo>
                    <a:pt x="26572" y="33223"/>
                    <a:pt x="26599" y="33212"/>
                    <a:pt x="26620" y="33196"/>
                  </a:cubicBezTo>
                  <a:lnTo>
                    <a:pt x="26620" y="33196"/>
                  </a:lnTo>
                  <a:cubicBezTo>
                    <a:pt x="26530" y="33215"/>
                    <a:pt x="26439" y="33223"/>
                    <a:pt x="26346" y="33223"/>
                  </a:cubicBezTo>
                  <a:cubicBezTo>
                    <a:pt x="25908" y="33223"/>
                    <a:pt x="25429" y="33046"/>
                    <a:pt x="24950" y="33046"/>
                  </a:cubicBezTo>
                  <a:cubicBezTo>
                    <a:pt x="24632" y="33046"/>
                    <a:pt x="24314" y="33124"/>
                    <a:pt x="24009" y="33384"/>
                  </a:cubicBezTo>
                  <a:cubicBezTo>
                    <a:pt x="23930" y="33393"/>
                    <a:pt x="23853" y="33398"/>
                    <a:pt x="23775" y="33398"/>
                  </a:cubicBezTo>
                  <a:cubicBezTo>
                    <a:pt x="23481" y="33398"/>
                    <a:pt x="23192" y="33323"/>
                    <a:pt x="22908" y="33094"/>
                  </a:cubicBezTo>
                  <a:cubicBezTo>
                    <a:pt x="22354" y="32648"/>
                    <a:pt x="22027" y="31906"/>
                    <a:pt x="21764" y="31267"/>
                  </a:cubicBezTo>
                  <a:cubicBezTo>
                    <a:pt x="21291" y="30106"/>
                    <a:pt x="20979" y="28829"/>
                    <a:pt x="20979" y="27577"/>
                  </a:cubicBezTo>
                  <a:cubicBezTo>
                    <a:pt x="20974" y="26406"/>
                    <a:pt x="21189" y="24762"/>
                    <a:pt x="20190" y="23907"/>
                  </a:cubicBezTo>
                  <a:cubicBezTo>
                    <a:pt x="20168" y="23892"/>
                    <a:pt x="20141" y="23880"/>
                    <a:pt x="20120" y="23865"/>
                  </a:cubicBezTo>
                  <a:cubicBezTo>
                    <a:pt x="20217" y="23853"/>
                    <a:pt x="20237" y="23763"/>
                    <a:pt x="20195" y="23687"/>
                  </a:cubicBezTo>
                  <a:cubicBezTo>
                    <a:pt x="20152" y="23607"/>
                    <a:pt x="19996" y="23585"/>
                    <a:pt x="19873" y="23526"/>
                  </a:cubicBezTo>
                  <a:cubicBezTo>
                    <a:pt x="19798" y="23607"/>
                    <a:pt x="19738" y="23666"/>
                    <a:pt x="19679" y="23731"/>
                  </a:cubicBezTo>
                  <a:cubicBezTo>
                    <a:pt x="19669" y="23731"/>
                    <a:pt x="19659" y="23730"/>
                    <a:pt x="19649" y="23730"/>
                  </a:cubicBezTo>
                  <a:cubicBezTo>
                    <a:pt x="19405" y="23730"/>
                    <a:pt x="19149" y="23803"/>
                    <a:pt x="18927" y="23865"/>
                  </a:cubicBezTo>
                  <a:cubicBezTo>
                    <a:pt x="18671" y="23940"/>
                    <a:pt x="18401" y="24013"/>
                    <a:pt x="18139" y="24013"/>
                  </a:cubicBezTo>
                  <a:cubicBezTo>
                    <a:pt x="17900" y="24013"/>
                    <a:pt x="17668" y="23953"/>
                    <a:pt x="17460" y="23778"/>
                  </a:cubicBezTo>
                  <a:cubicBezTo>
                    <a:pt x="17423" y="23746"/>
                    <a:pt x="17391" y="23714"/>
                    <a:pt x="17363" y="23682"/>
                  </a:cubicBezTo>
                  <a:lnTo>
                    <a:pt x="17363" y="23037"/>
                  </a:lnTo>
                  <a:cubicBezTo>
                    <a:pt x="17547" y="22742"/>
                    <a:pt x="17911" y="22484"/>
                    <a:pt x="18132" y="22371"/>
                  </a:cubicBezTo>
                  <a:cubicBezTo>
                    <a:pt x="18271" y="22301"/>
                    <a:pt x="18325" y="22151"/>
                    <a:pt x="18325" y="22006"/>
                  </a:cubicBezTo>
                  <a:lnTo>
                    <a:pt x="18325" y="21968"/>
                  </a:lnTo>
                  <a:cubicBezTo>
                    <a:pt x="18347" y="22011"/>
                    <a:pt x="18368" y="22048"/>
                    <a:pt x="18395" y="22092"/>
                  </a:cubicBezTo>
                  <a:cubicBezTo>
                    <a:pt x="18363" y="22022"/>
                    <a:pt x="18341" y="21958"/>
                    <a:pt x="18325" y="21887"/>
                  </a:cubicBezTo>
                  <a:cubicBezTo>
                    <a:pt x="18336" y="21485"/>
                    <a:pt x="18400" y="21088"/>
                    <a:pt x="18492" y="20694"/>
                  </a:cubicBezTo>
                  <a:cubicBezTo>
                    <a:pt x="18648" y="20012"/>
                    <a:pt x="18960" y="19357"/>
                    <a:pt x="19147" y="18675"/>
                  </a:cubicBezTo>
                  <a:cubicBezTo>
                    <a:pt x="19297" y="18594"/>
                    <a:pt x="19287" y="18438"/>
                    <a:pt x="19250" y="18267"/>
                  </a:cubicBezTo>
                  <a:cubicBezTo>
                    <a:pt x="19270" y="18148"/>
                    <a:pt x="19287" y="18036"/>
                    <a:pt x="19297" y="17917"/>
                  </a:cubicBezTo>
                  <a:cubicBezTo>
                    <a:pt x="19308" y="17800"/>
                    <a:pt x="19308" y="17697"/>
                    <a:pt x="19297" y="17595"/>
                  </a:cubicBezTo>
                  <a:lnTo>
                    <a:pt x="19297" y="17595"/>
                  </a:lnTo>
                  <a:cubicBezTo>
                    <a:pt x="19346" y="17746"/>
                    <a:pt x="19346" y="17934"/>
                    <a:pt x="19270" y="18170"/>
                  </a:cubicBezTo>
                  <a:cubicBezTo>
                    <a:pt x="19384" y="18105"/>
                    <a:pt x="19475" y="18041"/>
                    <a:pt x="19545" y="17977"/>
                  </a:cubicBezTo>
                  <a:cubicBezTo>
                    <a:pt x="19577" y="17659"/>
                    <a:pt x="19540" y="17374"/>
                    <a:pt x="19432" y="17106"/>
                  </a:cubicBezTo>
                  <a:cubicBezTo>
                    <a:pt x="19335" y="17037"/>
                    <a:pt x="19228" y="16967"/>
                    <a:pt x="19114" y="16908"/>
                  </a:cubicBezTo>
                  <a:cubicBezTo>
                    <a:pt x="19077" y="16886"/>
                    <a:pt x="19040" y="16865"/>
                    <a:pt x="18997" y="16843"/>
                  </a:cubicBezTo>
                  <a:cubicBezTo>
                    <a:pt x="18755" y="16536"/>
                    <a:pt x="18395" y="16300"/>
                    <a:pt x="18035" y="16043"/>
                  </a:cubicBezTo>
                  <a:cubicBezTo>
                    <a:pt x="17750" y="15854"/>
                    <a:pt x="17594" y="15737"/>
                    <a:pt x="17492" y="15581"/>
                  </a:cubicBezTo>
                  <a:cubicBezTo>
                    <a:pt x="17036" y="15054"/>
                    <a:pt x="16885" y="14324"/>
                    <a:pt x="16644" y="13674"/>
                  </a:cubicBezTo>
                  <a:cubicBezTo>
                    <a:pt x="16375" y="12943"/>
                    <a:pt x="15913" y="12465"/>
                    <a:pt x="15333" y="11966"/>
                  </a:cubicBezTo>
                  <a:cubicBezTo>
                    <a:pt x="15182" y="11830"/>
                    <a:pt x="15038" y="11696"/>
                    <a:pt x="14903" y="11552"/>
                  </a:cubicBezTo>
                  <a:cubicBezTo>
                    <a:pt x="14844" y="11369"/>
                    <a:pt x="14731" y="11218"/>
                    <a:pt x="14570" y="11101"/>
                  </a:cubicBezTo>
                  <a:cubicBezTo>
                    <a:pt x="14559" y="11084"/>
                    <a:pt x="14549" y="11068"/>
                    <a:pt x="14537" y="11057"/>
                  </a:cubicBezTo>
                  <a:cubicBezTo>
                    <a:pt x="14286" y="10622"/>
                    <a:pt x="14344" y="10181"/>
                    <a:pt x="14398" y="9725"/>
                  </a:cubicBezTo>
                  <a:cubicBezTo>
                    <a:pt x="14742" y="9397"/>
                    <a:pt x="14812" y="9070"/>
                    <a:pt x="14371" y="8748"/>
                  </a:cubicBezTo>
                  <a:cubicBezTo>
                    <a:pt x="14259" y="8252"/>
                    <a:pt x="14022" y="7775"/>
                    <a:pt x="13850" y="7302"/>
                  </a:cubicBezTo>
                  <a:cubicBezTo>
                    <a:pt x="13597" y="5282"/>
                    <a:pt x="14312" y="3310"/>
                    <a:pt x="14517" y="1312"/>
                  </a:cubicBezTo>
                  <a:lnTo>
                    <a:pt x="14517" y="1297"/>
                  </a:lnTo>
                  <a:cubicBezTo>
                    <a:pt x="13441" y="1076"/>
                    <a:pt x="12389" y="801"/>
                    <a:pt x="11378" y="431"/>
                  </a:cubicBezTo>
                  <a:cubicBezTo>
                    <a:pt x="10981" y="286"/>
                    <a:pt x="10595" y="141"/>
                    <a:pt x="10203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0" name="Google Shape;5110;p35"/>
            <p:cNvSpPr/>
            <p:nvPr/>
          </p:nvSpPr>
          <p:spPr>
            <a:xfrm>
              <a:off x="4070525" y="3109475"/>
              <a:ext cx="679450" cy="624050"/>
            </a:xfrm>
            <a:custGeom>
              <a:avLst/>
              <a:gdLst/>
              <a:ahLst/>
              <a:cxnLst/>
              <a:rect l="l" t="t" r="r" b="b"/>
              <a:pathLst>
                <a:path w="27178" h="24962" extrusionOk="0">
                  <a:moveTo>
                    <a:pt x="24223" y="0"/>
                  </a:moveTo>
                  <a:cubicBezTo>
                    <a:pt x="21204" y="80"/>
                    <a:pt x="18169" y="28"/>
                    <a:pt x="15172" y="323"/>
                  </a:cubicBezTo>
                  <a:cubicBezTo>
                    <a:pt x="14015" y="435"/>
                    <a:pt x="12862" y="449"/>
                    <a:pt x="11711" y="449"/>
                  </a:cubicBezTo>
                  <a:cubicBezTo>
                    <a:pt x="11329" y="449"/>
                    <a:pt x="10948" y="448"/>
                    <a:pt x="10568" y="448"/>
                  </a:cubicBezTo>
                  <a:cubicBezTo>
                    <a:pt x="9896" y="448"/>
                    <a:pt x="9224" y="452"/>
                    <a:pt x="8552" y="479"/>
                  </a:cubicBezTo>
                  <a:cubicBezTo>
                    <a:pt x="7469" y="522"/>
                    <a:pt x="6384" y="535"/>
                    <a:pt x="5295" y="535"/>
                  </a:cubicBezTo>
                  <a:cubicBezTo>
                    <a:pt x="3668" y="535"/>
                    <a:pt x="2031" y="506"/>
                    <a:pt x="370" y="506"/>
                  </a:cubicBezTo>
                  <a:cubicBezTo>
                    <a:pt x="376" y="623"/>
                    <a:pt x="387" y="737"/>
                    <a:pt x="397" y="849"/>
                  </a:cubicBezTo>
                  <a:cubicBezTo>
                    <a:pt x="273" y="796"/>
                    <a:pt x="161" y="725"/>
                    <a:pt x="64" y="623"/>
                  </a:cubicBezTo>
                  <a:cubicBezTo>
                    <a:pt x="37" y="603"/>
                    <a:pt x="22" y="575"/>
                    <a:pt x="0" y="554"/>
                  </a:cubicBezTo>
                  <a:lnTo>
                    <a:pt x="0" y="554"/>
                  </a:lnTo>
                  <a:cubicBezTo>
                    <a:pt x="27" y="1010"/>
                    <a:pt x="64" y="1466"/>
                    <a:pt x="129" y="1924"/>
                  </a:cubicBezTo>
                  <a:cubicBezTo>
                    <a:pt x="129" y="1940"/>
                    <a:pt x="129" y="1950"/>
                    <a:pt x="134" y="1967"/>
                  </a:cubicBezTo>
                  <a:cubicBezTo>
                    <a:pt x="156" y="2123"/>
                    <a:pt x="177" y="2279"/>
                    <a:pt x="204" y="2440"/>
                  </a:cubicBezTo>
                  <a:cubicBezTo>
                    <a:pt x="290" y="3181"/>
                    <a:pt x="306" y="3928"/>
                    <a:pt x="441" y="4669"/>
                  </a:cubicBezTo>
                  <a:cubicBezTo>
                    <a:pt x="585" y="5480"/>
                    <a:pt x="854" y="6281"/>
                    <a:pt x="967" y="7102"/>
                  </a:cubicBezTo>
                  <a:lnTo>
                    <a:pt x="945" y="7102"/>
                  </a:lnTo>
                  <a:cubicBezTo>
                    <a:pt x="1096" y="9928"/>
                    <a:pt x="1096" y="12748"/>
                    <a:pt x="821" y="15569"/>
                  </a:cubicBezTo>
                  <a:cubicBezTo>
                    <a:pt x="821" y="15730"/>
                    <a:pt x="816" y="15891"/>
                    <a:pt x="811" y="16053"/>
                  </a:cubicBezTo>
                  <a:cubicBezTo>
                    <a:pt x="816" y="16122"/>
                    <a:pt x="811" y="16192"/>
                    <a:pt x="811" y="16256"/>
                  </a:cubicBezTo>
                  <a:cubicBezTo>
                    <a:pt x="806" y="16429"/>
                    <a:pt x="801" y="16606"/>
                    <a:pt x="796" y="16777"/>
                  </a:cubicBezTo>
                  <a:cubicBezTo>
                    <a:pt x="796" y="17702"/>
                    <a:pt x="774" y="18626"/>
                    <a:pt x="789" y="19549"/>
                  </a:cubicBezTo>
                  <a:cubicBezTo>
                    <a:pt x="796" y="19819"/>
                    <a:pt x="725" y="19963"/>
                    <a:pt x="575" y="20012"/>
                  </a:cubicBezTo>
                  <a:cubicBezTo>
                    <a:pt x="558" y="20007"/>
                    <a:pt x="543" y="19995"/>
                    <a:pt x="526" y="19990"/>
                  </a:cubicBezTo>
                  <a:lnTo>
                    <a:pt x="526" y="19990"/>
                  </a:lnTo>
                  <a:cubicBezTo>
                    <a:pt x="526" y="20033"/>
                    <a:pt x="531" y="20071"/>
                    <a:pt x="538" y="20104"/>
                  </a:cubicBezTo>
                  <a:lnTo>
                    <a:pt x="543" y="20168"/>
                  </a:lnTo>
                  <a:cubicBezTo>
                    <a:pt x="553" y="20297"/>
                    <a:pt x="612" y="20404"/>
                    <a:pt x="699" y="20490"/>
                  </a:cubicBezTo>
                  <a:cubicBezTo>
                    <a:pt x="723" y="20493"/>
                    <a:pt x="745" y="20494"/>
                    <a:pt x="768" y="20494"/>
                  </a:cubicBezTo>
                  <a:cubicBezTo>
                    <a:pt x="791" y="20494"/>
                    <a:pt x="814" y="20493"/>
                    <a:pt x="838" y="20490"/>
                  </a:cubicBezTo>
                  <a:cubicBezTo>
                    <a:pt x="924" y="20474"/>
                    <a:pt x="977" y="20447"/>
                    <a:pt x="1010" y="20409"/>
                  </a:cubicBezTo>
                  <a:cubicBezTo>
                    <a:pt x="1949" y="20441"/>
                    <a:pt x="2938" y="20619"/>
                    <a:pt x="3664" y="21237"/>
                  </a:cubicBezTo>
                  <a:cubicBezTo>
                    <a:pt x="3729" y="21425"/>
                    <a:pt x="3782" y="21644"/>
                    <a:pt x="3739" y="21827"/>
                  </a:cubicBezTo>
                  <a:cubicBezTo>
                    <a:pt x="3648" y="22209"/>
                    <a:pt x="3717" y="22623"/>
                    <a:pt x="3717" y="23025"/>
                  </a:cubicBezTo>
                  <a:cubicBezTo>
                    <a:pt x="3717" y="23456"/>
                    <a:pt x="3690" y="24396"/>
                    <a:pt x="3690" y="24830"/>
                  </a:cubicBezTo>
                  <a:cubicBezTo>
                    <a:pt x="3746" y="24934"/>
                    <a:pt x="3871" y="24962"/>
                    <a:pt x="3987" y="24962"/>
                  </a:cubicBezTo>
                  <a:cubicBezTo>
                    <a:pt x="4118" y="24962"/>
                    <a:pt x="4238" y="24927"/>
                    <a:pt x="4238" y="24927"/>
                  </a:cubicBezTo>
                  <a:lnTo>
                    <a:pt x="4314" y="24847"/>
                  </a:lnTo>
                  <a:cubicBezTo>
                    <a:pt x="4314" y="24847"/>
                    <a:pt x="4573" y="24781"/>
                    <a:pt x="4795" y="24781"/>
                  </a:cubicBezTo>
                  <a:cubicBezTo>
                    <a:pt x="4812" y="24781"/>
                    <a:pt x="4829" y="24782"/>
                    <a:pt x="4845" y="24783"/>
                  </a:cubicBezTo>
                  <a:cubicBezTo>
                    <a:pt x="5284" y="24804"/>
                    <a:pt x="5722" y="24811"/>
                    <a:pt x="6160" y="24811"/>
                  </a:cubicBezTo>
                  <a:cubicBezTo>
                    <a:pt x="6781" y="24811"/>
                    <a:pt x="7401" y="24798"/>
                    <a:pt x="8021" y="24798"/>
                  </a:cubicBezTo>
                  <a:cubicBezTo>
                    <a:pt x="8294" y="24803"/>
                    <a:pt x="8569" y="24815"/>
                    <a:pt x="8842" y="24820"/>
                  </a:cubicBezTo>
                  <a:cubicBezTo>
                    <a:pt x="9321" y="24771"/>
                    <a:pt x="9841" y="24745"/>
                    <a:pt x="10444" y="24745"/>
                  </a:cubicBezTo>
                  <a:cubicBezTo>
                    <a:pt x="10964" y="24745"/>
                    <a:pt x="11502" y="24761"/>
                    <a:pt x="12018" y="24783"/>
                  </a:cubicBezTo>
                  <a:cubicBezTo>
                    <a:pt x="12109" y="24783"/>
                    <a:pt x="12200" y="24788"/>
                    <a:pt x="12291" y="24788"/>
                  </a:cubicBezTo>
                  <a:cubicBezTo>
                    <a:pt x="12581" y="24761"/>
                    <a:pt x="12877" y="24734"/>
                    <a:pt x="13167" y="24686"/>
                  </a:cubicBezTo>
                  <a:cubicBezTo>
                    <a:pt x="14451" y="24642"/>
                    <a:pt x="15735" y="24584"/>
                    <a:pt x="17019" y="24562"/>
                  </a:cubicBezTo>
                  <a:cubicBezTo>
                    <a:pt x="17617" y="24552"/>
                    <a:pt x="18293" y="24437"/>
                    <a:pt x="18896" y="24437"/>
                  </a:cubicBezTo>
                  <a:cubicBezTo>
                    <a:pt x="19301" y="24437"/>
                    <a:pt x="19673" y="24489"/>
                    <a:pt x="19968" y="24659"/>
                  </a:cubicBezTo>
                  <a:cubicBezTo>
                    <a:pt x="20012" y="24637"/>
                    <a:pt x="20059" y="24621"/>
                    <a:pt x="20103" y="24594"/>
                  </a:cubicBezTo>
                  <a:cubicBezTo>
                    <a:pt x="20065" y="24396"/>
                    <a:pt x="20044" y="24197"/>
                    <a:pt x="20027" y="23992"/>
                  </a:cubicBezTo>
                  <a:cubicBezTo>
                    <a:pt x="20302" y="23746"/>
                    <a:pt x="20463" y="23359"/>
                    <a:pt x="20511" y="22784"/>
                  </a:cubicBezTo>
                  <a:cubicBezTo>
                    <a:pt x="20533" y="22569"/>
                    <a:pt x="20522" y="22353"/>
                    <a:pt x="20522" y="22139"/>
                  </a:cubicBezTo>
                  <a:cubicBezTo>
                    <a:pt x="19990" y="21961"/>
                    <a:pt x="20054" y="21483"/>
                    <a:pt x="19985" y="21064"/>
                  </a:cubicBezTo>
                  <a:cubicBezTo>
                    <a:pt x="18911" y="20028"/>
                    <a:pt x="19898" y="19663"/>
                    <a:pt x="20463" y="19157"/>
                  </a:cubicBezTo>
                  <a:cubicBezTo>
                    <a:pt x="20554" y="19033"/>
                    <a:pt x="20651" y="18911"/>
                    <a:pt x="20753" y="18787"/>
                  </a:cubicBezTo>
                  <a:cubicBezTo>
                    <a:pt x="20640" y="18599"/>
                    <a:pt x="20592" y="18421"/>
                    <a:pt x="20580" y="18255"/>
                  </a:cubicBezTo>
                  <a:cubicBezTo>
                    <a:pt x="20575" y="18126"/>
                    <a:pt x="20592" y="18002"/>
                    <a:pt x="20629" y="17885"/>
                  </a:cubicBezTo>
                  <a:cubicBezTo>
                    <a:pt x="20780" y="17337"/>
                    <a:pt x="21284" y="16864"/>
                    <a:pt x="21333" y="16288"/>
                  </a:cubicBezTo>
                  <a:cubicBezTo>
                    <a:pt x="21532" y="15472"/>
                    <a:pt x="21579" y="14559"/>
                    <a:pt x="22670" y="14371"/>
                  </a:cubicBezTo>
                  <a:cubicBezTo>
                    <a:pt x="22843" y="14198"/>
                    <a:pt x="23020" y="14027"/>
                    <a:pt x="23191" y="13856"/>
                  </a:cubicBezTo>
                  <a:cubicBezTo>
                    <a:pt x="23352" y="13045"/>
                    <a:pt x="22869" y="12088"/>
                    <a:pt x="23734" y="11443"/>
                  </a:cubicBezTo>
                  <a:cubicBezTo>
                    <a:pt x="24036" y="10997"/>
                    <a:pt x="24395" y="10573"/>
                    <a:pt x="24701" y="10127"/>
                  </a:cubicBezTo>
                  <a:cubicBezTo>
                    <a:pt x="24874" y="10052"/>
                    <a:pt x="25050" y="9993"/>
                    <a:pt x="25228" y="9944"/>
                  </a:cubicBezTo>
                  <a:cubicBezTo>
                    <a:pt x="25147" y="9832"/>
                    <a:pt x="25088" y="9703"/>
                    <a:pt x="25045" y="9557"/>
                  </a:cubicBezTo>
                  <a:cubicBezTo>
                    <a:pt x="25110" y="9434"/>
                    <a:pt x="25169" y="9311"/>
                    <a:pt x="25217" y="9182"/>
                  </a:cubicBezTo>
                  <a:cubicBezTo>
                    <a:pt x="25298" y="8639"/>
                    <a:pt x="25308" y="8101"/>
                    <a:pt x="25233" y="7543"/>
                  </a:cubicBezTo>
                  <a:cubicBezTo>
                    <a:pt x="25184" y="7188"/>
                    <a:pt x="25157" y="6920"/>
                    <a:pt x="25395" y="6635"/>
                  </a:cubicBezTo>
                  <a:cubicBezTo>
                    <a:pt x="25658" y="6318"/>
                    <a:pt x="25985" y="6184"/>
                    <a:pt x="26184" y="5775"/>
                  </a:cubicBezTo>
                  <a:cubicBezTo>
                    <a:pt x="26313" y="5507"/>
                    <a:pt x="26431" y="5227"/>
                    <a:pt x="26570" y="4964"/>
                  </a:cubicBezTo>
                  <a:cubicBezTo>
                    <a:pt x="26828" y="4481"/>
                    <a:pt x="27054" y="4013"/>
                    <a:pt x="27178" y="3504"/>
                  </a:cubicBezTo>
                  <a:cubicBezTo>
                    <a:pt x="27135" y="3385"/>
                    <a:pt x="27071" y="3310"/>
                    <a:pt x="26979" y="3256"/>
                  </a:cubicBezTo>
                  <a:cubicBezTo>
                    <a:pt x="26984" y="3219"/>
                    <a:pt x="26995" y="3175"/>
                    <a:pt x="27001" y="3137"/>
                  </a:cubicBezTo>
                  <a:lnTo>
                    <a:pt x="27001" y="3137"/>
                  </a:lnTo>
                  <a:cubicBezTo>
                    <a:pt x="26962" y="3164"/>
                    <a:pt x="26920" y="3186"/>
                    <a:pt x="26877" y="3213"/>
                  </a:cubicBezTo>
                  <a:cubicBezTo>
                    <a:pt x="26797" y="3188"/>
                    <a:pt x="26706" y="3177"/>
                    <a:pt x="26604" y="3177"/>
                  </a:cubicBezTo>
                  <a:cubicBezTo>
                    <a:pt x="26487" y="3177"/>
                    <a:pt x="26355" y="3192"/>
                    <a:pt x="26211" y="3219"/>
                  </a:cubicBezTo>
                  <a:cubicBezTo>
                    <a:pt x="25576" y="3331"/>
                    <a:pt x="24932" y="3363"/>
                    <a:pt x="24287" y="3407"/>
                  </a:cubicBezTo>
                  <a:cubicBezTo>
                    <a:pt x="24068" y="3315"/>
                    <a:pt x="23858" y="3192"/>
                    <a:pt x="23675" y="3041"/>
                  </a:cubicBezTo>
                  <a:cubicBezTo>
                    <a:pt x="23605" y="2981"/>
                    <a:pt x="23552" y="2901"/>
                    <a:pt x="23520" y="2820"/>
                  </a:cubicBezTo>
                  <a:cubicBezTo>
                    <a:pt x="23557" y="2684"/>
                    <a:pt x="23636" y="2592"/>
                    <a:pt x="23804" y="2592"/>
                  </a:cubicBezTo>
                  <a:cubicBezTo>
                    <a:pt x="23854" y="2592"/>
                    <a:pt x="23911" y="2600"/>
                    <a:pt x="23976" y="2616"/>
                  </a:cubicBezTo>
                  <a:cubicBezTo>
                    <a:pt x="23902" y="2401"/>
                    <a:pt x="23980" y="2339"/>
                    <a:pt x="24121" y="2339"/>
                  </a:cubicBezTo>
                  <a:cubicBezTo>
                    <a:pt x="24163" y="2339"/>
                    <a:pt x="24211" y="2345"/>
                    <a:pt x="24261" y="2353"/>
                  </a:cubicBezTo>
                  <a:cubicBezTo>
                    <a:pt x="24341" y="1902"/>
                    <a:pt x="24718" y="1746"/>
                    <a:pt x="25061" y="1563"/>
                  </a:cubicBezTo>
                  <a:cubicBezTo>
                    <a:pt x="25179" y="1086"/>
                    <a:pt x="24911" y="682"/>
                    <a:pt x="24798" y="253"/>
                  </a:cubicBezTo>
                  <a:cubicBezTo>
                    <a:pt x="24604" y="156"/>
                    <a:pt x="24411" y="0"/>
                    <a:pt x="2422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1" name="Google Shape;5111;p35"/>
            <p:cNvSpPr/>
            <p:nvPr/>
          </p:nvSpPr>
          <p:spPr>
            <a:xfrm>
              <a:off x="4696650" y="2976750"/>
              <a:ext cx="1106175" cy="382425"/>
            </a:xfrm>
            <a:custGeom>
              <a:avLst/>
              <a:gdLst/>
              <a:ahLst/>
              <a:cxnLst/>
              <a:rect l="l" t="t" r="r" b="b"/>
              <a:pathLst>
                <a:path w="44247" h="15297" extrusionOk="0">
                  <a:moveTo>
                    <a:pt x="43640" y="1"/>
                  </a:moveTo>
                  <a:cubicBezTo>
                    <a:pt x="43406" y="1"/>
                    <a:pt x="43127" y="160"/>
                    <a:pt x="42908" y="168"/>
                  </a:cubicBezTo>
                  <a:cubicBezTo>
                    <a:pt x="40791" y="264"/>
                    <a:pt x="38707" y="587"/>
                    <a:pt x="36617" y="921"/>
                  </a:cubicBezTo>
                  <a:cubicBezTo>
                    <a:pt x="36542" y="872"/>
                    <a:pt x="36466" y="812"/>
                    <a:pt x="36402" y="737"/>
                  </a:cubicBezTo>
                  <a:cubicBezTo>
                    <a:pt x="36069" y="877"/>
                    <a:pt x="35730" y="1006"/>
                    <a:pt x="35387" y="1119"/>
                  </a:cubicBezTo>
                  <a:cubicBezTo>
                    <a:pt x="33989" y="1340"/>
                    <a:pt x="32593" y="1548"/>
                    <a:pt x="31185" y="1683"/>
                  </a:cubicBezTo>
                  <a:cubicBezTo>
                    <a:pt x="27919" y="1995"/>
                    <a:pt x="24653" y="2269"/>
                    <a:pt x="21381" y="2564"/>
                  </a:cubicBezTo>
                  <a:cubicBezTo>
                    <a:pt x="20054" y="2666"/>
                    <a:pt x="18728" y="2768"/>
                    <a:pt x="17401" y="2870"/>
                  </a:cubicBezTo>
                  <a:cubicBezTo>
                    <a:pt x="15901" y="3252"/>
                    <a:pt x="14359" y="3198"/>
                    <a:pt x="12845" y="3365"/>
                  </a:cubicBezTo>
                  <a:cubicBezTo>
                    <a:pt x="12648" y="3275"/>
                    <a:pt x="12471" y="3239"/>
                    <a:pt x="12305" y="3239"/>
                  </a:cubicBezTo>
                  <a:cubicBezTo>
                    <a:pt x="12280" y="3239"/>
                    <a:pt x="12256" y="3240"/>
                    <a:pt x="12232" y="3241"/>
                  </a:cubicBezTo>
                  <a:cubicBezTo>
                    <a:pt x="11674" y="3279"/>
                    <a:pt x="11239" y="3730"/>
                    <a:pt x="10756" y="4010"/>
                  </a:cubicBezTo>
                  <a:lnTo>
                    <a:pt x="10749" y="4010"/>
                  </a:lnTo>
                  <a:cubicBezTo>
                    <a:pt x="10541" y="4399"/>
                    <a:pt x="10242" y="4474"/>
                    <a:pt x="9922" y="4474"/>
                  </a:cubicBezTo>
                  <a:cubicBezTo>
                    <a:pt x="9723" y="4474"/>
                    <a:pt x="9516" y="4445"/>
                    <a:pt x="9318" y="4445"/>
                  </a:cubicBezTo>
                  <a:cubicBezTo>
                    <a:pt x="9242" y="4445"/>
                    <a:pt x="9167" y="4449"/>
                    <a:pt x="9095" y="4461"/>
                  </a:cubicBezTo>
                  <a:cubicBezTo>
                    <a:pt x="7409" y="4729"/>
                    <a:pt x="5656" y="4584"/>
                    <a:pt x="3992" y="5046"/>
                  </a:cubicBezTo>
                  <a:cubicBezTo>
                    <a:pt x="3928" y="5009"/>
                    <a:pt x="3858" y="4960"/>
                    <a:pt x="3799" y="4896"/>
                  </a:cubicBezTo>
                  <a:cubicBezTo>
                    <a:pt x="3787" y="4960"/>
                    <a:pt x="3782" y="5035"/>
                    <a:pt x="3777" y="5111"/>
                  </a:cubicBezTo>
                  <a:cubicBezTo>
                    <a:pt x="3600" y="5164"/>
                    <a:pt x="3422" y="5223"/>
                    <a:pt x="3251" y="5293"/>
                  </a:cubicBezTo>
                  <a:cubicBezTo>
                    <a:pt x="3229" y="5508"/>
                    <a:pt x="3213" y="5723"/>
                    <a:pt x="2981" y="5825"/>
                  </a:cubicBezTo>
                  <a:cubicBezTo>
                    <a:pt x="2879" y="6427"/>
                    <a:pt x="2788" y="7028"/>
                    <a:pt x="2676" y="7625"/>
                  </a:cubicBezTo>
                  <a:cubicBezTo>
                    <a:pt x="2665" y="7684"/>
                    <a:pt x="2643" y="7749"/>
                    <a:pt x="2633" y="7807"/>
                  </a:cubicBezTo>
                  <a:cubicBezTo>
                    <a:pt x="2450" y="8065"/>
                    <a:pt x="2219" y="8280"/>
                    <a:pt x="1956" y="8446"/>
                  </a:cubicBezTo>
                  <a:cubicBezTo>
                    <a:pt x="1950" y="8484"/>
                    <a:pt x="1939" y="8528"/>
                    <a:pt x="1934" y="8565"/>
                  </a:cubicBezTo>
                  <a:cubicBezTo>
                    <a:pt x="2026" y="8619"/>
                    <a:pt x="2090" y="8694"/>
                    <a:pt x="2133" y="8813"/>
                  </a:cubicBezTo>
                  <a:cubicBezTo>
                    <a:pt x="2009" y="9322"/>
                    <a:pt x="1783" y="9790"/>
                    <a:pt x="1525" y="10273"/>
                  </a:cubicBezTo>
                  <a:cubicBezTo>
                    <a:pt x="1386" y="10536"/>
                    <a:pt x="1268" y="10816"/>
                    <a:pt x="1139" y="11084"/>
                  </a:cubicBezTo>
                  <a:cubicBezTo>
                    <a:pt x="940" y="11493"/>
                    <a:pt x="613" y="11627"/>
                    <a:pt x="350" y="11944"/>
                  </a:cubicBezTo>
                  <a:cubicBezTo>
                    <a:pt x="112" y="12229"/>
                    <a:pt x="139" y="12497"/>
                    <a:pt x="188" y="12852"/>
                  </a:cubicBezTo>
                  <a:cubicBezTo>
                    <a:pt x="263" y="13410"/>
                    <a:pt x="253" y="13948"/>
                    <a:pt x="172" y="14491"/>
                  </a:cubicBezTo>
                  <a:cubicBezTo>
                    <a:pt x="124" y="14620"/>
                    <a:pt x="65" y="14743"/>
                    <a:pt x="0" y="14866"/>
                  </a:cubicBezTo>
                  <a:cubicBezTo>
                    <a:pt x="43" y="15012"/>
                    <a:pt x="102" y="15141"/>
                    <a:pt x="183" y="15253"/>
                  </a:cubicBezTo>
                  <a:cubicBezTo>
                    <a:pt x="397" y="15188"/>
                    <a:pt x="618" y="15146"/>
                    <a:pt x="833" y="15113"/>
                  </a:cubicBezTo>
                  <a:cubicBezTo>
                    <a:pt x="1106" y="15251"/>
                    <a:pt x="1438" y="15296"/>
                    <a:pt x="1796" y="15296"/>
                  </a:cubicBezTo>
                  <a:cubicBezTo>
                    <a:pt x="2345" y="15296"/>
                    <a:pt x="2952" y="15190"/>
                    <a:pt x="3492" y="15151"/>
                  </a:cubicBezTo>
                  <a:cubicBezTo>
                    <a:pt x="6146" y="14963"/>
                    <a:pt x="8795" y="14769"/>
                    <a:pt x="11443" y="14560"/>
                  </a:cubicBezTo>
                  <a:cubicBezTo>
                    <a:pt x="11497" y="14598"/>
                    <a:pt x="11555" y="14630"/>
                    <a:pt x="11604" y="14673"/>
                  </a:cubicBezTo>
                  <a:cubicBezTo>
                    <a:pt x="11658" y="14625"/>
                    <a:pt x="11711" y="14576"/>
                    <a:pt x="11781" y="14538"/>
                  </a:cubicBezTo>
                  <a:cubicBezTo>
                    <a:pt x="16305" y="14179"/>
                    <a:pt x="20823" y="13782"/>
                    <a:pt x="25336" y="13276"/>
                  </a:cubicBezTo>
                  <a:cubicBezTo>
                    <a:pt x="25427" y="13314"/>
                    <a:pt x="25519" y="13351"/>
                    <a:pt x="25588" y="13405"/>
                  </a:cubicBezTo>
                  <a:cubicBezTo>
                    <a:pt x="25648" y="13335"/>
                    <a:pt x="25706" y="13281"/>
                    <a:pt x="25776" y="13228"/>
                  </a:cubicBezTo>
                  <a:cubicBezTo>
                    <a:pt x="27076" y="13083"/>
                    <a:pt x="28376" y="12927"/>
                    <a:pt x="29677" y="12760"/>
                  </a:cubicBezTo>
                  <a:cubicBezTo>
                    <a:pt x="30074" y="12713"/>
                    <a:pt x="30359" y="12589"/>
                    <a:pt x="30590" y="12423"/>
                  </a:cubicBezTo>
                  <a:cubicBezTo>
                    <a:pt x="30751" y="12401"/>
                    <a:pt x="30907" y="12379"/>
                    <a:pt x="31068" y="12358"/>
                  </a:cubicBezTo>
                  <a:cubicBezTo>
                    <a:pt x="31014" y="12277"/>
                    <a:pt x="30971" y="12180"/>
                    <a:pt x="30934" y="12078"/>
                  </a:cubicBezTo>
                  <a:cubicBezTo>
                    <a:pt x="31100" y="11868"/>
                    <a:pt x="31234" y="11617"/>
                    <a:pt x="31373" y="11352"/>
                  </a:cubicBezTo>
                  <a:cubicBezTo>
                    <a:pt x="31599" y="11218"/>
                    <a:pt x="31777" y="11004"/>
                    <a:pt x="31986" y="10843"/>
                  </a:cubicBezTo>
                  <a:cubicBezTo>
                    <a:pt x="31991" y="10843"/>
                    <a:pt x="31991" y="10837"/>
                    <a:pt x="31997" y="10837"/>
                  </a:cubicBezTo>
                  <a:cubicBezTo>
                    <a:pt x="32013" y="10826"/>
                    <a:pt x="32023" y="10816"/>
                    <a:pt x="32040" y="10811"/>
                  </a:cubicBezTo>
                  <a:cubicBezTo>
                    <a:pt x="32072" y="10789"/>
                    <a:pt x="32099" y="10767"/>
                    <a:pt x="32137" y="10752"/>
                  </a:cubicBezTo>
                  <a:cubicBezTo>
                    <a:pt x="32164" y="10735"/>
                    <a:pt x="32196" y="10725"/>
                    <a:pt x="32223" y="10708"/>
                  </a:cubicBezTo>
                  <a:cubicBezTo>
                    <a:pt x="32244" y="10703"/>
                    <a:pt x="32266" y="10692"/>
                    <a:pt x="32288" y="10687"/>
                  </a:cubicBezTo>
                  <a:cubicBezTo>
                    <a:pt x="32340" y="10670"/>
                    <a:pt x="32395" y="10660"/>
                    <a:pt x="32454" y="10655"/>
                  </a:cubicBezTo>
                  <a:cubicBezTo>
                    <a:pt x="32464" y="10569"/>
                    <a:pt x="32475" y="10482"/>
                    <a:pt x="32486" y="10392"/>
                  </a:cubicBezTo>
                  <a:cubicBezTo>
                    <a:pt x="32432" y="10102"/>
                    <a:pt x="32164" y="9780"/>
                    <a:pt x="32588" y="9542"/>
                  </a:cubicBezTo>
                  <a:cubicBezTo>
                    <a:pt x="32620" y="8677"/>
                    <a:pt x="33367" y="8565"/>
                    <a:pt x="33947" y="8317"/>
                  </a:cubicBezTo>
                  <a:cubicBezTo>
                    <a:pt x="34549" y="8060"/>
                    <a:pt x="35189" y="7878"/>
                    <a:pt x="35806" y="7668"/>
                  </a:cubicBezTo>
                  <a:cubicBezTo>
                    <a:pt x="35891" y="7581"/>
                    <a:pt x="35972" y="7501"/>
                    <a:pt x="36059" y="7415"/>
                  </a:cubicBezTo>
                  <a:lnTo>
                    <a:pt x="36052" y="7415"/>
                  </a:lnTo>
                  <a:cubicBezTo>
                    <a:pt x="36157" y="7249"/>
                    <a:pt x="36273" y="7105"/>
                    <a:pt x="36459" y="7105"/>
                  </a:cubicBezTo>
                  <a:cubicBezTo>
                    <a:pt x="36502" y="7105"/>
                    <a:pt x="36549" y="7113"/>
                    <a:pt x="36600" y="7130"/>
                  </a:cubicBezTo>
                  <a:cubicBezTo>
                    <a:pt x="36786" y="6727"/>
                    <a:pt x="37106" y="6592"/>
                    <a:pt x="37496" y="6592"/>
                  </a:cubicBezTo>
                  <a:cubicBezTo>
                    <a:pt x="37548" y="6592"/>
                    <a:pt x="37600" y="6594"/>
                    <a:pt x="37654" y="6599"/>
                  </a:cubicBezTo>
                  <a:cubicBezTo>
                    <a:pt x="37584" y="6120"/>
                    <a:pt x="37928" y="5857"/>
                    <a:pt x="38191" y="5551"/>
                  </a:cubicBezTo>
                  <a:cubicBezTo>
                    <a:pt x="38255" y="5321"/>
                    <a:pt x="38400" y="5246"/>
                    <a:pt x="38582" y="5246"/>
                  </a:cubicBezTo>
                  <a:cubicBezTo>
                    <a:pt x="38631" y="5246"/>
                    <a:pt x="38682" y="5252"/>
                    <a:pt x="38734" y="5260"/>
                  </a:cubicBezTo>
                  <a:cubicBezTo>
                    <a:pt x="38970" y="4246"/>
                    <a:pt x="40039" y="4665"/>
                    <a:pt x="40597" y="4208"/>
                  </a:cubicBezTo>
                  <a:cubicBezTo>
                    <a:pt x="40683" y="4030"/>
                    <a:pt x="40784" y="3885"/>
                    <a:pt x="40961" y="3885"/>
                  </a:cubicBezTo>
                  <a:cubicBezTo>
                    <a:pt x="41008" y="3885"/>
                    <a:pt x="41061" y="3895"/>
                    <a:pt x="41119" y="3918"/>
                  </a:cubicBezTo>
                  <a:cubicBezTo>
                    <a:pt x="41055" y="3671"/>
                    <a:pt x="41254" y="3693"/>
                    <a:pt x="41403" y="3666"/>
                  </a:cubicBezTo>
                  <a:cubicBezTo>
                    <a:pt x="41720" y="3187"/>
                    <a:pt x="42397" y="3591"/>
                    <a:pt x="42731" y="3150"/>
                  </a:cubicBezTo>
                  <a:cubicBezTo>
                    <a:pt x="42747" y="2929"/>
                    <a:pt x="42741" y="2699"/>
                    <a:pt x="42999" y="2602"/>
                  </a:cubicBezTo>
                  <a:cubicBezTo>
                    <a:pt x="43010" y="2381"/>
                    <a:pt x="43010" y="2156"/>
                    <a:pt x="43273" y="2064"/>
                  </a:cubicBezTo>
                  <a:cubicBezTo>
                    <a:pt x="43349" y="1962"/>
                    <a:pt x="43402" y="1823"/>
                    <a:pt x="43498" y="1791"/>
                  </a:cubicBezTo>
                  <a:cubicBezTo>
                    <a:pt x="44246" y="1521"/>
                    <a:pt x="44187" y="894"/>
                    <a:pt x="44031" y="361"/>
                  </a:cubicBezTo>
                  <a:cubicBezTo>
                    <a:pt x="43993" y="222"/>
                    <a:pt x="43939" y="135"/>
                    <a:pt x="43875" y="83"/>
                  </a:cubicBezTo>
                  <a:cubicBezTo>
                    <a:pt x="43806" y="23"/>
                    <a:pt x="43726" y="1"/>
                    <a:pt x="43640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2" name="Google Shape;5112;p35"/>
            <p:cNvSpPr/>
            <p:nvPr/>
          </p:nvSpPr>
          <p:spPr>
            <a:xfrm>
              <a:off x="1957075" y="1520175"/>
              <a:ext cx="952250" cy="780950"/>
            </a:xfrm>
            <a:custGeom>
              <a:avLst/>
              <a:gdLst/>
              <a:ahLst/>
              <a:cxnLst/>
              <a:rect l="l" t="t" r="r" b="b"/>
              <a:pathLst>
                <a:path w="38090" h="31238" extrusionOk="0">
                  <a:moveTo>
                    <a:pt x="4618" y="1"/>
                  </a:moveTo>
                  <a:cubicBezTo>
                    <a:pt x="4004" y="1"/>
                    <a:pt x="3742" y="329"/>
                    <a:pt x="3675" y="986"/>
                  </a:cubicBezTo>
                  <a:cubicBezTo>
                    <a:pt x="3606" y="1658"/>
                    <a:pt x="3655" y="2357"/>
                    <a:pt x="3283" y="2952"/>
                  </a:cubicBezTo>
                  <a:cubicBezTo>
                    <a:pt x="3256" y="2920"/>
                    <a:pt x="3236" y="2883"/>
                    <a:pt x="3208" y="2845"/>
                  </a:cubicBezTo>
                  <a:cubicBezTo>
                    <a:pt x="3181" y="3017"/>
                    <a:pt x="3159" y="3195"/>
                    <a:pt x="3132" y="3366"/>
                  </a:cubicBezTo>
                  <a:cubicBezTo>
                    <a:pt x="3176" y="3614"/>
                    <a:pt x="3241" y="3860"/>
                    <a:pt x="3208" y="4092"/>
                  </a:cubicBezTo>
                  <a:cubicBezTo>
                    <a:pt x="2526" y="9131"/>
                    <a:pt x="1801" y="14164"/>
                    <a:pt x="1146" y="19209"/>
                  </a:cubicBezTo>
                  <a:cubicBezTo>
                    <a:pt x="1076" y="19773"/>
                    <a:pt x="941" y="20170"/>
                    <a:pt x="657" y="20343"/>
                  </a:cubicBezTo>
                  <a:cubicBezTo>
                    <a:pt x="645" y="20385"/>
                    <a:pt x="640" y="20428"/>
                    <a:pt x="630" y="20466"/>
                  </a:cubicBezTo>
                  <a:cubicBezTo>
                    <a:pt x="839" y="20757"/>
                    <a:pt x="947" y="21062"/>
                    <a:pt x="984" y="21374"/>
                  </a:cubicBezTo>
                  <a:cubicBezTo>
                    <a:pt x="630" y="23013"/>
                    <a:pt x="238" y="24650"/>
                    <a:pt x="17" y="26316"/>
                  </a:cubicBezTo>
                  <a:cubicBezTo>
                    <a:pt x="12" y="26326"/>
                    <a:pt x="12" y="26343"/>
                    <a:pt x="6" y="26354"/>
                  </a:cubicBezTo>
                  <a:cubicBezTo>
                    <a:pt x="1" y="26601"/>
                    <a:pt x="77" y="26832"/>
                    <a:pt x="382" y="26978"/>
                  </a:cubicBezTo>
                  <a:cubicBezTo>
                    <a:pt x="640" y="27100"/>
                    <a:pt x="908" y="27181"/>
                    <a:pt x="1188" y="27224"/>
                  </a:cubicBezTo>
                  <a:cubicBezTo>
                    <a:pt x="1661" y="27293"/>
                    <a:pt x="2150" y="27300"/>
                    <a:pt x="2623" y="27385"/>
                  </a:cubicBezTo>
                  <a:cubicBezTo>
                    <a:pt x="2849" y="27429"/>
                    <a:pt x="3074" y="27477"/>
                    <a:pt x="3300" y="27526"/>
                  </a:cubicBezTo>
                  <a:cubicBezTo>
                    <a:pt x="5266" y="27836"/>
                    <a:pt x="7232" y="28153"/>
                    <a:pt x="9204" y="28454"/>
                  </a:cubicBezTo>
                  <a:cubicBezTo>
                    <a:pt x="9328" y="28476"/>
                    <a:pt x="9457" y="28493"/>
                    <a:pt x="9585" y="28508"/>
                  </a:cubicBezTo>
                  <a:cubicBezTo>
                    <a:pt x="9665" y="28572"/>
                    <a:pt x="9747" y="28642"/>
                    <a:pt x="9811" y="28728"/>
                  </a:cubicBezTo>
                  <a:cubicBezTo>
                    <a:pt x="9864" y="28674"/>
                    <a:pt x="9928" y="28621"/>
                    <a:pt x="9993" y="28578"/>
                  </a:cubicBezTo>
                  <a:cubicBezTo>
                    <a:pt x="10005" y="28572"/>
                    <a:pt x="10010" y="28567"/>
                    <a:pt x="10020" y="28562"/>
                  </a:cubicBezTo>
                  <a:cubicBezTo>
                    <a:pt x="10514" y="28621"/>
                    <a:pt x="11014" y="28669"/>
                    <a:pt x="11508" y="28723"/>
                  </a:cubicBezTo>
                  <a:cubicBezTo>
                    <a:pt x="11525" y="28723"/>
                    <a:pt x="11542" y="28723"/>
                    <a:pt x="11559" y="28723"/>
                  </a:cubicBezTo>
                  <a:cubicBezTo>
                    <a:pt x="12030" y="28723"/>
                    <a:pt x="12492" y="28791"/>
                    <a:pt x="12953" y="28868"/>
                  </a:cubicBezTo>
                  <a:cubicBezTo>
                    <a:pt x="15505" y="29158"/>
                    <a:pt x="18063" y="29448"/>
                    <a:pt x="20614" y="29738"/>
                  </a:cubicBezTo>
                  <a:lnTo>
                    <a:pt x="20957" y="29792"/>
                  </a:lnTo>
                  <a:cubicBezTo>
                    <a:pt x="22350" y="30023"/>
                    <a:pt x="23784" y="30259"/>
                    <a:pt x="25202" y="30367"/>
                  </a:cubicBezTo>
                  <a:cubicBezTo>
                    <a:pt x="25390" y="30383"/>
                    <a:pt x="25578" y="30388"/>
                    <a:pt x="25767" y="30399"/>
                  </a:cubicBezTo>
                  <a:lnTo>
                    <a:pt x="25767" y="30405"/>
                  </a:lnTo>
                  <a:cubicBezTo>
                    <a:pt x="26255" y="30459"/>
                    <a:pt x="26749" y="30512"/>
                    <a:pt x="27238" y="30571"/>
                  </a:cubicBezTo>
                  <a:cubicBezTo>
                    <a:pt x="27227" y="30549"/>
                    <a:pt x="27211" y="30534"/>
                    <a:pt x="27200" y="30512"/>
                  </a:cubicBezTo>
                  <a:lnTo>
                    <a:pt x="27200" y="30512"/>
                  </a:lnTo>
                  <a:cubicBezTo>
                    <a:pt x="28758" y="30668"/>
                    <a:pt x="30322" y="30791"/>
                    <a:pt x="31874" y="30985"/>
                  </a:cubicBezTo>
                  <a:cubicBezTo>
                    <a:pt x="32900" y="31065"/>
                    <a:pt x="33927" y="31151"/>
                    <a:pt x="34953" y="31232"/>
                  </a:cubicBezTo>
                  <a:cubicBezTo>
                    <a:pt x="35017" y="31216"/>
                    <a:pt x="35075" y="31188"/>
                    <a:pt x="35130" y="31161"/>
                  </a:cubicBezTo>
                  <a:cubicBezTo>
                    <a:pt x="35372" y="31188"/>
                    <a:pt x="35608" y="31210"/>
                    <a:pt x="35849" y="31237"/>
                  </a:cubicBezTo>
                  <a:cubicBezTo>
                    <a:pt x="35898" y="31168"/>
                    <a:pt x="35941" y="31097"/>
                    <a:pt x="35978" y="31017"/>
                  </a:cubicBezTo>
                  <a:cubicBezTo>
                    <a:pt x="35968" y="30904"/>
                    <a:pt x="35963" y="30775"/>
                    <a:pt x="35978" y="30613"/>
                  </a:cubicBezTo>
                  <a:cubicBezTo>
                    <a:pt x="36333" y="26720"/>
                    <a:pt x="36667" y="22819"/>
                    <a:pt x="36919" y="18919"/>
                  </a:cubicBezTo>
                  <a:cubicBezTo>
                    <a:pt x="36951" y="18462"/>
                    <a:pt x="37048" y="18204"/>
                    <a:pt x="37230" y="18064"/>
                  </a:cubicBezTo>
                  <a:cubicBezTo>
                    <a:pt x="37242" y="17908"/>
                    <a:pt x="37252" y="17747"/>
                    <a:pt x="37262" y="17591"/>
                  </a:cubicBezTo>
                  <a:cubicBezTo>
                    <a:pt x="37267" y="17559"/>
                    <a:pt x="37267" y="17522"/>
                    <a:pt x="37274" y="17484"/>
                  </a:cubicBezTo>
                  <a:cubicBezTo>
                    <a:pt x="37069" y="17323"/>
                    <a:pt x="37037" y="17023"/>
                    <a:pt x="37080" y="16522"/>
                  </a:cubicBezTo>
                  <a:cubicBezTo>
                    <a:pt x="37450" y="12627"/>
                    <a:pt x="37719" y="8722"/>
                    <a:pt x="38047" y="4822"/>
                  </a:cubicBezTo>
                  <a:cubicBezTo>
                    <a:pt x="38058" y="4666"/>
                    <a:pt x="38073" y="4511"/>
                    <a:pt x="38090" y="4355"/>
                  </a:cubicBezTo>
                  <a:cubicBezTo>
                    <a:pt x="37983" y="4113"/>
                    <a:pt x="37815" y="3946"/>
                    <a:pt x="37601" y="3834"/>
                  </a:cubicBezTo>
                  <a:cubicBezTo>
                    <a:pt x="37569" y="3817"/>
                    <a:pt x="37542" y="3807"/>
                    <a:pt x="37510" y="3790"/>
                  </a:cubicBezTo>
                  <a:cubicBezTo>
                    <a:pt x="37424" y="3823"/>
                    <a:pt x="37321" y="3836"/>
                    <a:pt x="37201" y="3836"/>
                  </a:cubicBezTo>
                  <a:cubicBezTo>
                    <a:pt x="37101" y="3836"/>
                    <a:pt x="36989" y="3827"/>
                    <a:pt x="36865" y="3812"/>
                  </a:cubicBezTo>
                  <a:cubicBezTo>
                    <a:pt x="34356" y="3490"/>
                    <a:pt x="31837" y="3242"/>
                    <a:pt x="29328" y="2947"/>
                  </a:cubicBezTo>
                  <a:cubicBezTo>
                    <a:pt x="25186" y="2464"/>
                    <a:pt x="21049" y="1958"/>
                    <a:pt x="16913" y="1464"/>
                  </a:cubicBezTo>
                  <a:cubicBezTo>
                    <a:pt x="12905" y="986"/>
                    <a:pt x="8897" y="525"/>
                    <a:pt x="4890" y="19"/>
                  </a:cubicBezTo>
                  <a:cubicBezTo>
                    <a:pt x="4792" y="7"/>
                    <a:pt x="4702" y="1"/>
                    <a:pt x="4618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3" name="Google Shape;5113;p35"/>
            <p:cNvSpPr/>
            <p:nvPr/>
          </p:nvSpPr>
          <p:spPr>
            <a:xfrm>
              <a:off x="1949300" y="2186000"/>
              <a:ext cx="30375" cy="20850"/>
            </a:xfrm>
            <a:custGeom>
              <a:avLst/>
              <a:gdLst/>
              <a:ahLst/>
              <a:cxnLst/>
              <a:rect l="l" t="t" r="r" b="b"/>
              <a:pathLst>
                <a:path w="1215" h="834" extrusionOk="0">
                  <a:moveTo>
                    <a:pt x="70" y="0"/>
                  </a:moveTo>
                  <a:cubicBezTo>
                    <a:pt x="43" y="22"/>
                    <a:pt x="22" y="43"/>
                    <a:pt x="1" y="70"/>
                  </a:cubicBezTo>
                  <a:cubicBezTo>
                    <a:pt x="33" y="129"/>
                    <a:pt x="70" y="183"/>
                    <a:pt x="108" y="236"/>
                  </a:cubicBezTo>
                  <a:cubicBezTo>
                    <a:pt x="118" y="253"/>
                    <a:pt x="130" y="268"/>
                    <a:pt x="145" y="280"/>
                  </a:cubicBezTo>
                  <a:cubicBezTo>
                    <a:pt x="172" y="317"/>
                    <a:pt x="199" y="350"/>
                    <a:pt x="227" y="382"/>
                  </a:cubicBezTo>
                  <a:cubicBezTo>
                    <a:pt x="242" y="392"/>
                    <a:pt x="252" y="409"/>
                    <a:pt x="269" y="425"/>
                  </a:cubicBezTo>
                  <a:cubicBezTo>
                    <a:pt x="301" y="452"/>
                    <a:pt x="334" y="479"/>
                    <a:pt x="366" y="506"/>
                  </a:cubicBezTo>
                  <a:cubicBezTo>
                    <a:pt x="376" y="516"/>
                    <a:pt x="388" y="526"/>
                    <a:pt x="398" y="532"/>
                  </a:cubicBezTo>
                  <a:cubicBezTo>
                    <a:pt x="446" y="570"/>
                    <a:pt x="490" y="596"/>
                    <a:pt x="537" y="623"/>
                  </a:cubicBezTo>
                  <a:cubicBezTo>
                    <a:pt x="542" y="628"/>
                    <a:pt x="549" y="628"/>
                    <a:pt x="549" y="635"/>
                  </a:cubicBezTo>
                  <a:cubicBezTo>
                    <a:pt x="591" y="655"/>
                    <a:pt x="639" y="677"/>
                    <a:pt x="683" y="699"/>
                  </a:cubicBezTo>
                  <a:cubicBezTo>
                    <a:pt x="698" y="704"/>
                    <a:pt x="715" y="709"/>
                    <a:pt x="725" y="715"/>
                  </a:cubicBezTo>
                  <a:cubicBezTo>
                    <a:pt x="763" y="731"/>
                    <a:pt x="807" y="742"/>
                    <a:pt x="844" y="752"/>
                  </a:cubicBezTo>
                  <a:cubicBezTo>
                    <a:pt x="854" y="757"/>
                    <a:pt x="871" y="764"/>
                    <a:pt x="881" y="769"/>
                  </a:cubicBezTo>
                  <a:cubicBezTo>
                    <a:pt x="929" y="779"/>
                    <a:pt x="978" y="789"/>
                    <a:pt x="1026" y="801"/>
                  </a:cubicBezTo>
                  <a:cubicBezTo>
                    <a:pt x="1032" y="801"/>
                    <a:pt x="1037" y="806"/>
                    <a:pt x="1043" y="806"/>
                  </a:cubicBezTo>
                  <a:cubicBezTo>
                    <a:pt x="1102" y="816"/>
                    <a:pt x="1155" y="828"/>
                    <a:pt x="1214" y="833"/>
                  </a:cubicBezTo>
                  <a:cubicBezTo>
                    <a:pt x="887" y="757"/>
                    <a:pt x="468" y="650"/>
                    <a:pt x="247" y="365"/>
                  </a:cubicBezTo>
                  <a:cubicBezTo>
                    <a:pt x="150" y="241"/>
                    <a:pt x="98" y="119"/>
                    <a:pt x="70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4" name="Google Shape;5114;p35"/>
            <p:cNvSpPr/>
            <p:nvPr/>
          </p:nvSpPr>
          <p:spPr>
            <a:xfrm>
              <a:off x="4961225" y="2145825"/>
              <a:ext cx="403350" cy="702700"/>
            </a:xfrm>
            <a:custGeom>
              <a:avLst/>
              <a:gdLst/>
              <a:ahLst/>
              <a:cxnLst/>
              <a:rect l="l" t="t" r="r" b="b"/>
              <a:pathLst>
                <a:path w="16134" h="28108" extrusionOk="0">
                  <a:moveTo>
                    <a:pt x="14108" y="1"/>
                  </a:moveTo>
                  <a:cubicBezTo>
                    <a:pt x="14076" y="1"/>
                    <a:pt x="7344" y="1"/>
                    <a:pt x="4384" y="866"/>
                  </a:cubicBezTo>
                  <a:cubicBezTo>
                    <a:pt x="4266" y="834"/>
                    <a:pt x="4163" y="764"/>
                    <a:pt x="4088" y="662"/>
                  </a:cubicBezTo>
                  <a:cubicBezTo>
                    <a:pt x="4041" y="591"/>
                    <a:pt x="4009" y="511"/>
                    <a:pt x="3992" y="425"/>
                  </a:cubicBezTo>
                  <a:cubicBezTo>
                    <a:pt x="3315" y="640"/>
                    <a:pt x="2643" y="920"/>
                    <a:pt x="1988" y="1285"/>
                  </a:cubicBezTo>
                  <a:cubicBezTo>
                    <a:pt x="1859" y="1355"/>
                    <a:pt x="1708" y="1404"/>
                    <a:pt x="1612" y="1404"/>
                  </a:cubicBezTo>
                  <a:lnTo>
                    <a:pt x="1579" y="1404"/>
                  </a:lnTo>
                  <a:cubicBezTo>
                    <a:pt x="1430" y="1377"/>
                    <a:pt x="1295" y="1360"/>
                    <a:pt x="1166" y="1360"/>
                  </a:cubicBezTo>
                  <a:cubicBezTo>
                    <a:pt x="897" y="1360"/>
                    <a:pt x="672" y="1424"/>
                    <a:pt x="495" y="1548"/>
                  </a:cubicBezTo>
                  <a:cubicBezTo>
                    <a:pt x="553" y="1741"/>
                    <a:pt x="607" y="1940"/>
                    <a:pt x="661" y="2145"/>
                  </a:cubicBezTo>
                  <a:cubicBezTo>
                    <a:pt x="560" y="2349"/>
                    <a:pt x="585" y="2661"/>
                    <a:pt x="612" y="3004"/>
                  </a:cubicBezTo>
                  <a:cubicBezTo>
                    <a:pt x="919" y="6856"/>
                    <a:pt x="1101" y="10724"/>
                    <a:pt x="1527" y="14560"/>
                  </a:cubicBezTo>
                  <a:cubicBezTo>
                    <a:pt x="1730" y="16413"/>
                    <a:pt x="1574" y="18255"/>
                    <a:pt x="1730" y="20092"/>
                  </a:cubicBezTo>
                  <a:cubicBezTo>
                    <a:pt x="2107" y="20769"/>
                    <a:pt x="2461" y="21446"/>
                    <a:pt x="2154" y="22199"/>
                  </a:cubicBezTo>
                  <a:lnTo>
                    <a:pt x="2154" y="22226"/>
                  </a:lnTo>
                  <a:cubicBezTo>
                    <a:pt x="2042" y="23005"/>
                    <a:pt x="1585" y="23928"/>
                    <a:pt x="1145" y="24573"/>
                  </a:cubicBezTo>
                  <a:cubicBezTo>
                    <a:pt x="823" y="25041"/>
                    <a:pt x="527" y="25217"/>
                    <a:pt x="231" y="25701"/>
                  </a:cubicBezTo>
                  <a:cubicBezTo>
                    <a:pt x="248" y="26335"/>
                    <a:pt x="0" y="27260"/>
                    <a:pt x="178" y="27877"/>
                  </a:cubicBezTo>
                  <a:cubicBezTo>
                    <a:pt x="181" y="27891"/>
                    <a:pt x="203" y="27897"/>
                    <a:pt x="240" y="27897"/>
                  </a:cubicBezTo>
                  <a:cubicBezTo>
                    <a:pt x="497" y="27897"/>
                    <a:pt x="1502" y="27617"/>
                    <a:pt x="2542" y="27617"/>
                  </a:cubicBezTo>
                  <a:cubicBezTo>
                    <a:pt x="3205" y="27617"/>
                    <a:pt x="3882" y="27730"/>
                    <a:pt x="4389" y="28103"/>
                  </a:cubicBezTo>
                  <a:cubicBezTo>
                    <a:pt x="4424" y="28106"/>
                    <a:pt x="4457" y="28108"/>
                    <a:pt x="4489" y="28108"/>
                  </a:cubicBezTo>
                  <a:cubicBezTo>
                    <a:pt x="5113" y="28108"/>
                    <a:pt x="4955" y="27469"/>
                    <a:pt x="5190" y="27141"/>
                  </a:cubicBezTo>
                  <a:cubicBezTo>
                    <a:pt x="5424" y="26817"/>
                    <a:pt x="5682" y="26513"/>
                    <a:pt x="5944" y="26513"/>
                  </a:cubicBezTo>
                  <a:cubicBezTo>
                    <a:pt x="6139" y="26513"/>
                    <a:pt x="6336" y="26680"/>
                    <a:pt x="6528" y="27131"/>
                  </a:cubicBezTo>
                  <a:cubicBezTo>
                    <a:pt x="6765" y="27257"/>
                    <a:pt x="6959" y="27310"/>
                    <a:pt x="7120" y="27310"/>
                  </a:cubicBezTo>
                  <a:cubicBezTo>
                    <a:pt x="7703" y="27310"/>
                    <a:pt x="7865" y="26617"/>
                    <a:pt x="8096" y="26142"/>
                  </a:cubicBezTo>
                  <a:cubicBezTo>
                    <a:pt x="8281" y="25767"/>
                    <a:pt x="8426" y="25516"/>
                    <a:pt x="8645" y="25516"/>
                  </a:cubicBezTo>
                  <a:cubicBezTo>
                    <a:pt x="8788" y="25516"/>
                    <a:pt x="8964" y="25625"/>
                    <a:pt x="9203" y="25879"/>
                  </a:cubicBezTo>
                  <a:cubicBezTo>
                    <a:pt x="9486" y="26177"/>
                    <a:pt x="9776" y="26306"/>
                    <a:pt x="10040" y="26306"/>
                  </a:cubicBezTo>
                  <a:cubicBezTo>
                    <a:pt x="10453" y="26306"/>
                    <a:pt x="10804" y="25992"/>
                    <a:pt x="10971" y="25514"/>
                  </a:cubicBezTo>
                  <a:cubicBezTo>
                    <a:pt x="11383" y="24326"/>
                    <a:pt x="12303" y="23568"/>
                    <a:pt x="12980" y="22607"/>
                  </a:cubicBezTo>
                  <a:cubicBezTo>
                    <a:pt x="13178" y="22323"/>
                    <a:pt x="13501" y="22113"/>
                    <a:pt x="13474" y="21710"/>
                  </a:cubicBezTo>
                  <a:cubicBezTo>
                    <a:pt x="13463" y="21592"/>
                    <a:pt x="13468" y="21490"/>
                    <a:pt x="13479" y="21404"/>
                  </a:cubicBezTo>
                  <a:cubicBezTo>
                    <a:pt x="13506" y="21232"/>
                    <a:pt x="13565" y="21119"/>
                    <a:pt x="13657" y="21044"/>
                  </a:cubicBezTo>
                  <a:cubicBezTo>
                    <a:pt x="13667" y="21034"/>
                    <a:pt x="13684" y="21027"/>
                    <a:pt x="13699" y="21017"/>
                  </a:cubicBezTo>
                  <a:cubicBezTo>
                    <a:pt x="13704" y="21012"/>
                    <a:pt x="13716" y="21006"/>
                    <a:pt x="13726" y="21001"/>
                  </a:cubicBezTo>
                  <a:cubicBezTo>
                    <a:pt x="13823" y="20950"/>
                    <a:pt x="13942" y="20933"/>
                    <a:pt x="14072" y="20933"/>
                  </a:cubicBezTo>
                  <a:cubicBezTo>
                    <a:pt x="14244" y="20933"/>
                    <a:pt x="14435" y="20963"/>
                    <a:pt x="14618" y="20985"/>
                  </a:cubicBezTo>
                  <a:cubicBezTo>
                    <a:pt x="14863" y="20777"/>
                    <a:pt x="15104" y="20563"/>
                    <a:pt x="15350" y="20354"/>
                  </a:cubicBezTo>
                  <a:lnTo>
                    <a:pt x="15350" y="20354"/>
                  </a:lnTo>
                  <a:cubicBezTo>
                    <a:pt x="15346" y="20363"/>
                    <a:pt x="15342" y="20373"/>
                    <a:pt x="15338" y="20382"/>
                  </a:cubicBezTo>
                  <a:cubicBezTo>
                    <a:pt x="15338" y="20382"/>
                    <a:pt x="15343" y="20377"/>
                    <a:pt x="15348" y="20367"/>
                  </a:cubicBezTo>
                  <a:lnTo>
                    <a:pt x="15355" y="20350"/>
                  </a:lnTo>
                  <a:lnTo>
                    <a:pt x="15355" y="20350"/>
                  </a:lnTo>
                  <a:cubicBezTo>
                    <a:pt x="15353" y="20351"/>
                    <a:pt x="15352" y="20353"/>
                    <a:pt x="15350" y="20354"/>
                  </a:cubicBezTo>
                  <a:lnTo>
                    <a:pt x="15350" y="20354"/>
                  </a:lnTo>
                  <a:cubicBezTo>
                    <a:pt x="15461" y="20113"/>
                    <a:pt x="15638" y="20063"/>
                    <a:pt x="15835" y="20063"/>
                  </a:cubicBezTo>
                  <a:cubicBezTo>
                    <a:pt x="15932" y="20063"/>
                    <a:pt x="16033" y="20075"/>
                    <a:pt x="16133" y="20082"/>
                  </a:cubicBezTo>
                  <a:cubicBezTo>
                    <a:pt x="16052" y="19427"/>
                    <a:pt x="15967" y="18771"/>
                    <a:pt x="15886" y="18116"/>
                  </a:cubicBezTo>
                  <a:cubicBezTo>
                    <a:pt x="15886" y="18111"/>
                    <a:pt x="15886" y="18111"/>
                    <a:pt x="15891" y="18111"/>
                  </a:cubicBezTo>
                  <a:cubicBezTo>
                    <a:pt x="15923" y="18046"/>
                    <a:pt x="15896" y="17842"/>
                    <a:pt x="15843" y="17788"/>
                  </a:cubicBezTo>
                  <a:cubicBezTo>
                    <a:pt x="15821" y="17622"/>
                    <a:pt x="15806" y="17456"/>
                    <a:pt x="15784" y="17283"/>
                  </a:cubicBezTo>
                  <a:cubicBezTo>
                    <a:pt x="15392" y="16053"/>
                    <a:pt x="15193" y="14860"/>
                    <a:pt x="15214" y="13534"/>
                  </a:cubicBezTo>
                  <a:cubicBezTo>
                    <a:pt x="15219" y="13008"/>
                    <a:pt x="15231" y="12480"/>
                    <a:pt x="15231" y="11954"/>
                  </a:cubicBezTo>
                  <a:cubicBezTo>
                    <a:pt x="15010" y="10003"/>
                    <a:pt x="14790" y="8059"/>
                    <a:pt x="14569" y="6115"/>
                  </a:cubicBezTo>
                  <a:cubicBezTo>
                    <a:pt x="14634" y="6103"/>
                    <a:pt x="14704" y="6098"/>
                    <a:pt x="14768" y="6088"/>
                  </a:cubicBezTo>
                  <a:cubicBezTo>
                    <a:pt x="14720" y="5523"/>
                    <a:pt x="14678" y="4954"/>
                    <a:pt x="14634" y="4385"/>
                  </a:cubicBezTo>
                  <a:cubicBezTo>
                    <a:pt x="14581" y="3611"/>
                    <a:pt x="14457" y="2842"/>
                    <a:pt x="14349" y="2074"/>
                  </a:cubicBezTo>
                  <a:cubicBezTo>
                    <a:pt x="14323" y="2096"/>
                    <a:pt x="14301" y="2123"/>
                    <a:pt x="14274" y="2155"/>
                  </a:cubicBezTo>
                  <a:cubicBezTo>
                    <a:pt x="13994" y="1484"/>
                    <a:pt x="14043" y="839"/>
                    <a:pt x="14016" y="205"/>
                  </a:cubicBezTo>
                  <a:cubicBezTo>
                    <a:pt x="14043" y="130"/>
                    <a:pt x="14070" y="60"/>
                    <a:pt x="14108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5" name="Google Shape;5115;p35"/>
            <p:cNvSpPr/>
            <p:nvPr/>
          </p:nvSpPr>
          <p:spPr>
            <a:xfrm>
              <a:off x="3919700" y="2407475"/>
              <a:ext cx="907900" cy="787175"/>
            </a:xfrm>
            <a:custGeom>
              <a:avLst/>
              <a:gdLst/>
              <a:ahLst/>
              <a:cxnLst/>
              <a:rect l="l" t="t" r="r" b="b"/>
              <a:pathLst>
                <a:path w="36316" h="31487" extrusionOk="0">
                  <a:moveTo>
                    <a:pt x="19715" y="1"/>
                  </a:moveTo>
                  <a:cubicBezTo>
                    <a:pt x="19612" y="1"/>
                    <a:pt x="19506" y="4"/>
                    <a:pt x="19399" y="11"/>
                  </a:cubicBezTo>
                  <a:cubicBezTo>
                    <a:pt x="18980" y="38"/>
                    <a:pt x="18561" y="48"/>
                    <a:pt x="18142" y="53"/>
                  </a:cubicBezTo>
                  <a:cubicBezTo>
                    <a:pt x="17723" y="60"/>
                    <a:pt x="17304" y="60"/>
                    <a:pt x="16885" y="70"/>
                  </a:cubicBezTo>
                  <a:cubicBezTo>
                    <a:pt x="13710" y="414"/>
                    <a:pt x="10519" y="397"/>
                    <a:pt x="7333" y="548"/>
                  </a:cubicBezTo>
                  <a:cubicBezTo>
                    <a:pt x="5292" y="645"/>
                    <a:pt x="3251" y="720"/>
                    <a:pt x="1208" y="806"/>
                  </a:cubicBezTo>
                  <a:cubicBezTo>
                    <a:pt x="1199" y="806"/>
                    <a:pt x="1189" y="807"/>
                    <a:pt x="1179" y="807"/>
                  </a:cubicBezTo>
                  <a:cubicBezTo>
                    <a:pt x="1024" y="807"/>
                    <a:pt x="832" y="768"/>
                    <a:pt x="668" y="768"/>
                  </a:cubicBezTo>
                  <a:cubicBezTo>
                    <a:pt x="515" y="768"/>
                    <a:pt x="386" y="802"/>
                    <a:pt x="333" y="930"/>
                  </a:cubicBezTo>
                  <a:lnTo>
                    <a:pt x="60" y="1064"/>
                  </a:lnTo>
                  <a:cubicBezTo>
                    <a:pt x="38" y="1069"/>
                    <a:pt x="21" y="1069"/>
                    <a:pt x="0" y="1074"/>
                  </a:cubicBezTo>
                  <a:cubicBezTo>
                    <a:pt x="43" y="1139"/>
                    <a:pt x="97" y="1198"/>
                    <a:pt x="167" y="1246"/>
                  </a:cubicBezTo>
                  <a:cubicBezTo>
                    <a:pt x="204" y="1327"/>
                    <a:pt x="241" y="1402"/>
                    <a:pt x="279" y="1478"/>
                  </a:cubicBezTo>
                  <a:cubicBezTo>
                    <a:pt x="323" y="1553"/>
                    <a:pt x="360" y="1627"/>
                    <a:pt x="403" y="1697"/>
                  </a:cubicBezTo>
                  <a:cubicBezTo>
                    <a:pt x="913" y="2847"/>
                    <a:pt x="913" y="4174"/>
                    <a:pt x="2235" y="5029"/>
                  </a:cubicBezTo>
                  <a:cubicBezTo>
                    <a:pt x="2369" y="5076"/>
                    <a:pt x="2482" y="5136"/>
                    <a:pt x="2579" y="5210"/>
                  </a:cubicBezTo>
                  <a:cubicBezTo>
                    <a:pt x="2676" y="5292"/>
                    <a:pt x="2761" y="5378"/>
                    <a:pt x="2832" y="5480"/>
                  </a:cubicBezTo>
                  <a:cubicBezTo>
                    <a:pt x="3196" y="6157"/>
                    <a:pt x="3385" y="7161"/>
                    <a:pt x="3750" y="8111"/>
                  </a:cubicBezTo>
                  <a:cubicBezTo>
                    <a:pt x="3792" y="8230"/>
                    <a:pt x="3841" y="8349"/>
                    <a:pt x="3895" y="8466"/>
                  </a:cubicBezTo>
                  <a:cubicBezTo>
                    <a:pt x="4233" y="9487"/>
                    <a:pt x="5560" y="10154"/>
                    <a:pt x="6023" y="11969"/>
                  </a:cubicBezTo>
                  <a:lnTo>
                    <a:pt x="6023" y="12393"/>
                  </a:lnTo>
                  <a:cubicBezTo>
                    <a:pt x="6006" y="16417"/>
                    <a:pt x="5996" y="20441"/>
                    <a:pt x="6033" y="24465"/>
                  </a:cubicBezTo>
                  <a:cubicBezTo>
                    <a:pt x="6033" y="24916"/>
                    <a:pt x="5941" y="25152"/>
                    <a:pt x="5738" y="25266"/>
                  </a:cubicBezTo>
                  <a:lnTo>
                    <a:pt x="5738" y="25733"/>
                  </a:lnTo>
                  <a:cubicBezTo>
                    <a:pt x="5969" y="25851"/>
                    <a:pt x="6048" y="26087"/>
                    <a:pt x="6028" y="26528"/>
                  </a:cubicBezTo>
                  <a:cubicBezTo>
                    <a:pt x="5990" y="27232"/>
                    <a:pt x="5996" y="27935"/>
                    <a:pt x="6033" y="28634"/>
                  </a:cubicBezTo>
                  <a:cubicBezTo>
                    <a:pt x="6055" y="28655"/>
                    <a:pt x="6070" y="28683"/>
                    <a:pt x="6097" y="28703"/>
                  </a:cubicBezTo>
                  <a:cubicBezTo>
                    <a:pt x="6194" y="28805"/>
                    <a:pt x="6313" y="28876"/>
                    <a:pt x="6430" y="28929"/>
                  </a:cubicBezTo>
                  <a:cubicBezTo>
                    <a:pt x="6420" y="28817"/>
                    <a:pt x="6409" y="28703"/>
                    <a:pt x="6403" y="28586"/>
                  </a:cubicBezTo>
                  <a:cubicBezTo>
                    <a:pt x="8064" y="28586"/>
                    <a:pt x="9701" y="28615"/>
                    <a:pt x="11328" y="28615"/>
                  </a:cubicBezTo>
                  <a:cubicBezTo>
                    <a:pt x="12417" y="28615"/>
                    <a:pt x="13502" y="28602"/>
                    <a:pt x="14585" y="28559"/>
                  </a:cubicBezTo>
                  <a:cubicBezTo>
                    <a:pt x="15257" y="28532"/>
                    <a:pt x="15929" y="28528"/>
                    <a:pt x="16601" y="28528"/>
                  </a:cubicBezTo>
                  <a:cubicBezTo>
                    <a:pt x="16981" y="28528"/>
                    <a:pt x="17362" y="28529"/>
                    <a:pt x="17744" y="28529"/>
                  </a:cubicBezTo>
                  <a:cubicBezTo>
                    <a:pt x="18895" y="28529"/>
                    <a:pt x="20048" y="28515"/>
                    <a:pt x="21205" y="28403"/>
                  </a:cubicBezTo>
                  <a:cubicBezTo>
                    <a:pt x="24202" y="28108"/>
                    <a:pt x="27237" y="28160"/>
                    <a:pt x="30256" y="28080"/>
                  </a:cubicBezTo>
                  <a:cubicBezTo>
                    <a:pt x="30444" y="28080"/>
                    <a:pt x="30637" y="28236"/>
                    <a:pt x="30831" y="28333"/>
                  </a:cubicBezTo>
                  <a:cubicBezTo>
                    <a:pt x="30944" y="28762"/>
                    <a:pt x="31212" y="29166"/>
                    <a:pt x="31094" y="29643"/>
                  </a:cubicBezTo>
                  <a:cubicBezTo>
                    <a:pt x="30751" y="29826"/>
                    <a:pt x="30374" y="29982"/>
                    <a:pt x="30294" y="30433"/>
                  </a:cubicBezTo>
                  <a:cubicBezTo>
                    <a:pt x="30244" y="30425"/>
                    <a:pt x="30196" y="30419"/>
                    <a:pt x="30154" y="30419"/>
                  </a:cubicBezTo>
                  <a:cubicBezTo>
                    <a:pt x="30013" y="30419"/>
                    <a:pt x="29935" y="30481"/>
                    <a:pt x="30009" y="30696"/>
                  </a:cubicBezTo>
                  <a:cubicBezTo>
                    <a:pt x="29944" y="30680"/>
                    <a:pt x="29887" y="30672"/>
                    <a:pt x="29837" y="30672"/>
                  </a:cubicBezTo>
                  <a:cubicBezTo>
                    <a:pt x="29669" y="30672"/>
                    <a:pt x="29590" y="30764"/>
                    <a:pt x="29553" y="30900"/>
                  </a:cubicBezTo>
                  <a:cubicBezTo>
                    <a:pt x="29585" y="30981"/>
                    <a:pt x="29638" y="31061"/>
                    <a:pt x="29708" y="31121"/>
                  </a:cubicBezTo>
                  <a:cubicBezTo>
                    <a:pt x="29891" y="31272"/>
                    <a:pt x="30101" y="31395"/>
                    <a:pt x="30320" y="31487"/>
                  </a:cubicBezTo>
                  <a:cubicBezTo>
                    <a:pt x="30965" y="31443"/>
                    <a:pt x="31609" y="31411"/>
                    <a:pt x="32244" y="31299"/>
                  </a:cubicBezTo>
                  <a:cubicBezTo>
                    <a:pt x="32388" y="31272"/>
                    <a:pt x="32520" y="31257"/>
                    <a:pt x="32637" y="31257"/>
                  </a:cubicBezTo>
                  <a:cubicBezTo>
                    <a:pt x="32739" y="31257"/>
                    <a:pt x="32830" y="31268"/>
                    <a:pt x="32910" y="31293"/>
                  </a:cubicBezTo>
                  <a:cubicBezTo>
                    <a:pt x="32953" y="31266"/>
                    <a:pt x="32995" y="31244"/>
                    <a:pt x="33034" y="31217"/>
                  </a:cubicBezTo>
                  <a:cubicBezTo>
                    <a:pt x="33297" y="31051"/>
                    <a:pt x="33528" y="30836"/>
                    <a:pt x="33711" y="30578"/>
                  </a:cubicBezTo>
                  <a:cubicBezTo>
                    <a:pt x="33721" y="30520"/>
                    <a:pt x="33743" y="30455"/>
                    <a:pt x="33754" y="30396"/>
                  </a:cubicBezTo>
                  <a:cubicBezTo>
                    <a:pt x="33866" y="29799"/>
                    <a:pt x="33957" y="29198"/>
                    <a:pt x="34059" y="28596"/>
                  </a:cubicBezTo>
                  <a:cubicBezTo>
                    <a:pt x="34291" y="28494"/>
                    <a:pt x="34307" y="28279"/>
                    <a:pt x="34329" y="28064"/>
                  </a:cubicBezTo>
                  <a:cubicBezTo>
                    <a:pt x="34500" y="27994"/>
                    <a:pt x="34678" y="27935"/>
                    <a:pt x="34855" y="27882"/>
                  </a:cubicBezTo>
                  <a:cubicBezTo>
                    <a:pt x="34860" y="27806"/>
                    <a:pt x="34865" y="27731"/>
                    <a:pt x="34877" y="27667"/>
                  </a:cubicBezTo>
                  <a:cubicBezTo>
                    <a:pt x="34758" y="27543"/>
                    <a:pt x="34656" y="27366"/>
                    <a:pt x="34602" y="27103"/>
                  </a:cubicBezTo>
                  <a:cubicBezTo>
                    <a:pt x="34714" y="27022"/>
                    <a:pt x="34868" y="26974"/>
                    <a:pt x="35082" y="26974"/>
                  </a:cubicBezTo>
                  <a:cubicBezTo>
                    <a:pt x="35095" y="26974"/>
                    <a:pt x="35109" y="26974"/>
                    <a:pt x="35123" y="26974"/>
                  </a:cubicBezTo>
                  <a:lnTo>
                    <a:pt x="35102" y="26995"/>
                  </a:lnTo>
                  <a:cubicBezTo>
                    <a:pt x="36315" y="26442"/>
                    <a:pt x="36129" y="25330"/>
                    <a:pt x="36171" y="24309"/>
                  </a:cubicBezTo>
                  <a:cubicBezTo>
                    <a:pt x="36099" y="24248"/>
                    <a:pt x="36008" y="24228"/>
                    <a:pt x="35908" y="24228"/>
                  </a:cubicBezTo>
                  <a:cubicBezTo>
                    <a:pt x="35822" y="24228"/>
                    <a:pt x="35728" y="24243"/>
                    <a:pt x="35633" y="24260"/>
                  </a:cubicBezTo>
                  <a:cubicBezTo>
                    <a:pt x="35628" y="24240"/>
                    <a:pt x="35628" y="24223"/>
                    <a:pt x="35623" y="24202"/>
                  </a:cubicBezTo>
                  <a:cubicBezTo>
                    <a:pt x="35569" y="24223"/>
                    <a:pt x="35510" y="24234"/>
                    <a:pt x="35452" y="24234"/>
                  </a:cubicBezTo>
                  <a:cubicBezTo>
                    <a:pt x="35425" y="24234"/>
                    <a:pt x="35392" y="24228"/>
                    <a:pt x="35365" y="24228"/>
                  </a:cubicBezTo>
                  <a:cubicBezTo>
                    <a:pt x="35209" y="24202"/>
                    <a:pt x="35075" y="24158"/>
                    <a:pt x="34951" y="24099"/>
                  </a:cubicBezTo>
                  <a:cubicBezTo>
                    <a:pt x="34914" y="24035"/>
                    <a:pt x="34887" y="23955"/>
                    <a:pt x="34871" y="23841"/>
                  </a:cubicBezTo>
                  <a:cubicBezTo>
                    <a:pt x="34817" y="23815"/>
                    <a:pt x="34768" y="23777"/>
                    <a:pt x="34726" y="23739"/>
                  </a:cubicBezTo>
                  <a:cubicBezTo>
                    <a:pt x="34409" y="23665"/>
                    <a:pt x="34339" y="23390"/>
                    <a:pt x="34242" y="23015"/>
                  </a:cubicBezTo>
                  <a:cubicBezTo>
                    <a:pt x="34011" y="22358"/>
                    <a:pt x="34006" y="21483"/>
                    <a:pt x="33915" y="20726"/>
                  </a:cubicBezTo>
                  <a:cubicBezTo>
                    <a:pt x="33684" y="20334"/>
                    <a:pt x="33538" y="19920"/>
                    <a:pt x="33523" y="19464"/>
                  </a:cubicBezTo>
                  <a:cubicBezTo>
                    <a:pt x="33469" y="19388"/>
                    <a:pt x="33409" y="19318"/>
                    <a:pt x="33350" y="19259"/>
                  </a:cubicBezTo>
                  <a:cubicBezTo>
                    <a:pt x="33184" y="19259"/>
                    <a:pt x="33066" y="19167"/>
                    <a:pt x="32990" y="18986"/>
                  </a:cubicBezTo>
                  <a:cubicBezTo>
                    <a:pt x="32995" y="18986"/>
                    <a:pt x="33002" y="18980"/>
                    <a:pt x="33012" y="18980"/>
                  </a:cubicBezTo>
                  <a:cubicBezTo>
                    <a:pt x="32990" y="18964"/>
                    <a:pt x="32970" y="18953"/>
                    <a:pt x="32953" y="18942"/>
                  </a:cubicBezTo>
                  <a:lnTo>
                    <a:pt x="32953" y="18942"/>
                  </a:lnTo>
                  <a:cubicBezTo>
                    <a:pt x="32953" y="18948"/>
                    <a:pt x="32953" y="18958"/>
                    <a:pt x="32958" y="18964"/>
                  </a:cubicBezTo>
                  <a:cubicBezTo>
                    <a:pt x="32690" y="18921"/>
                    <a:pt x="32464" y="18813"/>
                    <a:pt x="32298" y="18614"/>
                  </a:cubicBezTo>
                  <a:cubicBezTo>
                    <a:pt x="31792" y="18405"/>
                    <a:pt x="31255" y="18239"/>
                    <a:pt x="30826" y="17959"/>
                  </a:cubicBezTo>
                  <a:lnTo>
                    <a:pt x="30826" y="17949"/>
                  </a:lnTo>
                  <a:cubicBezTo>
                    <a:pt x="30815" y="17917"/>
                    <a:pt x="30810" y="17905"/>
                    <a:pt x="30810" y="17905"/>
                  </a:cubicBezTo>
                  <a:cubicBezTo>
                    <a:pt x="30793" y="17890"/>
                    <a:pt x="30739" y="17873"/>
                    <a:pt x="30681" y="17857"/>
                  </a:cubicBezTo>
                  <a:cubicBezTo>
                    <a:pt x="30461" y="17685"/>
                    <a:pt x="30272" y="17481"/>
                    <a:pt x="30149" y="17201"/>
                  </a:cubicBezTo>
                  <a:cubicBezTo>
                    <a:pt x="29746" y="16256"/>
                    <a:pt x="30047" y="15123"/>
                    <a:pt x="30025" y="14129"/>
                  </a:cubicBezTo>
                  <a:cubicBezTo>
                    <a:pt x="30009" y="13452"/>
                    <a:pt x="29972" y="12705"/>
                    <a:pt x="29665" y="12093"/>
                  </a:cubicBezTo>
                  <a:cubicBezTo>
                    <a:pt x="29574" y="11899"/>
                    <a:pt x="29439" y="11706"/>
                    <a:pt x="29278" y="11540"/>
                  </a:cubicBezTo>
                  <a:cubicBezTo>
                    <a:pt x="28999" y="11431"/>
                    <a:pt x="28730" y="11314"/>
                    <a:pt x="28542" y="11083"/>
                  </a:cubicBezTo>
                  <a:cubicBezTo>
                    <a:pt x="28444" y="11059"/>
                    <a:pt x="28340" y="11044"/>
                    <a:pt x="28236" y="11044"/>
                  </a:cubicBezTo>
                  <a:cubicBezTo>
                    <a:pt x="28222" y="11044"/>
                    <a:pt x="28207" y="11044"/>
                    <a:pt x="28193" y="11045"/>
                  </a:cubicBezTo>
                  <a:cubicBezTo>
                    <a:pt x="28065" y="11134"/>
                    <a:pt x="27945" y="11257"/>
                    <a:pt x="27787" y="11257"/>
                  </a:cubicBezTo>
                  <a:cubicBezTo>
                    <a:pt x="27745" y="11257"/>
                    <a:pt x="27700" y="11248"/>
                    <a:pt x="27651" y="11228"/>
                  </a:cubicBezTo>
                  <a:cubicBezTo>
                    <a:pt x="27661" y="11206"/>
                    <a:pt x="27677" y="11190"/>
                    <a:pt x="27689" y="11168"/>
                  </a:cubicBezTo>
                  <a:lnTo>
                    <a:pt x="27689" y="11168"/>
                  </a:lnTo>
                  <a:cubicBezTo>
                    <a:pt x="27602" y="11201"/>
                    <a:pt x="27511" y="11223"/>
                    <a:pt x="27426" y="11238"/>
                  </a:cubicBezTo>
                  <a:cubicBezTo>
                    <a:pt x="27455" y="11241"/>
                    <a:pt x="27485" y="11243"/>
                    <a:pt x="27518" y="11243"/>
                  </a:cubicBezTo>
                  <a:cubicBezTo>
                    <a:pt x="27551" y="11243"/>
                    <a:pt x="27586" y="11241"/>
                    <a:pt x="27624" y="11238"/>
                  </a:cubicBezTo>
                  <a:lnTo>
                    <a:pt x="27624" y="11238"/>
                  </a:lnTo>
                  <a:cubicBezTo>
                    <a:pt x="27607" y="11302"/>
                    <a:pt x="27587" y="11362"/>
                    <a:pt x="27570" y="11416"/>
                  </a:cubicBezTo>
                  <a:cubicBezTo>
                    <a:pt x="27500" y="11426"/>
                    <a:pt x="27431" y="11431"/>
                    <a:pt x="27355" y="11431"/>
                  </a:cubicBezTo>
                  <a:cubicBezTo>
                    <a:pt x="27151" y="11431"/>
                    <a:pt x="26990" y="11373"/>
                    <a:pt x="26856" y="11287"/>
                  </a:cubicBezTo>
                  <a:cubicBezTo>
                    <a:pt x="26851" y="11277"/>
                    <a:pt x="26845" y="11260"/>
                    <a:pt x="26839" y="11250"/>
                  </a:cubicBezTo>
                  <a:cubicBezTo>
                    <a:pt x="26593" y="10637"/>
                    <a:pt x="26297" y="10030"/>
                    <a:pt x="26147" y="9380"/>
                  </a:cubicBezTo>
                  <a:cubicBezTo>
                    <a:pt x="26098" y="9256"/>
                    <a:pt x="26040" y="9133"/>
                    <a:pt x="25963" y="9014"/>
                  </a:cubicBezTo>
                  <a:cubicBezTo>
                    <a:pt x="25733" y="8627"/>
                    <a:pt x="25432" y="8305"/>
                    <a:pt x="25105" y="7999"/>
                  </a:cubicBezTo>
                  <a:cubicBezTo>
                    <a:pt x="24932" y="7962"/>
                    <a:pt x="24803" y="7860"/>
                    <a:pt x="24728" y="7677"/>
                  </a:cubicBezTo>
                  <a:cubicBezTo>
                    <a:pt x="24621" y="7585"/>
                    <a:pt x="24508" y="7494"/>
                    <a:pt x="24401" y="7409"/>
                  </a:cubicBezTo>
                  <a:cubicBezTo>
                    <a:pt x="24396" y="7414"/>
                    <a:pt x="24389" y="7419"/>
                    <a:pt x="24384" y="7429"/>
                  </a:cubicBezTo>
                  <a:cubicBezTo>
                    <a:pt x="24314" y="7360"/>
                    <a:pt x="24240" y="7295"/>
                    <a:pt x="24170" y="7231"/>
                  </a:cubicBezTo>
                  <a:cubicBezTo>
                    <a:pt x="24024" y="7215"/>
                    <a:pt x="23938" y="7144"/>
                    <a:pt x="23917" y="7015"/>
                  </a:cubicBezTo>
                  <a:cubicBezTo>
                    <a:pt x="23422" y="6608"/>
                    <a:pt x="22961" y="6177"/>
                    <a:pt x="22623" y="5624"/>
                  </a:cubicBezTo>
                  <a:cubicBezTo>
                    <a:pt x="22257" y="5023"/>
                    <a:pt x="22128" y="4416"/>
                    <a:pt x="22090" y="3799"/>
                  </a:cubicBezTo>
                  <a:cubicBezTo>
                    <a:pt x="21983" y="3331"/>
                    <a:pt x="22090" y="2825"/>
                    <a:pt x="22123" y="2337"/>
                  </a:cubicBezTo>
                  <a:lnTo>
                    <a:pt x="22123" y="2272"/>
                  </a:lnTo>
                  <a:cubicBezTo>
                    <a:pt x="22133" y="2068"/>
                    <a:pt x="22128" y="1870"/>
                    <a:pt x="22085" y="1676"/>
                  </a:cubicBezTo>
                  <a:cubicBezTo>
                    <a:pt x="22036" y="1461"/>
                    <a:pt x="21946" y="1257"/>
                    <a:pt x="21778" y="1064"/>
                  </a:cubicBezTo>
                  <a:cubicBezTo>
                    <a:pt x="21300" y="240"/>
                    <a:pt x="20568" y="1"/>
                    <a:pt x="1971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6" name="Google Shape;5116;p35"/>
            <p:cNvSpPr/>
            <p:nvPr/>
          </p:nvSpPr>
          <p:spPr>
            <a:xfrm>
              <a:off x="4666025" y="2829850"/>
              <a:ext cx="4175" cy="3625"/>
            </a:xfrm>
            <a:custGeom>
              <a:avLst/>
              <a:gdLst/>
              <a:ahLst/>
              <a:cxnLst/>
              <a:rect l="l" t="t" r="r" b="b"/>
              <a:pathLst>
                <a:path w="167" h="145" extrusionOk="0">
                  <a:moveTo>
                    <a:pt x="87" y="1"/>
                  </a:moveTo>
                  <a:cubicBezTo>
                    <a:pt x="60" y="38"/>
                    <a:pt x="27" y="70"/>
                    <a:pt x="0" y="108"/>
                  </a:cubicBezTo>
                  <a:cubicBezTo>
                    <a:pt x="27" y="124"/>
                    <a:pt x="55" y="135"/>
                    <a:pt x="80" y="145"/>
                  </a:cubicBezTo>
                  <a:cubicBezTo>
                    <a:pt x="107" y="124"/>
                    <a:pt x="134" y="102"/>
                    <a:pt x="167" y="75"/>
                  </a:cubicBezTo>
                  <a:cubicBezTo>
                    <a:pt x="140" y="48"/>
                    <a:pt x="113" y="28"/>
                    <a:pt x="87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7" name="Google Shape;5117;p35"/>
            <p:cNvSpPr/>
            <p:nvPr/>
          </p:nvSpPr>
          <p:spPr>
            <a:xfrm>
              <a:off x="4570125" y="2247375"/>
              <a:ext cx="700" cy="57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28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8" name="Google Shape;5118;p35"/>
            <p:cNvSpPr/>
            <p:nvPr/>
          </p:nvSpPr>
          <p:spPr>
            <a:xfrm>
              <a:off x="5484750" y="3949950"/>
              <a:ext cx="275" cy="2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19" name="Google Shape;5119;p35"/>
            <p:cNvSpPr/>
            <p:nvPr/>
          </p:nvSpPr>
          <p:spPr>
            <a:xfrm>
              <a:off x="5478425" y="378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0" name="Google Shape;5120;p35"/>
            <p:cNvSpPr/>
            <p:nvPr/>
          </p:nvSpPr>
          <p:spPr>
            <a:xfrm>
              <a:off x="5331225" y="3273675"/>
              <a:ext cx="753625" cy="762125"/>
            </a:xfrm>
            <a:custGeom>
              <a:avLst/>
              <a:gdLst/>
              <a:ahLst/>
              <a:cxnLst/>
              <a:rect l="l" t="t" r="r" b="b"/>
              <a:pathLst>
                <a:path w="30145" h="30485" extrusionOk="0">
                  <a:moveTo>
                    <a:pt x="13285" y="1"/>
                  </a:moveTo>
                  <a:cubicBezTo>
                    <a:pt x="13214" y="1"/>
                    <a:pt x="13136" y="7"/>
                    <a:pt x="13050" y="18"/>
                  </a:cubicBezTo>
                  <a:cubicBezTo>
                    <a:pt x="10815" y="330"/>
                    <a:pt x="8586" y="636"/>
                    <a:pt x="6350" y="932"/>
                  </a:cubicBezTo>
                  <a:cubicBezTo>
                    <a:pt x="6125" y="878"/>
                    <a:pt x="5938" y="782"/>
                    <a:pt x="5792" y="626"/>
                  </a:cubicBezTo>
                  <a:cubicBezTo>
                    <a:pt x="5749" y="583"/>
                    <a:pt x="5717" y="534"/>
                    <a:pt x="5685" y="481"/>
                  </a:cubicBezTo>
                  <a:cubicBezTo>
                    <a:pt x="5524" y="502"/>
                    <a:pt x="5368" y="524"/>
                    <a:pt x="5207" y="546"/>
                  </a:cubicBezTo>
                  <a:cubicBezTo>
                    <a:pt x="4976" y="712"/>
                    <a:pt x="4691" y="836"/>
                    <a:pt x="4294" y="883"/>
                  </a:cubicBezTo>
                  <a:cubicBezTo>
                    <a:pt x="2993" y="1050"/>
                    <a:pt x="1693" y="1206"/>
                    <a:pt x="393" y="1351"/>
                  </a:cubicBezTo>
                  <a:cubicBezTo>
                    <a:pt x="323" y="1404"/>
                    <a:pt x="265" y="1458"/>
                    <a:pt x="205" y="1528"/>
                  </a:cubicBezTo>
                  <a:cubicBezTo>
                    <a:pt x="188" y="1550"/>
                    <a:pt x="173" y="1571"/>
                    <a:pt x="156" y="1593"/>
                  </a:cubicBezTo>
                  <a:cubicBezTo>
                    <a:pt x="60" y="1738"/>
                    <a:pt x="17" y="1893"/>
                    <a:pt x="0" y="2054"/>
                  </a:cubicBezTo>
                  <a:cubicBezTo>
                    <a:pt x="136" y="2195"/>
                    <a:pt x="232" y="2398"/>
                    <a:pt x="312" y="2694"/>
                  </a:cubicBezTo>
                  <a:cubicBezTo>
                    <a:pt x="887" y="4773"/>
                    <a:pt x="1495" y="6847"/>
                    <a:pt x="2182" y="8888"/>
                  </a:cubicBezTo>
                  <a:cubicBezTo>
                    <a:pt x="2988" y="11284"/>
                    <a:pt x="3412" y="13809"/>
                    <a:pt x="4540" y="16097"/>
                  </a:cubicBezTo>
                  <a:cubicBezTo>
                    <a:pt x="4540" y="16097"/>
                    <a:pt x="4535" y="16092"/>
                    <a:pt x="4530" y="16092"/>
                  </a:cubicBezTo>
                  <a:lnTo>
                    <a:pt x="4530" y="16092"/>
                  </a:lnTo>
                  <a:cubicBezTo>
                    <a:pt x="4642" y="16785"/>
                    <a:pt x="4589" y="17548"/>
                    <a:pt x="5330" y="17972"/>
                  </a:cubicBezTo>
                  <a:cubicBezTo>
                    <a:pt x="5222" y="18381"/>
                    <a:pt x="5985" y="18423"/>
                    <a:pt x="5733" y="18897"/>
                  </a:cubicBezTo>
                  <a:lnTo>
                    <a:pt x="5733" y="18902"/>
                  </a:lnTo>
                  <a:cubicBezTo>
                    <a:pt x="5787" y="19299"/>
                    <a:pt x="5841" y="19697"/>
                    <a:pt x="5899" y="20094"/>
                  </a:cubicBezTo>
                  <a:cubicBezTo>
                    <a:pt x="5889" y="20191"/>
                    <a:pt x="5878" y="20283"/>
                    <a:pt x="5867" y="20374"/>
                  </a:cubicBezTo>
                  <a:cubicBezTo>
                    <a:pt x="5873" y="20369"/>
                    <a:pt x="5878" y="20369"/>
                    <a:pt x="5883" y="20363"/>
                  </a:cubicBezTo>
                  <a:lnTo>
                    <a:pt x="5883" y="20363"/>
                  </a:lnTo>
                  <a:cubicBezTo>
                    <a:pt x="5539" y="21502"/>
                    <a:pt x="5003" y="22625"/>
                    <a:pt x="5609" y="23833"/>
                  </a:cubicBezTo>
                  <a:lnTo>
                    <a:pt x="5598" y="23833"/>
                  </a:lnTo>
                  <a:cubicBezTo>
                    <a:pt x="5615" y="24059"/>
                    <a:pt x="5609" y="24295"/>
                    <a:pt x="5878" y="24392"/>
                  </a:cubicBezTo>
                  <a:cubicBezTo>
                    <a:pt x="6415" y="25230"/>
                    <a:pt x="5470" y="26219"/>
                    <a:pt x="6136" y="27041"/>
                  </a:cubicBezTo>
                  <a:cubicBezTo>
                    <a:pt x="6238" y="27357"/>
                    <a:pt x="6340" y="27674"/>
                    <a:pt x="6657" y="27847"/>
                  </a:cubicBezTo>
                  <a:cubicBezTo>
                    <a:pt x="6576" y="27932"/>
                    <a:pt x="6501" y="28073"/>
                    <a:pt x="6415" y="28083"/>
                  </a:cubicBezTo>
                  <a:cubicBezTo>
                    <a:pt x="6345" y="28093"/>
                    <a:pt x="6275" y="28098"/>
                    <a:pt x="6211" y="28110"/>
                  </a:cubicBezTo>
                  <a:lnTo>
                    <a:pt x="6228" y="28137"/>
                  </a:lnTo>
                  <a:cubicBezTo>
                    <a:pt x="6281" y="28227"/>
                    <a:pt x="6362" y="28298"/>
                    <a:pt x="6453" y="28341"/>
                  </a:cubicBezTo>
                  <a:cubicBezTo>
                    <a:pt x="6453" y="28373"/>
                    <a:pt x="6447" y="28432"/>
                    <a:pt x="6442" y="28480"/>
                  </a:cubicBezTo>
                  <a:cubicBezTo>
                    <a:pt x="6635" y="28529"/>
                    <a:pt x="6808" y="28653"/>
                    <a:pt x="6942" y="28911"/>
                  </a:cubicBezTo>
                  <a:lnTo>
                    <a:pt x="6930" y="28911"/>
                  </a:lnTo>
                  <a:lnTo>
                    <a:pt x="6952" y="28931"/>
                  </a:lnTo>
                  <a:lnTo>
                    <a:pt x="6952" y="28921"/>
                  </a:lnTo>
                  <a:cubicBezTo>
                    <a:pt x="7253" y="29104"/>
                    <a:pt x="7022" y="29652"/>
                    <a:pt x="7473" y="29732"/>
                  </a:cubicBezTo>
                  <a:cubicBezTo>
                    <a:pt x="7626" y="30185"/>
                    <a:pt x="7917" y="30287"/>
                    <a:pt x="8234" y="30287"/>
                  </a:cubicBezTo>
                  <a:cubicBezTo>
                    <a:pt x="8461" y="30287"/>
                    <a:pt x="8702" y="30234"/>
                    <a:pt x="8913" y="30221"/>
                  </a:cubicBezTo>
                  <a:cubicBezTo>
                    <a:pt x="13255" y="29958"/>
                    <a:pt x="17589" y="29705"/>
                    <a:pt x="21919" y="29323"/>
                  </a:cubicBezTo>
                  <a:cubicBezTo>
                    <a:pt x="22031" y="29313"/>
                    <a:pt x="22137" y="29308"/>
                    <a:pt x="22239" y="29308"/>
                  </a:cubicBezTo>
                  <a:cubicBezTo>
                    <a:pt x="22888" y="29308"/>
                    <a:pt x="23324" y="29519"/>
                    <a:pt x="23751" y="29980"/>
                  </a:cubicBezTo>
                  <a:cubicBezTo>
                    <a:pt x="23888" y="30300"/>
                    <a:pt x="24132" y="30484"/>
                    <a:pt x="24416" y="30484"/>
                  </a:cubicBezTo>
                  <a:cubicBezTo>
                    <a:pt x="24455" y="30484"/>
                    <a:pt x="24495" y="30481"/>
                    <a:pt x="24536" y="30473"/>
                  </a:cubicBezTo>
                  <a:cubicBezTo>
                    <a:pt x="24670" y="30414"/>
                    <a:pt x="24767" y="30334"/>
                    <a:pt x="24842" y="30258"/>
                  </a:cubicBezTo>
                  <a:cubicBezTo>
                    <a:pt x="24901" y="30076"/>
                    <a:pt x="24804" y="29807"/>
                    <a:pt x="24837" y="29608"/>
                  </a:cubicBezTo>
                  <a:cubicBezTo>
                    <a:pt x="24955" y="28824"/>
                    <a:pt x="24401" y="28093"/>
                    <a:pt x="24638" y="27299"/>
                  </a:cubicBezTo>
                  <a:cubicBezTo>
                    <a:pt x="24791" y="27178"/>
                    <a:pt x="24943" y="27126"/>
                    <a:pt x="25096" y="27126"/>
                  </a:cubicBezTo>
                  <a:cubicBezTo>
                    <a:pt x="25275" y="27126"/>
                    <a:pt x="25454" y="27198"/>
                    <a:pt x="25632" y="27315"/>
                  </a:cubicBezTo>
                  <a:cubicBezTo>
                    <a:pt x="25691" y="27536"/>
                    <a:pt x="25852" y="27586"/>
                    <a:pt x="26023" y="27586"/>
                  </a:cubicBezTo>
                  <a:cubicBezTo>
                    <a:pt x="26068" y="27586"/>
                    <a:pt x="26113" y="27582"/>
                    <a:pt x="26158" y="27578"/>
                  </a:cubicBezTo>
                  <a:cubicBezTo>
                    <a:pt x="26364" y="27555"/>
                    <a:pt x="26562" y="27542"/>
                    <a:pt x="26748" y="27542"/>
                  </a:cubicBezTo>
                  <a:cubicBezTo>
                    <a:pt x="27060" y="27542"/>
                    <a:pt x="27337" y="27581"/>
                    <a:pt x="27560" y="27686"/>
                  </a:cubicBezTo>
                  <a:cubicBezTo>
                    <a:pt x="27641" y="27637"/>
                    <a:pt x="27721" y="27567"/>
                    <a:pt x="27797" y="27481"/>
                  </a:cubicBezTo>
                  <a:cubicBezTo>
                    <a:pt x="27845" y="27416"/>
                    <a:pt x="27888" y="27347"/>
                    <a:pt x="27921" y="27277"/>
                  </a:cubicBezTo>
                  <a:cubicBezTo>
                    <a:pt x="28119" y="26868"/>
                    <a:pt x="28060" y="26364"/>
                    <a:pt x="27985" y="25998"/>
                  </a:cubicBezTo>
                  <a:cubicBezTo>
                    <a:pt x="27544" y="23753"/>
                    <a:pt x="28452" y="21867"/>
                    <a:pt x="29414" y="19874"/>
                  </a:cubicBezTo>
                  <a:cubicBezTo>
                    <a:pt x="29634" y="19412"/>
                    <a:pt x="29865" y="18939"/>
                    <a:pt x="30074" y="18461"/>
                  </a:cubicBezTo>
                  <a:cubicBezTo>
                    <a:pt x="30145" y="18311"/>
                    <a:pt x="30133" y="18150"/>
                    <a:pt x="30063" y="18010"/>
                  </a:cubicBezTo>
                  <a:cubicBezTo>
                    <a:pt x="29919" y="18166"/>
                    <a:pt x="29741" y="18300"/>
                    <a:pt x="29521" y="18391"/>
                  </a:cubicBezTo>
                  <a:cubicBezTo>
                    <a:pt x="29543" y="18343"/>
                    <a:pt x="29565" y="18294"/>
                    <a:pt x="29585" y="18247"/>
                  </a:cubicBezTo>
                  <a:cubicBezTo>
                    <a:pt x="29550" y="18214"/>
                    <a:pt x="29500" y="18206"/>
                    <a:pt x="29440" y="18206"/>
                  </a:cubicBezTo>
                  <a:cubicBezTo>
                    <a:pt x="29372" y="18206"/>
                    <a:pt x="29293" y="18217"/>
                    <a:pt x="29215" y="18217"/>
                  </a:cubicBezTo>
                  <a:cubicBezTo>
                    <a:pt x="29078" y="18217"/>
                    <a:pt x="28943" y="18183"/>
                    <a:pt x="28871" y="17994"/>
                  </a:cubicBezTo>
                  <a:cubicBezTo>
                    <a:pt x="28855" y="17984"/>
                    <a:pt x="28833" y="17972"/>
                    <a:pt x="28817" y="17962"/>
                  </a:cubicBezTo>
                  <a:cubicBezTo>
                    <a:pt x="28591" y="17823"/>
                    <a:pt x="28360" y="17682"/>
                    <a:pt x="28129" y="17548"/>
                  </a:cubicBezTo>
                  <a:lnTo>
                    <a:pt x="28129" y="17543"/>
                  </a:lnTo>
                  <a:cubicBezTo>
                    <a:pt x="27904" y="16995"/>
                    <a:pt x="27738" y="16430"/>
                    <a:pt x="27770" y="15829"/>
                  </a:cubicBezTo>
                  <a:cubicBezTo>
                    <a:pt x="27463" y="15636"/>
                    <a:pt x="27420" y="15356"/>
                    <a:pt x="27507" y="15029"/>
                  </a:cubicBezTo>
                  <a:lnTo>
                    <a:pt x="27507" y="15029"/>
                  </a:lnTo>
                  <a:cubicBezTo>
                    <a:pt x="27436" y="15034"/>
                    <a:pt x="27368" y="15036"/>
                    <a:pt x="27304" y="15036"/>
                  </a:cubicBezTo>
                  <a:cubicBezTo>
                    <a:pt x="26110" y="15036"/>
                    <a:pt x="25880" y="14208"/>
                    <a:pt x="25905" y="13159"/>
                  </a:cubicBezTo>
                  <a:cubicBezTo>
                    <a:pt x="24901" y="13100"/>
                    <a:pt x="24842" y="12101"/>
                    <a:pt x="24321" y="11558"/>
                  </a:cubicBezTo>
                  <a:cubicBezTo>
                    <a:pt x="24259" y="11567"/>
                    <a:pt x="24200" y="11572"/>
                    <a:pt x="24144" y="11572"/>
                  </a:cubicBezTo>
                  <a:cubicBezTo>
                    <a:pt x="23786" y="11572"/>
                    <a:pt x="23563" y="11377"/>
                    <a:pt x="23488" y="10972"/>
                  </a:cubicBezTo>
                  <a:cubicBezTo>
                    <a:pt x="23215" y="10779"/>
                    <a:pt x="23010" y="10531"/>
                    <a:pt x="22828" y="10268"/>
                  </a:cubicBezTo>
                  <a:cubicBezTo>
                    <a:pt x="22526" y="9829"/>
                    <a:pt x="22290" y="9339"/>
                    <a:pt x="21919" y="8947"/>
                  </a:cubicBezTo>
                  <a:cubicBezTo>
                    <a:pt x="21511" y="8840"/>
                    <a:pt x="20979" y="8937"/>
                    <a:pt x="20834" y="8362"/>
                  </a:cubicBezTo>
                  <a:cubicBezTo>
                    <a:pt x="20820" y="8362"/>
                    <a:pt x="20805" y="8363"/>
                    <a:pt x="20791" y="8363"/>
                  </a:cubicBezTo>
                  <a:cubicBezTo>
                    <a:pt x="20623" y="8363"/>
                    <a:pt x="20521" y="8302"/>
                    <a:pt x="20560" y="8093"/>
                  </a:cubicBezTo>
                  <a:lnTo>
                    <a:pt x="20560" y="8093"/>
                  </a:lnTo>
                  <a:cubicBezTo>
                    <a:pt x="20502" y="8114"/>
                    <a:pt x="20451" y="8124"/>
                    <a:pt x="20404" y="8124"/>
                  </a:cubicBezTo>
                  <a:cubicBezTo>
                    <a:pt x="20224" y="8124"/>
                    <a:pt x="20117" y="7982"/>
                    <a:pt x="20023" y="7803"/>
                  </a:cubicBezTo>
                  <a:lnTo>
                    <a:pt x="20029" y="7803"/>
                  </a:lnTo>
                  <a:cubicBezTo>
                    <a:pt x="19942" y="7722"/>
                    <a:pt x="19862" y="7642"/>
                    <a:pt x="19781" y="7561"/>
                  </a:cubicBezTo>
                  <a:cubicBezTo>
                    <a:pt x="19481" y="7502"/>
                    <a:pt x="19287" y="7320"/>
                    <a:pt x="19211" y="7018"/>
                  </a:cubicBezTo>
                  <a:cubicBezTo>
                    <a:pt x="18400" y="6277"/>
                    <a:pt x="17401" y="5708"/>
                    <a:pt x="17175" y="4466"/>
                  </a:cubicBezTo>
                  <a:cubicBezTo>
                    <a:pt x="17165" y="4402"/>
                    <a:pt x="17128" y="4343"/>
                    <a:pt x="17068" y="4290"/>
                  </a:cubicBezTo>
                  <a:cubicBezTo>
                    <a:pt x="16902" y="4124"/>
                    <a:pt x="16585" y="3983"/>
                    <a:pt x="16375" y="3827"/>
                  </a:cubicBezTo>
                  <a:cubicBezTo>
                    <a:pt x="15779" y="3645"/>
                    <a:pt x="15177" y="3462"/>
                    <a:pt x="14705" y="3021"/>
                  </a:cubicBezTo>
                  <a:cubicBezTo>
                    <a:pt x="14479" y="3016"/>
                    <a:pt x="14254" y="3011"/>
                    <a:pt x="14157" y="2753"/>
                  </a:cubicBezTo>
                  <a:cubicBezTo>
                    <a:pt x="13937" y="2753"/>
                    <a:pt x="13716" y="2737"/>
                    <a:pt x="13625" y="2480"/>
                  </a:cubicBezTo>
                  <a:cubicBezTo>
                    <a:pt x="13329" y="2420"/>
                    <a:pt x="13114" y="2280"/>
                    <a:pt x="13093" y="1947"/>
                  </a:cubicBezTo>
                  <a:cubicBezTo>
                    <a:pt x="12685" y="1770"/>
                    <a:pt x="12803" y="1593"/>
                    <a:pt x="13087" y="1416"/>
                  </a:cubicBezTo>
                  <a:cubicBezTo>
                    <a:pt x="13093" y="1195"/>
                    <a:pt x="13099" y="970"/>
                    <a:pt x="13356" y="878"/>
                  </a:cubicBezTo>
                  <a:cubicBezTo>
                    <a:pt x="13419" y="676"/>
                    <a:pt x="13529" y="568"/>
                    <a:pt x="13694" y="568"/>
                  </a:cubicBezTo>
                  <a:cubicBezTo>
                    <a:pt x="13753" y="568"/>
                    <a:pt x="13819" y="582"/>
                    <a:pt x="13893" y="610"/>
                  </a:cubicBezTo>
                  <a:cubicBezTo>
                    <a:pt x="13872" y="330"/>
                    <a:pt x="13791" y="164"/>
                    <a:pt x="13641" y="78"/>
                  </a:cubicBezTo>
                  <a:cubicBezTo>
                    <a:pt x="13646" y="67"/>
                    <a:pt x="13652" y="56"/>
                    <a:pt x="13657" y="45"/>
                  </a:cubicBezTo>
                  <a:lnTo>
                    <a:pt x="13657" y="45"/>
                  </a:lnTo>
                  <a:cubicBezTo>
                    <a:pt x="13635" y="51"/>
                    <a:pt x="13619" y="51"/>
                    <a:pt x="13597" y="56"/>
                  </a:cubicBezTo>
                  <a:cubicBezTo>
                    <a:pt x="13512" y="19"/>
                    <a:pt x="13410" y="1"/>
                    <a:pt x="13285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1" name="Google Shape;5121;p35"/>
            <p:cNvSpPr/>
            <p:nvPr/>
          </p:nvSpPr>
          <p:spPr>
            <a:xfrm>
              <a:off x="5845350" y="3475450"/>
              <a:ext cx="550" cy="450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2" y="17"/>
                  </a:moveTo>
                  <a:lnTo>
                    <a:pt x="22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2" name="Google Shape;5122;p35"/>
            <p:cNvSpPr/>
            <p:nvPr/>
          </p:nvSpPr>
          <p:spPr>
            <a:xfrm>
              <a:off x="6019150" y="3649250"/>
              <a:ext cx="275" cy="15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0"/>
                  </a:moveTo>
                  <a:lnTo>
                    <a:pt x="10" y="6"/>
                  </a:lnTo>
                  <a:cubicBezTo>
                    <a:pt x="10" y="6"/>
                    <a:pt x="5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3" name="Google Shape;5123;p35"/>
            <p:cNvSpPr/>
            <p:nvPr/>
          </p:nvSpPr>
          <p:spPr>
            <a:xfrm>
              <a:off x="5658925" y="3322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4" name="Google Shape;5124;p35"/>
            <p:cNvSpPr/>
            <p:nvPr/>
          </p:nvSpPr>
          <p:spPr>
            <a:xfrm>
              <a:off x="5938825" y="3562225"/>
              <a:ext cx="550" cy="400"/>
            </a:xfrm>
            <a:custGeom>
              <a:avLst/>
              <a:gdLst/>
              <a:ahLst/>
              <a:cxnLst/>
              <a:rect l="l" t="t" r="r" b="b"/>
              <a:pathLst>
                <a:path w="22" h="16" extrusionOk="0">
                  <a:moveTo>
                    <a:pt x="0" y="0"/>
                  </a:moveTo>
                  <a:cubicBezTo>
                    <a:pt x="7" y="5"/>
                    <a:pt x="12" y="11"/>
                    <a:pt x="17" y="16"/>
                  </a:cubicBezTo>
                  <a:lnTo>
                    <a:pt x="22" y="16"/>
                  </a:lnTo>
                  <a:cubicBezTo>
                    <a:pt x="22" y="16"/>
                    <a:pt x="17" y="11"/>
                    <a:pt x="1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5" name="Google Shape;5125;p35"/>
            <p:cNvSpPr/>
            <p:nvPr/>
          </p:nvSpPr>
          <p:spPr>
            <a:xfrm>
              <a:off x="5978850" y="3602375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0" y="11"/>
                  </a:lnTo>
                  <a:lnTo>
                    <a:pt x="11" y="11"/>
                  </a:lnTo>
                  <a:cubicBezTo>
                    <a:pt x="11" y="6"/>
                    <a:pt x="6" y="6"/>
                    <a:pt x="6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6" name="Google Shape;5126;p35"/>
            <p:cNvSpPr/>
            <p:nvPr/>
          </p:nvSpPr>
          <p:spPr>
            <a:xfrm>
              <a:off x="5939350" y="356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7" name="Google Shape;5127;p35"/>
            <p:cNvSpPr/>
            <p:nvPr/>
          </p:nvSpPr>
          <p:spPr>
            <a:xfrm>
              <a:off x="5658375" y="3321950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1" y="1"/>
                  </a:moveTo>
                  <a:cubicBezTo>
                    <a:pt x="1" y="6"/>
                    <a:pt x="7" y="11"/>
                    <a:pt x="7" y="16"/>
                  </a:cubicBezTo>
                  <a:cubicBezTo>
                    <a:pt x="13" y="16"/>
                    <a:pt x="18" y="21"/>
                    <a:pt x="23" y="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8" name="Google Shape;5128;p35"/>
            <p:cNvSpPr/>
            <p:nvPr/>
          </p:nvSpPr>
          <p:spPr>
            <a:xfrm>
              <a:off x="5671575" y="3335225"/>
              <a:ext cx="825" cy="70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1"/>
                    <a:pt x="5" y="11"/>
                    <a:pt x="11" y="18"/>
                  </a:cubicBezTo>
                  <a:cubicBezTo>
                    <a:pt x="15" y="22"/>
                    <a:pt x="25" y="23"/>
                    <a:pt x="31" y="27"/>
                  </a:cubicBezTo>
                  <a:lnTo>
                    <a:pt x="31" y="27"/>
                  </a:lnTo>
                  <a:lnTo>
                    <a:pt x="0" y="1"/>
                  </a:lnTo>
                  <a:close/>
                  <a:moveTo>
                    <a:pt x="31" y="27"/>
                  </a:moveTo>
                  <a:lnTo>
                    <a:pt x="32" y="28"/>
                  </a:lnTo>
                  <a:cubicBezTo>
                    <a:pt x="32" y="28"/>
                    <a:pt x="32" y="27"/>
                    <a:pt x="31" y="27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29" name="Google Shape;5129;p35"/>
            <p:cNvSpPr/>
            <p:nvPr/>
          </p:nvSpPr>
          <p:spPr>
            <a:xfrm>
              <a:off x="5851950" y="3482025"/>
              <a:ext cx="675" cy="700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0" y="0"/>
                  </a:moveTo>
                  <a:cubicBezTo>
                    <a:pt x="5" y="12"/>
                    <a:pt x="5" y="17"/>
                    <a:pt x="5" y="28"/>
                  </a:cubicBezTo>
                  <a:lnTo>
                    <a:pt x="26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0" name="Google Shape;5130;p35"/>
            <p:cNvSpPr/>
            <p:nvPr/>
          </p:nvSpPr>
          <p:spPr>
            <a:xfrm>
              <a:off x="5684975" y="3341950"/>
              <a:ext cx="700" cy="55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1" y="0"/>
                  </a:moveTo>
                  <a:cubicBezTo>
                    <a:pt x="1" y="12"/>
                    <a:pt x="7" y="12"/>
                    <a:pt x="7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1" name="Google Shape;5131;p35"/>
            <p:cNvSpPr/>
            <p:nvPr/>
          </p:nvSpPr>
          <p:spPr>
            <a:xfrm>
              <a:off x="6018875" y="3649250"/>
              <a:ext cx="550" cy="150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" y="0"/>
                  </a:moveTo>
                  <a:lnTo>
                    <a:pt x="1" y="6"/>
                  </a:lnTo>
                  <a:lnTo>
                    <a:pt x="21" y="6"/>
                  </a:lnTo>
                  <a:cubicBezTo>
                    <a:pt x="11" y="6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2" name="Google Shape;5132;p35"/>
            <p:cNvSpPr/>
            <p:nvPr/>
          </p:nvSpPr>
          <p:spPr>
            <a:xfrm>
              <a:off x="6025450" y="3668975"/>
              <a:ext cx="575" cy="825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6" y="1"/>
                  </a:moveTo>
                  <a:cubicBezTo>
                    <a:pt x="1" y="6"/>
                    <a:pt x="1" y="12"/>
                    <a:pt x="1" y="17"/>
                  </a:cubicBezTo>
                  <a:cubicBezTo>
                    <a:pt x="11" y="22"/>
                    <a:pt x="16" y="28"/>
                    <a:pt x="23" y="3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3" name="Google Shape;5133;p35"/>
            <p:cNvSpPr/>
            <p:nvPr/>
          </p:nvSpPr>
          <p:spPr>
            <a:xfrm>
              <a:off x="5658375" y="3308775"/>
              <a:ext cx="575" cy="825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23" y="0"/>
                  </a:lnTo>
                  <a:cubicBezTo>
                    <a:pt x="18" y="5"/>
                    <a:pt x="13" y="5"/>
                    <a:pt x="1" y="12"/>
                  </a:cubicBezTo>
                  <a:lnTo>
                    <a:pt x="1" y="3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4" name="Google Shape;5134;p35"/>
            <p:cNvSpPr/>
            <p:nvPr/>
          </p:nvSpPr>
          <p:spPr>
            <a:xfrm>
              <a:off x="5678525" y="3289300"/>
              <a:ext cx="325" cy="150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12" y="1"/>
                  </a:moveTo>
                  <a:cubicBezTo>
                    <a:pt x="7" y="1"/>
                    <a:pt x="1" y="6"/>
                    <a:pt x="1" y="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5" name="Google Shape;5135;p35"/>
            <p:cNvSpPr/>
            <p:nvPr/>
          </p:nvSpPr>
          <p:spPr>
            <a:xfrm>
              <a:off x="5825200" y="346200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0" y="1"/>
                  </a:moveTo>
                  <a:cubicBezTo>
                    <a:pt x="2" y="3"/>
                    <a:pt x="3" y="6"/>
                    <a:pt x="5" y="8"/>
                  </a:cubicBezTo>
                  <a:lnTo>
                    <a:pt x="5" y="8"/>
                  </a:lnTo>
                  <a:lnTo>
                    <a:pt x="0" y="1"/>
                  </a:lnTo>
                  <a:close/>
                  <a:moveTo>
                    <a:pt x="5" y="8"/>
                  </a:moveTo>
                  <a:lnTo>
                    <a:pt x="12" y="18"/>
                  </a:lnTo>
                  <a:lnTo>
                    <a:pt x="18" y="22"/>
                  </a:lnTo>
                  <a:lnTo>
                    <a:pt x="18" y="22"/>
                  </a:lnTo>
                  <a:cubicBezTo>
                    <a:pt x="14" y="17"/>
                    <a:pt x="9" y="13"/>
                    <a:pt x="5" y="8"/>
                  </a:cubicBezTo>
                  <a:close/>
                  <a:moveTo>
                    <a:pt x="18" y="22"/>
                  </a:moveTo>
                  <a:cubicBezTo>
                    <a:pt x="20" y="24"/>
                    <a:pt x="21" y="26"/>
                    <a:pt x="22" y="28"/>
                  </a:cubicBezTo>
                  <a:lnTo>
                    <a:pt x="27" y="28"/>
                  </a:lnTo>
                  <a:lnTo>
                    <a:pt x="18" y="22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6" name="Google Shape;5136;p35"/>
            <p:cNvSpPr/>
            <p:nvPr/>
          </p:nvSpPr>
          <p:spPr>
            <a:xfrm>
              <a:off x="5678525" y="3288925"/>
              <a:ext cx="450" cy="525"/>
            </a:xfrm>
            <a:custGeom>
              <a:avLst/>
              <a:gdLst/>
              <a:ahLst/>
              <a:cxnLst/>
              <a:rect l="l" t="t" r="r" b="b"/>
              <a:pathLst>
                <a:path w="18" h="21" extrusionOk="0">
                  <a:moveTo>
                    <a:pt x="1" y="0"/>
                  </a:moveTo>
                  <a:lnTo>
                    <a:pt x="1" y="21"/>
                  </a:lnTo>
                  <a:cubicBezTo>
                    <a:pt x="7" y="16"/>
                    <a:pt x="12" y="10"/>
                    <a:pt x="17" y="5"/>
                  </a:cubicBezTo>
                  <a:cubicBezTo>
                    <a:pt x="12" y="0"/>
                    <a:pt x="7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7" name="Google Shape;5137;p35"/>
            <p:cNvSpPr/>
            <p:nvPr/>
          </p:nvSpPr>
          <p:spPr>
            <a:xfrm>
              <a:off x="5845200" y="3475450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6" y="0"/>
                  </a:moveTo>
                  <a:cubicBezTo>
                    <a:pt x="6" y="6"/>
                    <a:pt x="6" y="17"/>
                    <a:pt x="1" y="22"/>
                  </a:cubicBezTo>
                  <a:cubicBezTo>
                    <a:pt x="12" y="22"/>
                    <a:pt x="18" y="17"/>
                    <a:pt x="23" y="17"/>
                  </a:cubicBezTo>
                  <a:cubicBezTo>
                    <a:pt x="18" y="11"/>
                    <a:pt x="12" y="6"/>
                    <a:pt x="6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8" name="Google Shape;5138;p35"/>
            <p:cNvSpPr/>
            <p:nvPr/>
          </p:nvSpPr>
          <p:spPr>
            <a:xfrm>
              <a:off x="5698300" y="3348675"/>
              <a:ext cx="825" cy="550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0" y="1"/>
                  </a:moveTo>
                  <a:cubicBezTo>
                    <a:pt x="5" y="6"/>
                    <a:pt x="16" y="11"/>
                    <a:pt x="22" y="21"/>
                  </a:cubicBezTo>
                  <a:lnTo>
                    <a:pt x="32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39" name="Google Shape;5139;p35"/>
            <p:cNvSpPr/>
            <p:nvPr/>
          </p:nvSpPr>
          <p:spPr>
            <a:xfrm>
              <a:off x="5665000" y="3295500"/>
              <a:ext cx="650" cy="700"/>
            </a:xfrm>
            <a:custGeom>
              <a:avLst/>
              <a:gdLst/>
              <a:ahLst/>
              <a:cxnLst/>
              <a:rect l="l" t="t" r="r" b="b"/>
              <a:pathLst>
                <a:path w="26" h="28" extrusionOk="0">
                  <a:moveTo>
                    <a:pt x="26" y="0"/>
                  </a:moveTo>
                  <a:cubicBezTo>
                    <a:pt x="21" y="0"/>
                    <a:pt x="16" y="5"/>
                    <a:pt x="5" y="5"/>
                  </a:cubicBezTo>
                  <a:cubicBezTo>
                    <a:pt x="5" y="10"/>
                    <a:pt x="5" y="16"/>
                    <a:pt x="0" y="27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0" name="Google Shape;5140;p35"/>
            <p:cNvSpPr/>
            <p:nvPr/>
          </p:nvSpPr>
          <p:spPr>
            <a:xfrm>
              <a:off x="3810775" y="1896150"/>
              <a:ext cx="826250" cy="553250"/>
            </a:xfrm>
            <a:custGeom>
              <a:avLst/>
              <a:gdLst/>
              <a:ahLst/>
              <a:cxnLst/>
              <a:rect l="l" t="t" r="r" b="b"/>
              <a:pathLst>
                <a:path w="33050" h="22130" extrusionOk="0">
                  <a:moveTo>
                    <a:pt x="26460" y="1"/>
                  </a:moveTo>
                  <a:cubicBezTo>
                    <a:pt x="26349" y="1"/>
                    <a:pt x="26242" y="59"/>
                    <a:pt x="26174" y="141"/>
                  </a:cubicBezTo>
                  <a:cubicBezTo>
                    <a:pt x="26066" y="184"/>
                    <a:pt x="25921" y="206"/>
                    <a:pt x="25723" y="211"/>
                  </a:cubicBezTo>
                  <a:cubicBezTo>
                    <a:pt x="18905" y="360"/>
                    <a:pt x="12093" y="554"/>
                    <a:pt x="5275" y="737"/>
                  </a:cubicBezTo>
                  <a:cubicBezTo>
                    <a:pt x="5131" y="732"/>
                    <a:pt x="4990" y="721"/>
                    <a:pt x="4851" y="710"/>
                  </a:cubicBezTo>
                  <a:cubicBezTo>
                    <a:pt x="4583" y="754"/>
                    <a:pt x="4298" y="774"/>
                    <a:pt x="3965" y="774"/>
                  </a:cubicBezTo>
                  <a:cubicBezTo>
                    <a:pt x="3696" y="774"/>
                    <a:pt x="3428" y="759"/>
                    <a:pt x="3153" y="742"/>
                  </a:cubicBezTo>
                  <a:cubicBezTo>
                    <a:pt x="2998" y="774"/>
                    <a:pt x="2837" y="818"/>
                    <a:pt x="2676" y="883"/>
                  </a:cubicBezTo>
                  <a:cubicBezTo>
                    <a:pt x="2285" y="919"/>
                    <a:pt x="1987" y="948"/>
                    <a:pt x="1759" y="948"/>
                  </a:cubicBezTo>
                  <a:cubicBezTo>
                    <a:pt x="1429" y="948"/>
                    <a:pt x="1248" y="888"/>
                    <a:pt x="1149" y="710"/>
                  </a:cubicBezTo>
                  <a:cubicBezTo>
                    <a:pt x="1102" y="715"/>
                    <a:pt x="1058" y="727"/>
                    <a:pt x="1010" y="737"/>
                  </a:cubicBezTo>
                  <a:cubicBezTo>
                    <a:pt x="968" y="747"/>
                    <a:pt x="683" y="861"/>
                    <a:pt x="639" y="871"/>
                  </a:cubicBezTo>
                  <a:lnTo>
                    <a:pt x="33" y="6571"/>
                  </a:lnTo>
                  <a:cubicBezTo>
                    <a:pt x="33" y="6636"/>
                    <a:pt x="33" y="6705"/>
                    <a:pt x="26" y="6770"/>
                  </a:cubicBezTo>
                  <a:cubicBezTo>
                    <a:pt x="11" y="7221"/>
                    <a:pt x="1" y="7635"/>
                    <a:pt x="6" y="8016"/>
                  </a:cubicBezTo>
                  <a:cubicBezTo>
                    <a:pt x="6" y="8167"/>
                    <a:pt x="11" y="8307"/>
                    <a:pt x="21" y="8446"/>
                  </a:cubicBezTo>
                  <a:cubicBezTo>
                    <a:pt x="6" y="8924"/>
                    <a:pt x="86" y="9365"/>
                    <a:pt x="226" y="9773"/>
                  </a:cubicBezTo>
                  <a:cubicBezTo>
                    <a:pt x="269" y="9908"/>
                    <a:pt x="323" y="10042"/>
                    <a:pt x="381" y="10171"/>
                  </a:cubicBezTo>
                  <a:cubicBezTo>
                    <a:pt x="264" y="10868"/>
                    <a:pt x="537" y="11471"/>
                    <a:pt x="956" y="12040"/>
                  </a:cubicBezTo>
                  <a:cubicBezTo>
                    <a:pt x="1037" y="12153"/>
                    <a:pt x="1129" y="12266"/>
                    <a:pt x="1225" y="12378"/>
                  </a:cubicBezTo>
                  <a:cubicBezTo>
                    <a:pt x="1483" y="12685"/>
                    <a:pt x="1697" y="13023"/>
                    <a:pt x="1875" y="13383"/>
                  </a:cubicBezTo>
                  <a:cubicBezTo>
                    <a:pt x="1935" y="13506"/>
                    <a:pt x="1993" y="13625"/>
                    <a:pt x="2047" y="13749"/>
                  </a:cubicBezTo>
                  <a:cubicBezTo>
                    <a:pt x="2128" y="14076"/>
                    <a:pt x="2230" y="14399"/>
                    <a:pt x="2337" y="14721"/>
                  </a:cubicBezTo>
                  <a:cubicBezTo>
                    <a:pt x="2374" y="14828"/>
                    <a:pt x="2412" y="14930"/>
                    <a:pt x="2450" y="15038"/>
                  </a:cubicBezTo>
                  <a:cubicBezTo>
                    <a:pt x="1950" y="16660"/>
                    <a:pt x="3277" y="17321"/>
                    <a:pt x="3100" y="18798"/>
                  </a:cubicBezTo>
                  <a:cubicBezTo>
                    <a:pt x="3105" y="18916"/>
                    <a:pt x="3110" y="19030"/>
                    <a:pt x="3121" y="19147"/>
                  </a:cubicBezTo>
                  <a:cubicBezTo>
                    <a:pt x="3192" y="20287"/>
                    <a:pt x="4357" y="21527"/>
                    <a:pt x="4357" y="21527"/>
                  </a:cubicBezTo>
                  <a:cubicBezTo>
                    <a:pt x="4486" y="21522"/>
                    <a:pt x="5818" y="21247"/>
                    <a:pt x="5947" y="21242"/>
                  </a:cubicBezTo>
                  <a:cubicBezTo>
                    <a:pt x="7859" y="21162"/>
                    <a:pt x="9778" y="21093"/>
                    <a:pt x="11690" y="21001"/>
                  </a:cubicBezTo>
                  <a:cubicBezTo>
                    <a:pt x="14876" y="20850"/>
                    <a:pt x="18067" y="20867"/>
                    <a:pt x="21242" y="20523"/>
                  </a:cubicBezTo>
                  <a:cubicBezTo>
                    <a:pt x="21661" y="20513"/>
                    <a:pt x="22080" y="20513"/>
                    <a:pt x="22499" y="20506"/>
                  </a:cubicBezTo>
                  <a:cubicBezTo>
                    <a:pt x="22918" y="20501"/>
                    <a:pt x="23337" y="20491"/>
                    <a:pt x="23756" y="20464"/>
                  </a:cubicBezTo>
                  <a:cubicBezTo>
                    <a:pt x="23863" y="20457"/>
                    <a:pt x="23969" y="20454"/>
                    <a:pt x="24072" y="20454"/>
                  </a:cubicBezTo>
                  <a:cubicBezTo>
                    <a:pt x="24925" y="20454"/>
                    <a:pt x="25657" y="20693"/>
                    <a:pt x="26135" y="21517"/>
                  </a:cubicBezTo>
                  <a:cubicBezTo>
                    <a:pt x="26303" y="21710"/>
                    <a:pt x="26393" y="21914"/>
                    <a:pt x="26442" y="22129"/>
                  </a:cubicBezTo>
                  <a:lnTo>
                    <a:pt x="26464" y="22129"/>
                  </a:lnTo>
                  <a:cubicBezTo>
                    <a:pt x="26668" y="22129"/>
                    <a:pt x="26899" y="22070"/>
                    <a:pt x="27055" y="21860"/>
                  </a:cubicBezTo>
                  <a:cubicBezTo>
                    <a:pt x="27082" y="21807"/>
                    <a:pt x="27097" y="21748"/>
                    <a:pt x="27119" y="21694"/>
                  </a:cubicBezTo>
                  <a:cubicBezTo>
                    <a:pt x="27285" y="21312"/>
                    <a:pt x="27114" y="21039"/>
                    <a:pt x="26851" y="20786"/>
                  </a:cubicBezTo>
                  <a:cubicBezTo>
                    <a:pt x="28134" y="20163"/>
                    <a:pt x="29096" y="18798"/>
                    <a:pt x="29165" y="17386"/>
                  </a:cubicBezTo>
                  <a:cubicBezTo>
                    <a:pt x="29177" y="17198"/>
                    <a:pt x="29048" y="17004"/>
                    <a:pt x="28929" y="16843"/>
                  </a:cubicBezTo>
                  <a:cubicBezTo>
                    <a:pt x="28892" y="16767"/>
                    <a:pt x="28838" y="16692"/>
                    <a:pt x="28768" y="16618"/>
                  </a:cubicBezTo>
                  <a:cubicBezTo>
                    <a:pt x="28069" y="15532"/>
                    <a:pt x="29197" y="14984"/>
                    <a:pt x="29988" y="14490"/>
                  </a:cubicBezTo>
                  <a:cubicBezTo>
                    <a:pt x="30816" y="13980"/>
                    <a:pt x="31686" y="13754"/>
                    <a:pt x="32217" y="12851"/>
                  </a:cubicBezTo>
                  <a:cubicBezTo>
                    <a:pt x="32750" y="11959"/>
                    <a:pt x="33023" y="11148"/>
                    <a:pt x="32969" y="10364"/>
                  </a:cubicBezTo>
                  <a:cubicBezTo>
                    <a:pt x="33050" y="10112"/>
                    <a:pt x="33007" y="9896"/>
                    <a:pt x="32840" y="9698"/>
                  </a:cubicBezTo>
                  <a:cubicBezTo>
                    <a:pt x="32690" y="9236"/>
                    <a:pt x="32427" y="8785"/>
                    <a:pt x="32013" y="8322"/>
                  </a:cubicBezTo>
                  <a:cubicBezTo>
                    <a:pt x="31267" y="7506"/>
                    <a:pt x="30375" y="6523"/>
                    <a:pt x="29450" y="5911"/>
                  </a:cubicBezTo>
                  <a:cubicBezTo>
                    <a:pt x="28778" y="5465"/>
                    <a:pt x="28081" y="5066"/>
                    <a:pt x="27650" y="4357"/>
                  </a:cubicBezTo>
                  <a:cubicBezTo>
                    <a:pt x="27270" y="3729"/>
                    <a:pt x="27521" y="2929"/>
                    <a:pt x="27630" y="2230"/>
                  </a:cubicBezTo>
                  <a:cubicBezTo>
                    <a:pt x="27801" y="1935"/>
                    <a:pt x="27731" y="1511"/>
                    <a:pt x="27635" y="1215"/>
                  </a:cubicBezTo>
                  <a:cubicBezTo>
                    <a:pt x="27484" y="764"/>
                    <a:pt x="27027" y="382"/>
                    <a:pt x="26673" y="82"/>
                  </a:cubicBezTo>
                  <a:cubicBezTo>
                    <a:pt x="26606" y="25"/>
                    <a:pt x="26532" y="1"/>
                    <a:pt x="26460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1" name="Google Shape;5141;p35"/>
            <p:cNvSpPr/>
            <p:nvPr/>
          </p:nvSpPr>
          <p:spPr>
            <a:xfrm>
              <a:off x="6305475" y="3322200"/>
              <a:ext cx="700" cy="725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0" y="1"/>
                  </a:moveTo>
                  <a:lnTo>
                    <a:pt x="12" y="11"/>
                  </a:lnTo>
                  <a:cubicBezTo>
                    <a:pt x="17" y="16"/>
                    <a:pt x="27" y="28"/>
                    <a:pt x="27" y="28"/>
                  </a:cubicBezTo>
                  <a:cubicBezTo>
                    <a:pt x="27" y="16"/>
                    <a:pt x="22" y="11"/>
                    <a:pt x="22" y="6"/>
                  </a:cubicBezTo>
                  <a:cubicBezTo>
                    <a:pt x="12" y="6"/>
                    <a:pt x="7" y="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2" name="Google Shape;5142;p35"/>
            <p:cNvSpPr/>
            <p:nvPr/>
          </p:nvSpPr>
          <p:spPr>
            <a:xfrm>
              <a:off x="6318775" y="333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3" name="Google Shape;5143;p35"/>
            <p:cNvSpPr/>
            <p:nvPr/>
          </p:nvSpPr>
          <p:spPr>
            <a:xfrm>
              <a:off x="6292050" y="3315625"/>
              <a:ext cx="700" cy="55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21" y="1"/>
                  </a:moveTo>
                  <a:cubicBezTo>
                    <a:pt x="11" y="1"/>
                    <a:pt x="11" y="1"/>
                    <a:pt x="1" y="6"/>
                  </a:cubicBezTo>
                  <a:lnTo>
                    <a:pt x="28" y="22"/>
                  </a:lnTo>
                  <a:cubicBezTo>
                    <a:pt x="21" y="16"/>
                    <a:pt x="21" y="6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4" name="Google Shape;5144;p35"/>
            <p:cNvSpPr/>
            <p:nvPr/>
          </p:nvSpPr>
          <p:spPr>
            <a:xfrm>
              <a:off x="6272050" y="3302325"/>
              <a:ext cx="575" cy="45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0" y="0"/>
                  </a:moveTo>
                  <a:lnTo>
                    <a:pt x="22" y="1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5" name="Google Shape;5145;p35"/>
            <p:cNvSpPr/>
            <p:nvPr/>
          </p:nvSpPr>
          <p:spPr>
            <a:xfrm>
              <a:off x="5771750" y="3222425"/>
              <a:ext cx="450" cy="275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7" y="0"/>
                  </a:moveTo>
                  <a:cubicBezTo>
                    <a:pt x="6" y="5"/>
                    <a:pt x="0" y="11"/>
                    <a:pt x="0" y="1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6" name="Google Shape;5146;p35"/>
            <p:cNvSpPr/>
            <p:nvPr/>
          </p:nvSpPr>
          <p:spPr>
            <a:xfrm>
              <a:off x="6338925" y="334892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lnTo>
                    <a:pt x="20" y="20"/>
                  </a:lnTo>
                  <a:lnTo>
                    <a:pt x="20" y="20"/>
                  </a:lnTo>
                  <a:cubicBezTo>
                    <a:pt x="16" y="15"/>
                    <a:pt x="15" y="9"/>
                    <a:pt x="11" y="1"/>
                  </a:cubicBezTo>
                  <a:close/>
                  <a:moveTo>
                    <a:pt x="20" y="20"/>
                  </a:moveTo>
                  <a:cubicBezTo>
                    <a:pt x="20" y="21"/>
                    <a:pt x="21" y="22"/>
                    <a:pt x="22" y="23"/>
                  </a:cubicBezTo>
                  <a:lnTo>
                    <a:pt x="20" y="2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7" name="Google Shape;5147;p35"/>
            <p:cNvSpPr/>
            <p:nvPr/>
          </p:nvSpPr>
          <p:spPr>
            <a:xfrm>
              <a:off x="6225425" y="3268900"/>
              <a:ext cx="450" cy="55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cubicBezTo>
                    <a:pt x="11" y="6"/>
                    <a:pt x="6" y="6"/>
                    <a:pt x="1" y="6"/>
                  </a:cubicBezTo>
                  <a:lnTo>
                    <a:pt x="18" y="2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8" name="Google Shape;5148;p35"/>
            <p:cNvSpPr/>
            <p:nvPr/>
          </p:nvSpPr>
          <p:spPr>
            <a:xfrm>
              <a:off x="6292050" y="33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49" name="Google Shape;5149;p35"/>
            <p:cNvSpPr/>
            <p:nvPr/>
          </p:nvSpPr>
          <p:spPr>
            <a:xfrm>
              <a:off x="6225425" y="3269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0" name="Google Shape;5150;p35"/>
            <p:cNvSpPr/>
            <p:nvPr/>
          </p:nvSpPr>
          <p:spPr>
            <a:xfrm>
              <a:off x="6212000" y="325545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0" y="1"/>
                  </a:moveTo>
                  <a:lnTo>
                    <a:pt x="12" y="11"/>
                  </a:lnTo>
                  <a:cubicBezTo>
                    <a:pt x="22" y="18"/>
                    <a:pt x="27" y="28"/>
                    <a:pt x="27" y="28"/>
                  </a:cubicBezTo>
                  <a:cubicBezTo>
                    <a:pt x="27" y="18"/>
                    <a:pt x="22" y="11"/>
                    <a:pt x="22" y="6"/>
                  </a:cubicBezTo>
                  <a:cubicBezTo>
                    <a:pt x="17" y="6"/>
                    <a:pt x="7" y="6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1" name="Google Shape;5151;p35"/>
            <p:cNvSpPr/>
            <p:nvPr/>
          </p:nvSpPr>
          <p:spPr>
            <a:xfrm>
              <a:off x="6178700" y="323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2" name="Google Shape;5152;p35"/>
            <p:cNvSpPr/>
            <p:nvPr/>
          </p:nvSpPr>
          <p:spPr>
            <a:xfrm>
              <a:off x="6245450" y="328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3" name="Google Shape;5153;p35"/>
            <p:cNvSpPr/>
            <p:nvPr/>
          </p:nvSpPr>
          <p:spPr>
            <a:xfrm>
              <a:off x="6258725" y="3288925"/>
              <a:ext cx="700" cy="525"/>
            </a:xfrm>
            <a:custGeom>
              <a:avLst/>
              <a:gdLst/>
              <a:ahLst/>
              <a:cxnLst/>
              <a:rect l="l" t="t" r="r" b="b"/>
              <a:pathLst>
                <a:path w="28" h="21" extrusionOk="0">
                  <a:moveTo>
                    <a:pt x="1" y="0"/>
                  </a:moveTo>
                  <a:lnTo>
                    <a:pt x="28" y="21"/>
                  </a:lnTo>
                  <a:cubicBezTo>
                    <a:pt x="28" y="16"/>
                    <a:pt x="23" y="10"/>
                    <a:pt x="23" y="5"/>
                  </a:cubicBezTo>
                  <a:cubicBezTo>
                    <a:pt x="17" y="0"/>
                    <a:pt x="7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4" name="Google Shape;5154;p35"/>
            <p:cNvSpPr/>
            <p:nvPr/>
          </p:nvSpPr>
          <p:spPr>
            <a:xfrm>
              <a:off x="6245450" y="3282175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16" y="1"/>
                  </a:moveTo>
                  <a:cubicBezTo>
                    <a:pt x="11" y="6"/>
                    <a:pt x="6" y="6"/>
                    <a:pt x="0" y="6"/>
                  </a:cubicBezTo>
                  <a:lnTo>
                    <a:pt x="11" y="17"/>
                  </a:lnTo>
                  <a:lnTo>
                    <a:pt x="22" y="28"/>
                  </a:lnTo>
                  <a:cubicBezTo>
                    <a:pt x="22" y="17"/>
                    <a:pt x="16" y="12"/>
                    <a:pt x="16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5" name="Google Shape;5155;p35"/>
            <p:cNvSpPr/>
            <p:nvPr/>
          </p:nvSpPr>
          <p:spPr>
            <a:xfrm>
              <a:off x="6272050" y="330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6" name="Google Shape;5156;p35"/>
            <p:cNvSpPr/>
            <p:nvPr/>
          </p:nvSpPr>
          <p:spPr>
            <a:xfrm>
              <a:off x="6318775" y="3335650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23" y="1"/>
                  </a:moveTo>
                  <a:cubicBezTo>
                    <a:pt x="19" y="3"/>
                    <a:pt x="16" y="3"/>
                    <a:pt x="13" y="3"/>
                  </a:cubicBezTo>
                  <a:cubicBezTo>
                    <a:pt x="10" y="3"/>
                    <a:pt x="6" y="3"/>
                    <a:pt x="1" y="6"/>
                  </a:cubicBezTo>
                  <a:lnTo>
                    <a:pt x="23" y="2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7" name="Google Shape;5157;p35"/>
            <p:cNvSpPr/>
            <p:nvPr/>
          </p:nvSpPr>
          <p:spPr>
            <a:xfrm>
              <a:off x="5991750" y="3215575"/>
              <a:ext cx="575" cy="550"/>
            </a:xfrm>
            <a:custGeom>
              <a:avLst/>
              <a:gdLst/>
              <a:ahLst/>
              <a:cxnLst/>
              <a:rect l="l" t="t" r="r" b="b"/>
              <a:pathLst>
                <a:path w="23" h="22" extrusionOk="0">
                  <a:moveTo>
                    <a:pt x="0" y="1"/>
                  </a:moveTo>
                  <a:lnTo>
                    <a:pt x="22" y="22"/>
                  </a:lnTo>
                  <a:cubicBezTo>
                    <a:pt x="17" y="11"/>
                    <a:pt x="17" y="6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8" name="Google Shape;5158;p35"/>
            <p:cNvSpPr/>
            <p:nvPr/>
          </p:nvSpPr>
          <p:spPr>
            <a:xfrm>
              <a:off x="6005175" y="3222025"/>
              <a:ext cx="700" cy="675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1" y="1"/>
                  </a:moveTo>
                  <a:lnTo>
                    <a:pt x="28" y="27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59" name="Google Shape;5159;p35"/>
            <p:cNvSpPr/>
            <p:nvPr/>
          </p:nvSpPr>
          <p:spPr>
            <a:xfrm>
              <a:off x="5991750" y="321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0" name="Google Shape;5160;p35"/>
            <p:cNvSpPr/>
            <p:nvPr/>
          </p:nvSpPr>
          <p:spPr>
            <a:xfrm>
              <a:off x="6178700" y="3235575"/>
              <a:ext cx="575" cy="45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0" y="0"/>
                  </a:moveTo>
                  <a:lnTo>
                    <a:pt x="22" y="17"/>
                  </a:lnTo>
                  <a:cubicBezTo>
                    <a:pt x="17" y="12"/>
                    <a:pt x="17" y="7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1" name="Google Shape;5161;p35"/>
            <p:cNvSpPr/>
            <p:nvPr/>
          </p:nvSpPr>
          <p:spPr>
            <a:xfrm>
              <a:off x="6198700" y="32488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6" y="1"/>
                  </a:moveTo>
                  <a:cubicBezTo>
                    <a:pt x="11" y="1"/>
                    <a:pt x="6" y="1"/>
                    <a:pt x="1" y="6"/>
                  </a:cubicBezTo>
                  <a:lnTo>
                    <a:pt x="23" y="23"/>
                  </a:lnTo>
                  <a:cubicBezTo>
                    <a:pt x="23" y="16"/>
                    <a:pt x="16" y="6"/>
                    <a:pt x="16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2" name="Google Shape;5162;p35"/>
            <p:cNvSpPr/>
            <p:nvPr/>
          </p:nvSpPr>
          <p:spPr>
            <a:xfrm>
              <a:off x="5751850" y="32355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7" y="0"/>
                  </a:moveTo>
                  <a:cubicBezTo>
                    <a:pt x="7" y="7"/>
                    <a:pt x="7" y="12"/>
                    <a:pt x="1" y="22"/>
                  </a:cubicBezTo>
                  <a:lnTo>
                    <a:pt x="23" y="7"/>
                  </a:lnTo>
                  <a:cubicBezTo>
                    <a:pt x="18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3" name="Google Shape;5163;p35"/>
            <p:cNvSpPr/>
            <p:nvPr/>
          </p:nvSpPr>
          <p:spPr>
            <a:xfrm>
              <a:off x="4784725" y="2583250"/>
              <a:ext cx="978725" cy="519675"/>
            </a:xfrm>
            <a:custGeom>
              <a:avLst/>
              <a:gdLst/>
              <a:ahLst/>
              <a:cxnLst/>
              <a:rect l="l" t="t" r="r" b="b"/>
              <a:pathLst>
                <a:path w="39149" h="20787" extrusionOk="0">
                  <a:moveTo>
                    <a:pt x="24939" y="1"/>
                  </a:moveTo>
                  <a:cubicBezTo>
                    <a:pt x="24919" y="1"/>
                    <a:pt x="24898" y="4"/>
                    <a:pt x="24875" y="12"/>
                  </a:cubicBezTo>
                  <a:cubicBezTo>
                    <a:pt x="24832" y="23"/>
                    <a:pt x="24821" y="125"/>
                    <a:pt x="24800" y="195"/>
                  </a:cubicBezTo>
                  <a:cubicBezTo>
                    <a:pt x="24681" y="210"/>
                    <a:pt x="24574" y="227"/>
                    <a:pt x="24471" y="254"/>
                  </a:cubicBezTo>
                  <a:cubicBezTo>
                    <a:pt x="24384" y="264"/>
                    <a:pt x="24300" y="269"/>
                    <a:pt x="24220" y="269"/>
                  </a:cubicBezTo>
                  <a:cubicBezTo>
                    <a:pt x="23928" y="269"/>
                    <a:pt x="23686" y="201"/>
                    <a:pt x="23483" y="71"/>
                  </a:cubicBezTo>
                  <a:cubicBezTo>
                    <a:pt x="23322" y="178"/>
                    <a:pt x="23182" y="296"/>
                    <a:pt x="23070" y="436"/>
                  </a:cubicBezTo>
                  <a:cubicBezTo>
                    <a:pt x="23027" y="495"/>
                    <a:pt x="22983" y="549"/>
                    <a:pt x="22951" y="614"/>
                  </a:cubicBezTo>
                  <a:cubicBezTo>
                    <a:pt x="22946" y="614"/>
                    <a:pt x="22946" y="614"/>
                    <a:pt x="22946" y="619"/>
                  </a:cubicBezTo>
                  <a:cubicBezTo>
                    <a:pt x="23027" y="1274"/>
                    <a:pt x="23112" y="1930"/>
                    <a:pt x="23193" y="2590"/>
                  </a:cubicBezTo>
                  <a:cubicBezTo>
                    <a:pt x="23090" y="2581"/>
                    <a:pt x="22986" y="2568"/>
                    <a:pt x="22886" y="2568"/>
                  </a:cubicBezTo>
                  <a:cubicBezTo>
                    <a:pt x="22693" y="2568"/>
                    <a:pt x="22519" y="2619"/>
                    <a:pt x="22410" y="2857"/>
                  </a:cubicBezTo>
                  <a:lnTo>
                    <a:pt x="22410" y="2857"/>
                  </a:lnTo>
                  <a:cubicBezTo>
                    <a:pt x="22164" y="3066"/>
                    <a:pt x="21923" y="3280"/>
                    <a:pt x="21678" y="3488"/>
                  </a:cubicBezTo>
                  <a:cubicBezTo>
                    <a:pt x="21495" y="3466"/>
                    <a:pt x="21304" y="3436"/>
                    <a:pt x="21132" y="3436"/>
                  </a:cubicBezTo>
                  <a:cubicBezTo>
                    <a:pt x="21002" y="3436"/>
                    <a:pt x="20883" y="3453"/>
                    <a:pt x="20786" y="3504"/>
                  </a:cubicBezTo>
                  <a:cubicBezTo>
                    <a:pt x="20776" y="3509"/>
                    <a:pt x="20764" y="3515"/>
                    <a:pt x="20759" y="3520"/>
                  </a:cubicBezTo>
                  <a:cubicBezTo>
                    <a:pt x="20744" y="3530"/>
                    <a:pt x="20727" y="3537"/>
                    <a:pt x="20717" y="3547"/>
                  </a:cubicBezTo>
                  <a:cubicBezTo>
                    <a:pt x="20625" y="3622"/>
                    <a:pt x="20566" y="3735"/>
                    <a:pt x="20539" y="3907"/>
                  </a:cubicBezTo>
                  <a:cubicBezTo>
                    <a:pt x="20528" y="3993"/>
                    <a:pt x="20523" y="4095"/>
                    <a:pt x="20534" y="4213"/>
                  </a:cubicBezTo>
                  <a:cubicBezTo>
                    <a:pt x="20561" y="4616"/>
                    <a:pt x="20238" y="4826"/>
                    <a:pt x="20040" y="5110"/>
                  </a:cubicBezTo>
                  <a:cubicBezTo>
                    <a:pt x="19363" y="6071"/>
                    <a:pt x="18443" y="6829"/>
                    <a:pt x="18031" y="8017"/>
                  </a:cubicBezTo>
                  <a:cubicBezTo>
                    <a:pt x="17864" y="8495"/>
                    <a:pt x="17513" y="8809"/>
                    <a:pt x="17100" y="8809"/>
                  </a:cubicBezTo>
                  <a:cubicBezTo>
                    <a:pt x="16836" y="8809"/>
                    <a:pt x="16546" y="8680"/>
                    <a:pt x="16263" y="8382"/>
                  </a:cubicBezTo>
                  <a:cubicBezTo>
                    <a:pt x="16024" y="8128"/>
                    <a:pt x="15848" y="8019"/>
                    <a:pt x="15705" y="8019"/>
                  </a:cubicBezTo>
                  <a:cubicBezTo>
                    <a:pt x="15486" y="8019"/>
                    <a:pt x="15341" y="8270"/>
                    <a:pt x="15156" y="8645"/>
                  </a:cubicBezTo>
                  <a:cubicBezTo>
                    <a:pt x="14925" y="9120"/>
                    <a:pt x="14763" y="9813"/>
                    <a:pt x="14180" y="9813"/>
                  </a:cubicBezTo>
                  <a:cubicBezTo>
                    <a:pt x="14019" y="9813"/>
                    <a:pt x="13825" y="9760"/>
                    <a:pt x="13588" y="9634"/>
                  </a:cubicBezTo>
                  <a:cubicBezTo>
                    <a:pt x="13396" y="9183"/>
                    <a:pt x="13199" y="9016"/>
                    <a:pt x="13004" y="9016"/>
                  </a:cubicBezTo>
                  <a:cubicBezTo>
                    <a:pt x="12742" y="9016"/>
                    <a:pt x="12484" y="9320"/>
                    <a:pt x="12250" y="9644"/>
                  </a:cubicBezTo>
                  <a:cubicBezTo>
                    <a:pt x="12015" y="9972"/>
                    <a:pt x="12173" y="10611"/>
                    <a:pt x="11549" y="10611"/>
                  </a:cubicBezTo>
                  <a:cubicBezTo>
                    <a:pt x="11517" y="10611"/>
                    <a:pt x="11484" y="10609"/>
                    <a:pt x="11449" y="10606"/>
                  </a:cubicBezTo>
                  <a:cubicBezTo>
                    <a:pt x="10804" y="10132"/>
                    <a:pt x="9972" y="9975"/>
                    <a:pt x="9212" y="9975"/>
                  </a:cubicBezTo>
                  <a:cubicBezTo>
                    <a:pt x="8300" y="9975"/>
                    <a:pt x="7493" y="10202"/>
                    <a:pt x="7238" y="10380"/>
                  </a:cubicBezTo>
                  <a:cubicBezTo>
                    <a:pt x="7201" y="10402"/>
                    <a:pt x="7168" y="10428"/>
                    <a:pt x="7136" y="10450"/>
                  </a:cubicBezTo>
                  <a:cubicBezTo>
                    <a:pt x="7012" y="10547"/>
                    <a:pt x="6936" y="10708"/>
                    <a:pt x="6931" y="10869"/>
                  </a:cubicBezTo>
                  <a:cubicBezTo>
                    <a:pt x="6926" y="10869"/>
                    <a:pt x="6921" y="10874"/>
                    <a:pt x="6916" y="10874"/>
                  </a:cubicBezTo>
                  <a:cubicBezTo>
                    <a:pt x="6921" y="11052"/>
                    <a:pt x="6921" y="11229"/>
                    <a:pt x="6916" y="11407"/>
                  </a:cubicBezTo>
                  <a:cubicBezTo>
                    <a:pt x="6620" y="11481"/>
                    <a:pt x="6582" y="11685"/>
                    <a:pt x="6641" y="11943"/>
                  </a:cubicBezTo>
                  <a:cubicBezTo>
                    <a:pt x="6281" y="12121"/>
                    <a:pt x="6266" y="12304"/>
                    <a:pt x="6646" y="12481"/>
                  </a:cubicBezTo>
                  <a:cubicBezTo>
                    <a:pt x="6690" y="12964"/>
                    <a:pt x="6415" y="13222"/>
                    <a:pt x="5981" y="13259"/>
                  </a:cubicBezTo>
                  <a:cubicBezTo>
                    <a:pt x="4777" y="13368"/>
                    <a:pt x="4342" y="13921"/>
                    <a:pt x="4868" y="15070"/>
                  </a:cubicBezTo>
                  <a:cubicBezTo>
                    <a:pt x="5099" y="15570"/>
                    <a:pt x="4777" y="15875"/>
                    <a:pt x="4519" y="16209"/>
                  </a:cubicBezTo>
                  <a:lnTo>
                    <a:pt x="4256" y="16209"/>
                  </a:lnTo>
                  <a:cubicBezTo>
                    <a:pt x="4167" y="16012"/>
                    <a:pt x="4025" y="15930"/>
                    <a:pt x="3840" y="15930"/>
                  </a:cubicBezTo>
                  <a:cubicBezTo>
                    <a:pt x="3803" y="15930"/>
                    <a:pt x="3765" y="15934"/>
                    <a:pt x="3725" y="15940"/>
                  </a:cubicBezTo>
                  <a:cubicBezTo>
                    <a:pt x="3669" y="15716"/>
                    <a:pt x="3536" y="15650"/>
                    <a:pt x="3369" y="15650"/>
                  </a:cubicBezTo>
                  <a:cubicBezTo>
                    <a:pt x="3309" y="15650"/>
                    <a:pt x="3244" y="15659"/>
                    <a:pt x="3177" y="15672"/>
                  </a:cubicBezTo>
                  <a:cubicBezTo>
                    <a:pt x="2823" y="15339"/>
                    <a:pt x="2492" y="15166"/>
                    <a:pt x="2199" y="15166"/>
                  </a:cubicBezTo>
                  <a:cubicBezTo>
                    <a:pt x="1818" y="15166"/>
                    <a:pt x="1499" y="15455"/>
                    <a:pt x="1270" y="16064"/>
                  </a:cubicBezTo>
                  <a:cubicBezTo>
                    <a:pt x="1183" y="16301"/>
                    <a:pt x="1076" y="16477"/>
                    <a:pt x="941" y="16596"/>
                  </a:cubicBezTo>
                  <a:cubicBezTo>
                    <a:pt x="952" y="16784"/>
                    <a:pt x="985" y="16978"/>
                    <a:pt x="1022" y="17171"/>
                  </a:cubicBezTo>
                  <a:cubicBezTo>
                    <a:pt x="1027" y="17192"/>
                    <a:pt x="1027" y="17209"/>
                    <a:pt x="1032" y="17229"/>
                  </a:cubicBezTo>
                  <a:cubicBezTo>
                    <a:pt x="1127" y="17212"/>
                    <a:pt x="1221" y="17197"/>
                    <a:pt x="1307" y="17197"/>
                  </a:cubicBezTo>
                  <a:cubicBezTo>
                    <a:pt x="1407" y="17197"/>
                    <a:pt x="1498" y="17217"/>
                    <a:pt x="1570" y="17278"/>
                  </a:cubicBezTo>
                  <a:cubicBezTo>
                    <a:pt x="1528" y="18299"/>
                    <a:pt x="1714" y="19411"/>
                    <a:pt x="501" y="19964"/>
                  </a:cubicBezTo>
                  <a:lnTo>
                    <a:pt x="522" y="19943"/>
                  </a:lnTo>
                  <a:cubicBezTo>
                    <a:pt x="508" y="19943"/>
                    <a:pt x="494" y="19943"/>
                    <a:pt x="481" y="19943"/>
                  </a:cubicBezTo>
                  <a:cubicBezTo>
                    <a:pt x="267" y="19943"/>
                    <a:pt x="113" y="19991"/>
                    <a:pt x="1" y="20072"/>
                  </a:cubicBezTo>
                  <a:cubicBezTo>
                    <a:pt x="55" y="20335"/>
                    <a:pt x="157" y="20512"/>
                    <a:pt x="276" y="20636"/>
                  </a:cubicBezTo>
                  <a:cubicBezTo>
                    <a:pt x="335" y="20700"/>
                    <a:pt x="405" y="20749"/>
                    <a:pt x="469" y="20786"/>
                  </a:cubicBezTo>
                  <a:cubicBezTo>
                    <a:pt x="2133" y="20324"/>
                    <a:pt x="3886" y="20469"/>
                    <a:pt x="5572" y="20201"/>
                  </a:cubicBezTo>
                  <a:cubicBezTo>
                    <a:pt x="5644" y="20189"/>
                    <a:pt x="5719" y="20185"/>
                    <a:pt x="5795" y="20185"/>
                  </a:cubicBezTo>
                  <a:cubicBezTo>
                    <a:pt x="5993" y="20185"/>
                    <a:pt x="6200" y="20214"/>
                    <a:pt x="6399" y="20214"/>
                  </a:cubicBezTo>
                  <a:cubicBezTo>
                    <a:pt x="6719" y="20214"/>
                    <a:pt x="7018" y="20139"/>
                    <a:pt x="7226" y="19750"/>
                  </a:cubicBezTo>
                  <a:lnTo>
                    <a:pt x="7233" y="19750"/>
                  </a:lnTo>
                  <a:cubicBezTo>
                    <a:pt x="7716" y="19470"/>
                    <a:pt x="8151" y="19019"/>
                    <a:pt x="8709" y="18981"/>
                  </a:cubicBezTo>
                  <a:cubicBezTo>
                    <a:pt x="8733" y="18980"/>
                    <a:pt x="8757" y="18979"/>
                    <a:pt x="8782" y="18979"/>
                  </a:cubicBezTo>
                  <a:cubicBezTo>
                    <a:pt x="8948" y="18979"/>
                    <a:pt x="9125" y="19015"/>
                    <a:pt x="9322" y="19105"/>
                  </a:cubicBezTo>
                  <a:cubicBezTo>
                    <a:pt x="10836" y="18938"/>
                    <a:pt x="12378" y="18992"/>
                    <a:pt x="13878" y="18610"/>
                  </a:cubicBezTo>
                  <a:cubicBezTo>
                    <a:pt x="15205" y="18508"/>
                    <a:pt x="16531" y="18406"/>
                    <a:pt x="17858" y="18304"/>
                  </a:cubicBezTo>
                  <a:cubicBezTo>
                    <a:pt x="21130" y="18009"/>
                    <a:pt x="24396" y="17735"/>
                    <a:pt x="27662" y="17423"/>
                  </a:cubicBezTo>
                  <a:cubicBezTo>
                    <a:pt x="29070" y="17288"/>
                    <a:pt x="30466" y="17080"/>
                    <a:pt x="31864" y="16859"/>
                  </a:cubicBezTo>
                  <a:cubicBezTo>
                    <a:pt x="32207" y="16746"/>
                    <a:pt x="32546" y="16617"/>
                    <a:pt x="32879" y="16477"/>
                  </a:cubicBezTo>
                  <a:cubicBezTo>
                    <a:pt x="32826" y="16408"/>
                    <a:pt x="32772" y="16333"/>
                    <a:pt x="32734" y="16242"/>
                  </a:cubicBezTo>
                  <a:cubicBezTo>
                    <a:pt x="32691" y="16150"/>
                    <a:pt x="32675" y="16064"/>
                    <a:pt x="32680" y="15979"/>
                  </a:cubicBezTo>
                  <a:cubicBezTo>
                    <a:pt x="32772" y="15940"/>
                    <a:pt x="32863" y="15908"/>
                    <a:pt x="32955" y="15865"/>
                  </a:cubicBezTo>
                  <a:cubicBezTo>
                    <a:pt x="33255" y="15478"/>
                    <a:pt x="33647" y="15220"/>
                    <a:pt x="34056" y="14941"/>
                  </a:cubicBezTo>
                  <a:cubicBezTo>
                    <a:pt x="34555" y="14598"/>
                    <a:pt x="34969" y="14189"/>
                    <a:pt x="35378" y="13754"/>
                  </a:cubicBezTo>
                  <a:lnTo>
                    <a:pt x="35378" y="13743"/>
                  </a:lnTo>
                  <a:cubicBezTo>
                    <a:pt x="35673" y="12798"/>
                    <a:pt x="36414" y="12126"/>
                    <a:pt x="37161" y="11492"/>
                  </a:cubicBezTo>
                  <a:cubicBezTo>
                    <a:pt x="37166" y="11487"/>
                    <a:pt x="37171" y="11487"/>
                    <a:pt x="37177" y="11481"/>
                  </a:cubicBezTo>
                  <a:cubicBezTo>
                    <a:pt x="37317" y="11363"/>
                    <a:pt x="37451" y="11251"/>
                    <a:pt x="37590" y="11132"/>
                  </a:cubicBezTo>
                  <a:cubicBezTo>
                    <a:pt x="37617" y="11111"/>
                    <a:pt x="37644" y="11084"/>
                    <a:pt x="37671" y="11057"/>
                  </a:cubicBezTo>
                  <a:cubicBezTo>
                    <a:pt x="37736" y="10955"/>
                    <a:pt x="37805" y="10869"/>
                    <a:pt x="37907" y="10837"/>
                  </a:cubicBezTo>
                  <a:cubicBezTo>
                    <a:pt x="38197" y="10547"/>
                    <a:pt x="38467" y="10235"/>
                    <a:pt x="38783" y="9972"/>
                  </a:cubicBezTo>
                  <a:cubicBezTo>
                    <a:pt x="38944" y="9832"/>
                    <a:pt x="39079" y="9649"/>
                    <a:pt x="39122" y="9467"/>
                  </a:cubicBezTo>
                  <a:cubicBezTo>
                    <a:pt x="39149" y="9354"/>
                    <a:pt x="39137" y="9247"/>
                    <a:pt x="39079" y="9145"/>
                  </a:cubicBezTo>
                  <a:cubicBezTo>
                    <a:pt x="39041" y="9096"/>
                    <a:pt x="38993" y="9048"/>
                    <a:pt x="38939" y="8999"/>
                  </a:cubicBezTo>
                  <a:lnTo>
                    <a:pt x="38939" y="8999"/>
                  </a:lnTo>
                  <a:lnTo>
                    <a:pt x="38966" y="9021"/>
                  </a:lnTo>
                  <a:cubicBezTo>
                    <a:pt x="38961" y="9010"/>
                    <a:pt x="38955" y="9005"/>
                    <a:pt x="38950" y="8994"/>
                  </a:cubicBezTo>
                  <a:cubicBezTo>
                    <a:pt x="38928" y="8972"/>
                    <a:pt x="38906" y="8957"/>
                    <a:pt x="38879" y="8940"/>
                  </a:cubicBezTo>
                  <a:cubicBezTo>
                    <a:pt x="38698" y="8823"/>
                    <a:pt x="38509" y="8720"/>
                    <a:pt x="38321" y="8623"/>
                  </a:cubicBezTo>
                  <a:cubicBezTo>
                    <a:pt x="38202" y="8565"/>
                    <a:pt x="38090" y="8500"/>
                    <a:pt x="37983" y="8436"/>
                  </a:cubicBezTo>
                  <a:cubicBezTo>
                    <a:pt x="37848" y="8387"/>
                    <a:pt x="37725" y="8323"/>
                    <a:pt x="37629" y="8221"/>
                  </a:cubicBezTo>
                  <a:cubicBezTo>
                    <a:pt x="37451" y="8139"/>
                    <a:pt x="37339" y="8017"/>
                    <a:pt x="37252" y="7866"/>
                  </a:cubicBezTo>
                  <a:cubicBezTo>
                    <a:pt x="36156" y="6840"/>
                    <a:pt x="35452" y="5260"/>
                    <a:pt x="35635" y="3815"/>
                  </a:cubicBezTo>
                  <a:cubicBezTo>
                    <a:pt x="35619" y="3762"/>
                    <a:pt x="35592" y="3708"/>
                    <a:pt x="35566" y="3654"/>
                  </a:cubicBezTo>
                  <a:cubicBezTo>
                    <a:pt x="35603" y="3542"/>
                    <a:pt x="35646" y="3428"/>
                    <a:pt x="35710" y="3321"/>
                  </a:cubicBezTo>
                  <a:lnTo>
                    <a:pt x="35710" y="3321"/>
                  </a:lnTo>
                  <a:cubicBezTo>
                    <a:pt x="35613" y="3364"/>
                    <a:pt x="35517" y="3401"/>
                    <a:pt x="35415" y="3413"/>
                  </a:cubicBezTo>
                  <a:cubicBezTo>
                    <a:pt x="35076" y="3150"/>
                    <a:pt x="34701" y="2924"/>
                    <a:pt x="34378" y="2644"/>
                  </a:cubicBezTo>
                  <a:cubicBezTo>
                    <a:pt x="34270" y="2553"/>
                    <a:pt x="34168" y="2456"/>
                    <a:pt x="34077" y="2349"/>
                  </a:cubicBezTo>
                  <a:cubicBezTo>
                    <a:pt x="33788" y="2013"/>
                    <a:pt x="33564" y="1875"/>
                    <a:pt x="33302" y="1875"/>
                  </a:cubicBezTo>
                  <a:cubicBezTo>
                    <a:pt x="33062" y="1875"/>
                    <a:pt x="32789" y="1991"/>
                    <a:pt x="32407" y="2176"/>
                  </a:cubicBezTo>
                  <a:cubicBezTo>
                    <a:pt x="31696" y="2520"/>
                    <a:pt x="30889" y="2886"/>
                    <a:pt x="30056" y="2886"/>
                  </a:cubicBezTo>
                  <a:cubicBezTo>
                    <a:pt x="29559" y="2886"/>
                    <a:pt x="29054" y="2756"/>
                    <a:pt x="28554" y="2414"/>
                  </a:cubicBezTo>
                  <a:cubicBezTo>
                    <a:pt x="27781" y="1876"/>
                    <a:pt x="26556" y="2112"/>
                    <a:pt x="26132" y="984"/>
                  </a:cubicBezTo>
                  <a:lnTo>
                    <a:pt x="26132" y="984"/>
                  </a:lnTo>
                  <a:lnTo>
                    <a:pt x="26154" y="1006"/>
                  </a:lnTo>
                  <a:cubicBezTo>
                    <a:pt x="26073" y="821"/>
                    <a:pt x="25971" y="673"/>
                    <a:pt x="25794" y="673"/>
                  </a:cubicBezTo>
                  <a:cubicBezTo>
                    <a:pt x="25744" y="673"/>
                    <a:pt x="25689" y="684"/>
                    <a:pt x="25626" y="710"/>
                  </a:cubicBezTo>
                  <a:cubicBezTo>
                    <a:pt x="25675" y="501"/>
                    <a:pt x="25566" y="451"/>
                    <a:pt x="25405" y="451"/>
                  </a:cubicBezTo>
                  <a:cubicBezTo>
                    <a:pt x="25388" y="451"/>
                    <a:pt x="25371" y="452"/>
                    <a:pt x="25353" y="452"/>
                  </a:cubicBezTo>
                  <a:cubicBezTo>
                    <a:pt x="25368" y="259"/>
                    <a:pt x="25251" y="200"/>
                    <a:pt x="25084" y="189"/>
                  </a:cubicBezTo>
                  <a:cubicBezTo>
                    <a:pt x="25075" y="82"/>
                    <a:pt x="25033" y="1"/>
                    <a:pt x="24939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4" name="Google Shape;5164;p35"/>
            <p:cNvSpPr/>
            <p:nvPr/>
          </p:nvSpPr>
          <p:spPr>
            <a:xfrm>
              <a:off x="6385925" y="2501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5" name="Google Shape;5165;p35"/>
            <p:cNvSpPr/>
            <p:nvPr/>
          </p:nvSpPr>
          <p:spPr>
            <a:xfrm>
              <a:off x="6379350" y="2515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6" name="Google Shape;5166;p35"/>
            <p:cNvSpPr/>
            <p:nvPr/>
          </p:nvSpPr>
          <p:spPr>
            <a:xfrm>
              <a:off x="6392500" y="2487750"/>
              <a:ext cx="700" cy="850"/>
            </a:xfrm>
            <a:custGeom>
              <a:avLst/>
              <a:gdLst/>
              <a:ahLst/>
              <a:cxnLst/>
              <a:rect l="l" t="t" r="r" b="b"/>
              <a:pathLst>
                <a:path w="28" h="34" extrusionOk="0">
                  <a:moveTo>
                    <a:pt x="27" y="1"/>
                  </a:moveTo>
                  <a:cubicBezTo>
                    <a:pt x="17" y="7"/>
                    <a:pt x="12" y="7"/>
                    <a:pt x="0" y="13"/>
                  </a:cubicBezTo>
                  <a:cubicBezTo>
                    <a:pt x="7" y="18"/>
                    <a:pt x="7" y="28"/>
                    <a:pt x="7" y="33"/>
                  </a:cubicBezTo>
                  <a:cubicBezTo>
                    <a:pt x="7" y="33"/>
                    <a:pt x="12" y="23"/>
                    <a:pt x="17" y="18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7" name="Google Shape;5167;p35"/>
            <p:cNvSpPr/>
            <p:nvPr/>
          </p:nvSpPr>
          <p:spPr>
            <a:xfrm>
              <a:off x="6392650" y="2488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8" name="Google Shape;5168;p35"/>
            <p:cNvSpPr/>
            <p:nvPr/>
          </p:nvSpPr>
          <p:spPr>
            <a:xfrm>
              <a:off x="6312450" y="2414175"/>
              <a:ext cx="725" cy="57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1" y="0"/>
                  </a:moveTo>
                  <a:cubicBezTo>
                    <a:pt x="1" y="6"/>
                    <a:pt x="6" y="17"/>
                    <a:pt x="6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69" name="Google Shape;5169;p35"/>
            <p:cNvSpPr/>
            <p:nvPr/>
          </p:nvSpPr>
          <p:spPr>
            <a:xfrm>
              <a:off x="6379225" y="2514525"/>
              <a:ext cx="575" cy="650"/>
            </a:xfrm>
            <a:custGeom>
              <a:avLst/>
              <a:gdLst/>
              <a:ahLst/>
              <a:cxnLst/>
              <a:rect l="l" t="t" r="r" b="b"/>
              <a:pathLst>
                <a:path w="23" h="26" extrusionOk="0">
                  <a:moveTo>
                    <a:pt x="22" y="0"/>
                  </a:moveTo>
                  <a:cubicBezTo>
                    <a:pt x="10" y="5"/>
                    <a:pt x="10" y="10"/>
                    <a:pt x="0" y="16"/>
                  </a:cubicBezTo>
                  <a:cubicBezTo>
                    <a:pt x="0" y="21"/>
                    <a:pt x="0" y="26"/>
                    <a:pt x="5" y="26"/>
                  </a:cubicBezTo>
                  <a:cubicBezTo>
                    <a:pt x="5" y="26"/>
                    <a:pt x="10" y="21"/>
                    <a:pt x="10" y="16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0" name="Google Shape;5170;p35"/>
            <p:cNvSpPr/>
            <p:nvPr/>
          </p:nvSpPr>
          <p:spPr>
            <a:xfrm>
              <a:off x="6385925" y="2501200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2" y="1"/>
                    <a:pt x="5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1" name="Google Shape;5171;p35"/>
            <p:cNvSpPr/>
            <p:nvPr/>
          </p:nvSpPr>
          <p:spPr>
            <a:xfrm>
              <a:off x="5871800" y="2834950"/>
              <a:ext cx="700" cy="57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0"/>
                  </a:moveTo>
                  <a:cubicBezTo>
                    <a:pt x="6" y="5"/>
                    <a:pt x="12" y="12"/>
                    <a:pt x="22" y="22"/>
                  </a:cubicBezTo>
                  <a:cubicBezTo>
                    <a:pt x="22" y="17"/>
                    <a:pt x="22" y="17"/>
                    <a:pt x="28" y="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2" name="Google Shape;5172;p35"/>
            <p:cNvSpPr/>
            <p:nvPr/>
          </p:nvSpPr>
          <p:spPr>
            <a:xfrm>
              <a:off x="6165550" y="2514525"/>
              <a:ext cx="525" cy="650"/>
            </a:xfrm>
            <a:custGeom>
              <a:avLst/>
              <a:gdLst/>
              <a:ahLst/>
              <a:cxnLst/>
              <a:rect l="l" t="t" r="r" b="b"/>
              <a:pathLst>
                <a:path w="21" h="26" extrusionOk="0">
                  <a:moveTo>
                    <a:pt x="21" y="0"/>
                  </a:moveTo>
                  <a:lnTo>
                    <a:pt x="0" y="26"/>
                  </a:lnTo>
                  <a:cubicBezTo>
                    <a:pt x="5" y="21"/>
                    <a:pt x="11" y="21"/>
                    <a:pt x="16" y="16"/>
                  </a:cubicBezTo>
                  <a:cubicBezTo>
                    <a:pt x="16" y="10"/>
                    <a:pt x="21" y="5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3" name="Google Shape;5173;p35"/>
            <p:cNvSpPr/>
            <p:nvPr/>
          </p:nvSpPr>
          <p:spPr>
            <a:xfrm>
              <a:off x="6132075" y="2527800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23" y="0"/>
                  </a:moveTo>
                  <a:lnTo>
                    <a:pt x="1" y="22"/>
                  </a:lnTo>
                  <a:lnTo>
                    <a:pt x="18" y="22"/>
                  </a:lnTo>
                  <a:cubicBezTo>
                    <a:pt x="18" y="17"/>
                    <a:pt x="23" y="5"/>
                    <a:pt x="23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4" name="Google Shape;5174;p35"/>
            <p:cNvSpPr/>
            <p:nvPr/>
          </p:nvSpPr>
          <p:spPr>
            <a:xfrm>
              <a:off x="5992000" y="2788075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2" y="6"/>
                    <a:pt x="12" y="11"/>
                    <a:pt x="7" y="17"/>
                  </a:cubicBezTo>
                  <a:cubicBezTo>
                    <a:pt x="0" y="23"/>
                    <a:pt x="0" y="28"/>
                    <a:pt x="0" y="28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5" name="Google Shape;5175;p35"/>
            <p:cNvSpPr/>
            <p:nvPr/>
          </p:nvSpPr>
          <p:spPr>
            <a:xfrm>
              <a:off x="6085350" y="2594675"/>
              <a:ext cx="575" cy="575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6" y="6"/>
                    <a:pt x="12" y="17"/>
                    <a:pt x="17" y="23"/>
                  </a:cubicBezTo>
                  <a:lnTo>
                    <a:pt x="22" y="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6" name="Google Shape;5176;p35"/>
            <p:cNvSpPr/>
            <p:nvPr/>
          </p:nvSpPr>
          <p:spPr>
            <a:xfrm>
              <a:off x="6252150" y="2434450"/>
              <a:ext cx="700" cy="57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0"/>
                  </a:moveTo>
                  <a:cubicBezTo>
                    <a:pt x="6" y="6"/>
                    <a:pt x="6" y="12"/>
                    <a:pt x="12" y="22"/>
                  </a:cubicBezTo>
                  <a:lnTo>
                    <a:pt x="2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7" name="Google Shape;5177;p35"/>
            <p:cNvSpPr/>
            <p:nvPr/>
          </p:nvSpPr>
          <p:spPr>
            <a:xfrm>
              <a:off x="6232125" y="2421175"/>
              <a:ext cx="725" cy="525"/>
            </a:xfrm>
            <a:custGeom>
              <a:avLst/>
              <a:gdLst/>
              <a:ahLst/>
              <a:cxnLst/>
              <a:rect l="l" t="t" r="r" b="b"/>
              <a:pathLst>
                <a:path w="29" h="21" extrusionOk="0">
                  <a:moveTo>
                    <a:pt x="1" y="0"/>
                  </a:moveTo>
                  <a:cubicBezTo>
                    <a:pt x="7" y="5"/>
                    <a:pt x="7" y="11"/>
                    <a:pt x="13" y="16"/>
                  </a:cubicBezTo>
                  <a:cubicBezTo>
                    <a:pt x="16" y="16"/>
                    <a:pt x="20" y="16"/>
                    <a:pt x="24" y="18"/>
                  </a:cubicBezTo>
                  <a:lnTo>
                    <a:pt x="24" y="18"/>
                  </a:lnTo>
                  <a:lnTo>
                    <a:pt x="1" y="0"/>
                  </a:lnTo>
                  <a:close/>
                  <a:moveTo>
                    <a:pt x="24" y="18"/>
                  </a:moveTo>
                  <a:lnTo>
                    <a:pt x="28" y="21"/>
                  </a:lnTo>
                  <a:cubicBezTo>
                    <a:pt x="27" y="20"/>
                    <a:pt x="25" y="19"/>
                    <a:pt x="24" y="18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8" name="Google Shape;5178;p35"/>
            <p:cNvSpPr/>
            <p:nvPr/>
          </p:nvSpPr>
          <p:spPr>
            <a:xfrm>
              <a:off x="6245450" y="2427750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6" y="0"/>
                  </a:moveTo>
                  <a:cubicBezTo>
                    <a:pt x="0" y="11"/>
                    <a:pt x="0" y="22"/>
                    <a:pt x="0" y="27"/>
                  </a:cubicBezTo>
                  <a:cubicBezTo>
                    <a:pt x="11" y="27"/>
                    <a:pt x="22" y="27"/>
                    <a:pt x="28" y="2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79" name="Google Shape;5179;p35"/>
            <p:cNvSpPr/>
            <p:nvPr/>
          </p:nvSpPr>
          <p:spPr>
            <a:xfrm>
              <a:off x="6225425" y="2414425"/>
              <a:ext cx="700" cy="700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1"/>
                  </a:moveTo>
                  <a:lnTo>
                    <a:pt x="1" y="28"/>
                  </a:lnTo>
                  <a:cubicBezTo>
                    <a:pt x="11" y="28"/>
                    <a:pt x="18" y="23"/>
                    <a:pt x="28" y="23"/>
                  </a:cubicBezTo>
                  <a:cubicBezTo>
                    <a:pt x="23" y="18"/>
                    <a:pt x="11" y="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0" name="Google Shape;5180;p35"/>
            <p:cNvSpPr/>
            <p:nvPr/>
          </p:nvSpPr>
          <p:spPr>
            <a:xfrm>
              <a:off x="6025450" y="2694725"/>
              <a:ext cx="425" cy="575"/>
            </a:xfrm>
            <a:custGeom>
              <a:avLst/>
              <a:gdLst/>
              <a:ahLst/>
              <a:cxnLst/>
              <a:rect l="l" t="t" r="r" b="b"/>
              <a:pathLst>
                <a:path w="17" h="23" extrusionOk="0">
                  <a:moveTo>
                    <a:pt x="16" y="1"/>
                  </a:moveTo>
                  <a:lnTo>
                    <a:pt x="1" y="23"/>
                  </a:lnTo>
                  <a:cubicBezTo>
                    <a:pt x="6" y="17"/>
                    <a:pt x="11" y="12"/>
                    <a:pt x="16" y="6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1" name="Google Shape;5181;p35"/>
            <p:cNvSpPr/>
            <p:nvPr/>
          </p:nvSpPr>
          <p:spPr>
            <a:xfrm>
              <a:off x="5818350" y="2854950"/>
              <a:ext cx="700" cy="57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" y="1"/>
                  </a:moveTo>
                  <a:cubicBezTo>
                    <a:pt x="2" y="2"/>
                    <a:pt x="4" y="4"/>
                    <a:pt x="7" y="6"/>
                  </a:cubicBezTo>
                  <a:lnTo>
                    <a:pt x="7" y="6"/>
                  </a:lnTo>
                  <a:lnTo>
                    <a:pt x="1" y="1"/>
                  </a:lnTo>
                  <a:close/>
                  <a:moveTo>
                    <a:pt x="7" y="6"/>
                  </a:moveTo>
                  <a:lnTo>
                    <a:pt x="28" y="23"/>
                  </a:lnTo>
                  <a:lnTo>
                    <a:pt x="23" y="18"/>
                  </a:lnTo>
                  <a:cubicBezTo>
                    <a:pt x="18" y="13"/>
                    <a:pt x="12" y="9"/>
                    <a:pt x="7" y="6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2" name="Google Shape;5182;p35"/>
            <p:cNvSpPr/>
            <p:nvPr/>
          </p:nvSpPr>
          <p:spPr>
            <a:xfrm>
              <a:off x="5811500" y="2848250"/>
              <a:ext cx="825" cy="82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7" y="1"/>
                  </a:moveTo>
                  <a:cubicBezTo>
                    <a:pt x="7" y="16"/>
                    <a:pt x="7" y="21"/>
                    <a:pt x="0" y="33"/>
                  </a:cubicBezTo>
                  <a:cubicBezTo>
                    <a:pt x="12" y="28"/>
                    <a:pt x="22" y="28"/>
                    <a:pt x="32" y="21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3" name="Google Shape;5183;p35"/>
            <p:cNvSpPr/>
            <p:nvPr/>
          </p:nvSpPr>
          <p:spPr>
            <a:xfrm>
              <a:off x="5845075" y="2854950"/>
              <a:ext cx="700" cy="57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28" y="1"/>
                  </a:moveTo>
                  <a:lnTo>
                    <a:pt x="1" y="23"/>
                  </a:lnTo>
                  <a:lnTo>
                    <a:pt x="11" y="23"/>
                  </a:lnTo>
                  <a:cubicBezTo>
                    <a:pt x="17" y="18"/>
                    <a:pt x="23" y="11"/>
                    <a:pt x="28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4" name="Google Shape;5184;p35"/>
            <p:cNvSpPr/>
            <p:nvPr/>
          </p:nvSpPr>
          <p:spPr>
            <a:xfrm>
              <a:off x="6005450" y="2768050"/>
              <a:ext cx="425" cy="700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7" y="1"/>
                  </a:moveTo>
                  <a:lnTo>
                    <a:pt x="0" y="28"/>
                  </a:lnTo>
                  <a:cubicBezTo>
                    <a:pt x="5" y="23"/>
                    <a:pt x="10" y="18"/>
                    <a:pt x="17" y="6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5" name="Google Shape;5185;p35"/>
            <p:cNvSpPr/>
            <p:nvPr/>
          </p:nvSpPr>
          <p:spPr>
            <a:xfrm>
              <a:off x="6018750" y="2701300"/>
              <a:ext cx="550" cy="700"/>
            </a:xfrm>
            <a:custGeom>
              <a:avLst/>
              <a:gdLst/>
              <a:ahLst/>
              <a:cxnLst/>
              <a:rect l="l" t="t" r="r" b="b"/>
              <a:pathLst>
                <a:path w="22" h="28" extrusionOk="0">
                  <a:moveTo>
                    <a:pt x="16" y="1"/>
                  </a:moveTo>
                  <a:lnTo>
                    <a:pt x="1" y="28"/>
                  </a:lnTo>
                  <a:lnTo>
                    <a:pt x="21" y="28"/>
                  </a:lnTo>
                  <a:cubicBezTo>
                    <a:pt x="16" y="23"/>
                    <a:pt x="21" y="12"/>
                    <a:pt x="16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6" name="Google Shape;5186;p35"/>
            <p:cNvSpPr/>
            <p:nvPr/>
          </p:nvSpPr>
          <p:spPr>
            <a:xfrm>
              <a:off x="6005300" y="2728050"/>
              <a:ext cx="575" cy="675"/>
            </a:xfrm>
            <a:custGeom>
              <a:avLst/>
              <a:gdLst/>
              <a:ahLst/>
              <a:cxnLst/>
              <a:rect l="l" t="t" r="r" b="b"/>
              <a:pathLst>
                <a:path w="23" h="27" extrusionOk="0">
                  <a:moveTo>
                    <a:pt x="23" y="1"/>
                  </a:moveTo>
                  <a:cubicBezTo>
                    <a:pt x="20" y="3"/>
                    <a:pt x="18" y="5"/>
                    <a:pt x="17" y="8"/>
                  </a:cubicBezTo>
                  <a:lnTo>
                    <a:pt x="17" y="8"/>
                  </a:lnTo>
                  <a:lnTo>
                    <a:pt x="23" y="1"/>
                  </a:lnTo>
                  <a:close/>
                  <a:moveTo>
                    <a:pt x="17" y="8"/>
                  </a:moveTo>
                  <a:lnTo>
                    <a:pt x="1" y="27"/>
                  </a:lnTo>
                  <a:cubicBezTo>
                    <a:pt x="6" y="21"/>
                    <a:pt x="11" y="21"/>
                    <a:pt x="11" y="16"/>
                  </a:cubicBezTo>
                  <a:cubicBezTo>
                    <a:pt x="14" y="13"/>
                    <a:pt x="15" y="10"/>
                    <a:pt x="17" y="8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7" name="Google Shape;5187;p35"/>
            <p:cNvSpPr/>
            <p:nvPr/>
          </p:nvSpPr>
          <p:spPr>
            <a:xfrm>
              <a:off x="6265475" y="2441175"/>
              <a:ext cx="700" cy="55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0" y="1"/>
                  </a:moveTo>
                  <a:cubicBezTo>
                    <a:pt x="10" y="11"/>
                    <a:pt x="16" y="16"/>
                    <a:pt x="21" y="22"/>
                  </a:cubicBezTo>
                  <a:cubicBezTo>
                    <a:pt x="21" y="22"/>
                    <a:pt x="27" y="22"/>
                    <a:pt x="27" y="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8" name="Google Shape;5188;p35"/>
            <p:cNvSpPr/>
            <p:nvPr/>
          </p:nvSpPr>
          <p:spPr>
            <a:xfrm>
              <a:off x="6279175" y="2387575"/>
              <a:ext cx="400" cy="575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0" y="1"/>
                  </a:moveTo>
                  <a:lnTo>
                    <a:pt x="16" y="23"/>
                  </a:lnTo>
                  <a:cubicBezTo>
                    <a:pt x="16" y="18"/>
                    <a:pt x="16" y="18"/>
                    <a:pt x="10" y="11"/>
                  </a:cubicBezTo>
                  <a:cubicBezTo>
                    <a:pt x="10" y="6"/>
                    <a:pt x="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89" name="Google Shape;5189;p35"/>
            <p:cNvSpPr/>
            <p:nvPr/>
          </p:nvSpPr>
          <p:spPr>
            <a:xfrm>
              <a:off x="6285875" y="2407475"/>
              <a:ext cx="700" cy="825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0" y="0"/>
                  </a:moveTo>
                  <a:lnTo>
                    <a:pt x="22" y="32"/>
                  </a:lnTo>
                  <a:cubicBezTo>
                    <a:pt x="22" y="21"/>
                    <a:pt x="22" y="16"/>
                    <a:pt x="27" y="5"/>
                  </a:cubicBezTo>
                  <a:cubicBezTo>
                    <a:pt x="17" y="5"/>
                    <a:pt x="11" y="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0" name="Google Shape;5190;p35"/>
            <p:cNvSpPr/>
            <p:nvPr/>
          </p:nvSpPr>
          <p:spPr>
            <a:xfrm>
              <a:off x="6178700" y="2387450"/>
              <a:ext cx="575" cy="700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2" y="1"/>
                  </a:moveTo>
                  <a:cubicBezTo>
                    <a:pt x="17" y="6"/>
                    <a:pt x="11" y="6"/>
                    <a:pt x="0" y="6"/>
                  </a:cubicBezTo>
                  <a:lnTo>
                    <a:pt x="0" y="2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1" name="Google Shape;5191;p35"/>
            <p:cNvSpPr/>
            <p:nvPr/>
          </p:nvSpPr>
          <p:spPr>
            <a:xfrm>
              <a:off x="6265600" y="2380875"/>
              <a:ext cx="825" cy="70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0" y="1"/>
                  </a:moveTo>
                  <a:lnTo>
                    <a:pt x="33" y="28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2" name="Google Shape;5192;p35"/>
            <p:cNvSpPr/>
            <p:nvPr/>
          </p:nvSpPr>
          <p:spPr>
            <a:xfrm>
              <a:off x="6071925" y="2454325"/>
              <a:ext cx="550" cy="425"/>
            </a:xfrm>
            <a:custGeom>
              <a:avLst/>
              <a:gdLst/>
              <a:ahLst/>
              <a:cxnLst/>
              <a:rect l="l" t="t" r="r" b="b"/>
              <a:pathLst>
                <a:path w="22" h="17" extrusionOk="0">
                  <a:moveTo>
                    <a:pt x="16" y="1"/>
                  </a:moveTo>
                  <a:cubicBezTo>
                    <a:pt x="11" y="6"/>
                    <a:pt x="6" y="11"/>
                    <a:pt x="1" y="16"/>
                  </a:cubicBezTo>
                  <a:lnTo>
                    <a:pt x="22" y="6"/>
                  </a:lnTo>
                  <a:cubicBezTo>
                    <a:pt x="22" y="1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3" name="Google Shape;5193;p35"/>
            <p:cNvSpPr/>
            <p:nvPr/>
          </p:nvSpPr>
          <p:spPr>
            <a:xfrm>
              <a:off x="6265725" y="2380575"/>
              <a:ext cx="700" cy="1000"/>
            </a:xfrm>
            <a:custGeom>
              <a:avLst/>
              <a:gdLst/>
              <a:ahLst/>
              <a:cxnLst/>
              <a:rect l="l" t="t" r="r" b="b"/>
              <a:pathLst>
                <a:path w="28" h="40" extrusionOk="0">
                  <a:moveTo>
                    <a:pt x="28" y="1"/>
                  </a:moveTo>
                  <a:cubicBezTo>
                    <a:pt x="22" y="7"/>
                    <a:pt x="11" y="7"/>
                    <a:pt x="0" y="13"/>
                  </a:cubicBezTo>
                  <a:cubicBezTo>
                    <a:pt x="11" y="18"/>
                    <a:pt x="17" y="28"/>
                    <a:pt x="28" y="40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4" name="Google Shape;5194;p35"/>
            <p:cNvSpPr/>
            <p:nvPr/>
          </p:nvSpPr>
          <p:spPr>
            <a:xfrm>
              <a:off x="6605775" y="2581100"/>
              <a:ext cx="575" cy="45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1"/>
                  </a:moveTo>
                  <a:cubicBezTo>
                    <a:pt x="18" y="6"/>
                    <a:pt x="11" y="6"/>
                    <a:pt x="6" y="12"/>
                  </a:cubicBezTo>
                  <a:lnTo>
                    <a:pt x="1" y="18"/>
                  </a:lnTo>
                  <a:lnTo>
                    <a:pt x="18" y="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5" name="Google Shape;5195;p35"/>
            <p:cNvSpPr/>
            <p:nvPr/>
          </p:nvSpPr>
          <p:spPr>
            <a:xfrm>
              <a:off x="5667125" y="2244950"/>
              <a:ext cx="632075" cy="617425"/>
            </a:xfrm>
            <a:custGeom>
              <a:avLst/>
              <a:gdLst/>
              <a:ahLst/>
              <a:cxnLst/>
              <a:rect l="l" t="t" r="r" b="b"/>
              <a:pathLst>
                <a:path w="25283" h="24697" extrusionOk="0">
                  <a:moveTo>
                    <a:pt x="24491" y="5711"/>
                  </a:moveTo>
                  <a:cubicBezTo>
                    <a:pt x="24491" y="5713"/>
                    <a:pt x="24492" y="5714"/>
                    <a:pt x="24492" y="5716"/>
                  </a:cubicBezTo>
                  <a:cubicBezTo>
                    <a:pt x="24492" y="5714"/>
                    <a:pt x="24492" y="5713"/>
                    <a:pt x="24491" y="5711"/>
                  </a:cubicBezTo>
                  <a:close/>
                  <a:moveTo>
                    <a:pt x="8591" y="0"/>
                  </a:moveTo>
                  <a:cubicBezTo>
                    <a:pt x="8462" y="0"/>
                    <a:pt x="8338" y="43"/>
                    <a:pt x="8242" y="129"/>
                  </a:cubicBezTo>
                  <a:cubicBezTo>
                    <a:pt x="8231" y="140"/>
                    <a:pt x="8220" y="151"/>
                    <a:pt x="8209" y="156"/>
                  </a:cubicBezTo>
                  <a:cubicBezTo>
                    <a:pt x="8204" y="162"/>
                    <a:pt x="8204" y="167"/>
                    <a:pt x="8193" y="172"/>
                  </a:cubicBezTo>
                  <a:cubicBezTo>
                    <a:pt x="8167" y="489"/>
                    <a:pt x="8113" y="801"/>
                    <a:pt x="8026" y="1118"/>
                  </a:cubicBezTo>
                  <a:cubicBezTo>
                    <a:pt x="8006" y="1198"/>
                    <a:pt x="7957" y="1279"/>
                    <a:pt x="7903" y="1365"/>
                  </a:cubicBezTo>
                  <a:cubicBezTo>
                    <a:pt x="7897" y="1644"/>
                    <a:pt x="7914" y="1977"/>
                    <a:pt x="7930" y="2375"/>
                  </a:cubicBezTo>
                  <a:cubicBezTo>
                    <a:pt x="8574" y="2918"/>
                    <a:pt x="8038" y="3826"/>
                    <a:pt x="8457" y="4389"/>
                  </a:cubicBezTo>
                  <a:cubicBezTo>
                    <a:pt x="8376" y="4900"/>
                    <a:pt x="8279" y="5410"/>
                    <a:pt x="8204" y="5926"/>
                  </a:cubicBezTo>
                  <a:cubicBezTo>
                    <a:pt x="8177" y="6098"/>
                    <a:pt x="8155" y="6270"/>
                    <a:pt x="8135" y="6437"/>
                  </a:cubicBezTo>
                  <a:cubicBezTo>
                    <a:pt x="7979" y="7731"/>
                    <a:pt x="6484" y="9333"/>
                    <a:pt x="5190" y="9563"/>
                  </a:cubicBezTo>
                  <a:cubicBezTo>
                    <a:pt x="5056" y="9643"/>
                    <a:pt x="4927" y="9725"/>
                    <a:pt x="4793" y="9805"/>
                  </a:cubicBezTo>
                  <a:lnTo>
                    <a:pt x="4755" y="9869"/>
                  </a:lnTo>
                  <a:cubicBezTo>
                    <a:pt x="4357" y="10052"/>
                    <a:pt x="4191" y="10374"/>
                    <a:pt x="4185" y="10799"/>
                  </a:cubicBezTo>
                  <a:cubicBezTo>
                    <a:pt x="3761" y="11202"/>
                    <a:pt x="3595" y="11659"/>
                    <a:pt x="3739" y="12266"/>
                  </a:cubicBezTo>
                  <a:cubicBezTo>
                    <a:pt x="3836" y="12657"/>
                    <a:pt x="3745" y="12795"/>
                    <a:pt x="3564" y="12795"/>
                  </a:cubicBezTo>
                  <a:cubicBezTo>
                    <a:pt x="3446" y="12795"/>
                    <a:pt x="3290" y="12736"/>
                    <a:pt x="3124" y="12650"/>
                  </a:cubicBezTo>
                  <a:lnTo>
                    <a:pt x="3124" y="12650"/>
                  </a:lnTo>
                  <a:cubicBezTo>
                    <a:pt x="2927" y="12472"/>
                    <a:pt x="2775" y="12400"/>
                    <a:pt x="2651" y="12400"/>
                  </a:cubicBezTo>
                  <a:cubicBezTo>
                    <a:pt x="2384" y="12400"/>
                    <a:pt x="2247" y="12738"/>
                    <a:pt x="2068" y="13077"/>
                  </a:cubicBezTo>
                  <a:cubicBezTo>
                    <a:pt x="1602" y="13979"/>
                    <a:pt x="2075" y="14951"/>
                    <a:pt x="1790" y="15859"/>
                  </a:cubicBezTo>
                  <a:cubicBezTo>
                    <a:pt x="1381" y="15973"/>
                    <a:pt x="1172" y="16214"/>
                    <a:pt x="1242" y="16650"/>
                  </a:cubicBezTo>
                  <a:cubicBezTo>
                    <a:pt x="1183" y="16633"/>
                    <a:pt x="1126" y="16626"/>
                    <a:pt x="1071" y="16626"/>
                  </a:cubicBezTo>
                  <a:cubicBezTo>
                    <a:pt x="834" y="16626"/>
                    <a:pt x="627" y="16757"/>
                    <a:pt x="414" y="16853"/>
                  </a:cubicBezTo>
                  <a:cubicBezTo>
                    <a:pt x="350" y="16960"/>
                    <a:pt x="307" y="17074"/>
                    <a:pt x="270" y="17186"/>
                  </a:cubicBezTo>
                  <a:cubicBezTo>
                    <a:pt x="275" y="17191"/>
                    <a:pt x="275" y="17197"/>
                    <a:pt x="280" y="17208"/>
                  </a:cubicBezTo>
                  <a:cubicBezTo>
                    <a:pt x="270" y="17235"/>
                    <a:pt x="253" y="17267"/>
                    <a:pt x="248" y="17304"/>
                  </a:cubicBezTo>
                  <a:cubicBezTo>
                    <a:pt x="0" y="19647"/>
                    <a:pt x="1344" y="21414"/>
                    <a:pt x="3030" y="22832"/>
                  </a:cubicBezTo>
                  <a:cubicBezTo>
                    <a:pt x="3600" y="23310"/>
                    <a:pt x="5158" y="24487"/>
                    <a:pt x="6330" y="24611"/>
                  </a:cubicBezTo>
                  <a:cubicBezTo>
                    <a:pt x="6429" y="24667"/>
                    <a:pt x="6529" y="24697"/>
                    <a:pt x="6630" y="24697"/>
                  </a:cubicBezTo>
                  <a:cubicBezTo>
                    <a:pt x="6763" y="24697"/>
                    <a:pt x="6896" y="24644"/>
                    <a:pt x="7027" y="24525"/>
                  </a:cubicBezTo>
                  <a:cubicBezTo>
                    <a:pt x="7086" y="24498"/>
                    <a:pt x="7146" y="24471"/>
                    <a:pt x="7200" y="24433"/>
                  </a:cubicBezTo>
                  <a:cubicBezTo>
                    <a:pt x="7236" y="24441"/>
                    <a:pt x="7271" y="24444"/>
                    <a:pt x="7303" y="24444"/>
                  </a:cubicBezTo>
                  <a:cubicBezTo>
                    <a:pt x="7482" y="24444"/>
                    <a:pt x="7605" y="24333"/>
                    <a:pt x="7677" y="24134"/>
                  </a:cubicBezTo>
                  <a:lnTo>
                    <a:pt x="7677" y="24134"/>
                  </a:lnTo>
                  <a:cubicBezTo>
                    <a:pt x="7852" y="23964"/>
                    <a:pt x="8028" y="23792"/>
                    <a:pt x="8209" y="23622"/>
                  </a:cubicBezTo>
                  <a:cubicBezTo>
                    <a:pt x="8199" y="23612"/>
                    <a:pt x="8193" y="23605"/>
                    <a:pt x="8188" y="23600"/>
                  </a:cubicBezTo>
                  <a:lnTo>
                    <a:pt x="8188" y="23600"/>
                  </a:lnTo>
                  <a:lnTo>
                    <a:pt x="8215" y="23617"/>
                  </a:lnTo>
                  <a:cubicBezTo>
                    <a:pt x="8209" y="23617"/>
                    <a:pt x="8209" y="23617"/>
                    <a:pt x="8209" y="23622"/>
                  </a:cubicBezTo>
                  <a:cubicBezTo>
                    <a:pt x="8379" y="23797"/>
                    <a:pt x="8507" y="24094"/>
                    <a:pt x="8737" y="24094"/>
                  </a:cubicBezTo>
                  <a:cubicBezTo>
                    <a:pt x="8833" y="24094"/>
                    <a:pt x="8947" y="24042"/>
                    <a:pt x="9090" y="23907"/>
                  </a:cubicBezTo>
                  <a:cubicBezTo>
                    <a:pt x="9488" y="23885"/>
                    <a:pt x="9950" y="23821"/>
                    <a:pt x="10198" y="23573"/>
                  </a:cubicBezTo>
                  <a:cubicBezTo>
                    <a:pt x="10230" y="23536"/>
                    <a:pt x="10262" y="23498"/>
                    <a:pt x="10288" y="23456"/>
                  </a:cubicBezTo>
                  <a:cubicBezTo>
                    <a:pt x="10718" y="22720"/>
                    <a:pt x="11401" y="22457"/>
                    <a:pt x="12093" y="22204"/>
                  </a:cubicBezTo>
                  <a:cubicBezTo>
                    <a:pt x="12432" y="22134"/>
                    <a:pt x="12770" y="22053"/>
                    <a:pt x="13039" y="21871"/>
                  </a:cubicBezTo>
                  <a:cubicBezTo>
                    <a:pt x="13324" y="21678"/>
                    <a:pt x="13447" y="21500"/>
                    <a:pt x="13496" y="21312"/>
                  </a:cubicBezTo>
                  <a:cubicBezTo>
                    <a:pt x="13570" y="21210"/>
                    <a:pt x="13598" y="21091"/>
                    <a:pt x="13550" y="20930"/>
                  </a:cubicBezTo>
                  <a:lnTo>
                    <a:pt x="13550" y="20930"/>
                  </a:lnTo>
                  <a:cubicBezTo>
                    <a:pt x="13543" y="20942"/>
                    <a:pt x="13538" y="20947"/>
                    <a:pt x="13533" y="20952"/>
                  </a:cubicBezTo>
                  <a:lnTo>
                    <a:pt x="13550" y="20925"/>
                  </a:lnTo>
                  <a:lnTo>
                    <a:pt x="13550" y="20930"/>
                  </a:lnTo>
                  <a:cubicBezTo>
                    <a:pt x="13872" y="20543"/>
                    <a:pt x="13592" y="20146"/>
                    <a:pt x="13511" y="19754"/>
                  </a:cubicBezTo>
                  <a:cubicBezTo>
                    <a:pt x="13555" y="19576"/>
                    <a:pt x="13614" y="19394"/>
                    <a:pt x="13694" y="19211"/>
                  </a:cubicBezTo>
                  <a:cubicBezTo>
                    <a:pt x="13930" y="18991"/>
                    <a:pt x="14071" y="18728"/>
                    <a:pt x="14076" y="18395"/>
                  </a:cubicBezTo>
                  <a:cubicBezTo>
                    <a:pt x="14098" y="18358"/>
                    <a:pt x="14113" y="18314"/>
                    <a:pt x="14135" y="18277"/>
                  </a:cubicBezTo>
                  <a:cubicBezTo>
                    <a:pt x="14291" y="18271"/>
                    <a:pt x="14323" y="18132"/>
                    <a:pt x="14349" y="17997"/>
                  </a:cubicBezTo>
                  <a:lnTo>
                    <a:pt x="14349" y="17997"/>
                  </a:lnTo>
                  <a:cubicBezTo>
                    <a:pt x="14344" y="18003"/>
                    <a:pt x="14339" y="18008"/>
                    <a:pt x="14334" y="18014"/>
                  </a:cubicBezTo>
                  <a:lnTo>
                    <a:pt x="14349" y="17992"/>
                  </a:lnTo>
                  <a:lnTo>
                    <a:pt x="14349" y="17997"/>
                  </a:lnTo>
                  <a:cubicBezTo>
                    <a:pt x="14731" y="17654"/>
                    <a:pt x="14726" y="17148"/>
                    <a:pt x="14882" y="16708"/>
                  </a:cubicBezTo>
                  <a:cubicBezTo>
                    <a:pt x="15026" y="16300"/>
                    <a:pt x="15102" y="15876"/>
                    <a:pt x="15182" y="15445"/>
                  </a:cubicBezTo>
                  <a:cubicBezTo>
                    <a:pt x="15263" y="15279"/>
                    <a:pt x="15338" y="15107"/>
                    <a:pt x="15440" y="14941"/>
                  </a:cubicBezTo>
                  <a:cubicBezTo>
                    <a:pt x="15871" y="14205"/>
                    <a:pt x="16466" y="14425"/>
                    <a:pt x="17036" y="14322"/>
                  </a:cubicBezTo>
                  <a:cubicBezTo>
                    <a:pt x="17142" y="14404"/>
                    <a:pt x="17248" y="14446"/>
                    <a:pt x="17351" y="14446"/>
                  </a:cubicBezTo>
                  <a:cubicBezTo>
                    <a:pt x="17579" y="14446"/>
                    <a:pt x="17791" y="14239"/>
                    <a:pt x="17954" y="13813"/>
                  </a:cubicBezTo>
                  <a:cubicBezTo>
                    <a:pt x="18019" y="13640"/>
                    <a:pt x="18073" y="13464"/>
                    <a:pt x="18127" y="13286"/>
                  </a:cubicBezTo>
                  <a:cubicBezTo>
                    <a:pt x="18282" y="12969"/>
                    <a:pt x="18417" y="12636"/>
                    <a:pt x="18556" y="12335"/>
                  </a:cubicBezTo>
                  <a:cubicBezTo>
                    <a:pt x="18965" y="11475"/>
                    <a:pt x="19164" y="11949"/>
                    <a:pt x="19776" y="11589"/>
                  </a:cubicBezTo>
                  <a:cubicBezTo>
                    <a:pt x="20270" y="11304"/>
                    <a:pt x="20570" y="10525"/>
                    <a:pt x="20759" y="9859"/>
                  </a:cubicBezTo>
                  <a:cubicBezTo>
                    <a:pt x="20835" y="9772"/>
                    <a:pt x="20904" y="9681"/>
                    <a:pt x="20947" y="9574"/>
                  </a:cubicBezTo>
                  <a:cubicBezTo>
                    <a:pt x="20989" y="9472"/>
                    <a:pt x="21011" y="9358"/>
                    <a:pt x="21011" y="9229"/>
                  </a:cubicBezTo>
                  <a:cubicBezTo>
                    <a:pt x="21016" y="8720"/>
                    <a:pt x="21113" y="8237"/>
                    <a:pt x="21247" y="7753"/>
                  </a:cubicBezTo>
                  <a:cubicBezTo>
                    <a:pt x="21378" y="7409"/>
                    <a:pt x="21564" y="7140"/>
                    <a:pt x="21839" y="7140"/>
                  </a:cubicBezTo>
                  <a:cubicBezTo>
                    <a:pt x="21938" y="7140"/>
                    <a:pt x="22048" y="7175"/>
                    <a:pt x="22172" y="7253"/>
                  </a:cubicBezTo>
                  <a:cubicBezTo>
                    <a:pt x="22714" y="7592"/>
                    <a:pt x="23230" y="7876"/>
                    <a:pt x="23843" y="8064"/>
                  </a:cubicBezTo>
                  <a:cubicBezTo>
                    <a:pt x="23968" y="8103"/>
                    <a:pt x="24094" y="8121"/>
                    <a:pt x="24211" y="8121"/>
                  </a:cubicBezTo>
                  <a:cubicBezTo>
                    <a:pt x="24239" y="8121"/>
                    <a:pt x="24267" y="8120"/>
                    <a:pt x="24294" y="8118"/>
                  </a:cubicBezTo>
                  <a:cubicBezTo>
                    <a:pt x="24340" y="8134"/>
                    <a:pt x="24384" y="8142"/>
                    <a:pt x="24425" y="8142"/>
                  </a:cubicBezTo>
                  <a:cubicBezTo>
                    <a:pt x="24545" y="8142"/>
                    <a:pt x="24642" y="8076"/>
                    <a:pt x="24718" y="7967"/>
                  </a:cubicBezTo>
                  <a:cubicBezTo>
                    <a:pt x="24917" y="7838"/>
                    <a:pt x="25067" y="7635"/>
                    <a:pt x="25137" y="7377"/>
                  </a:cubicBezTo>
                  <a:cubicBezTo>
                    <a:pt x="25169" y="7248"/>
                    <a:pt x="25127" y="7146"/>
                    <a:pt x="25057" y="7076"/>
                  </a:cubicBezTo>
                  <a:cubicBezTo>
                    <a:pt x="25105" y="6995"/>
                    <a:pt x="25159" y="6925"/>
                    <a:pt x="25223" y="6876"/>
                  </a:cubicBezTo>
                  <a:cubicBezTo>
                    <a:pt x="25229" y="6802"/>
                    <a:pt x="25239" y="6732"/>
                    <a:pt x="25256" y="6678"/>
                  </a:cubicBezTo>
                  <a:cubicBezTo>
                    <a:pt x="25276" y="6619"/>
                    <a:pt x="25283" y="6554"/>
                    <a:pt x="25276" y="6490"/>
                  </a:cubicBezTo>
                  <a:lnTo>
                    <a:pt x="25276" y="6490"/>
                  </a:lnTo>
                  <a:cubicBezTo>
                    <a:pt x="25157" y="6498"/>
                    <a:pt x="25032" y="6517"/>
                    <a:pt x="24913" y="6517"/>
                  </a:cubicBezTo>
                  <a:cubicBezTo>
                    <a:pt x="24867" y="6517"/>
                    <a:pt x="24821" y="6514"/>
                    <a:pt x="24777" y="6506"/>
                  </a:cubicBezTo>
                  <a:cubicBezTo>
                    <a:pt x="24772" y="6517"/>
                    <a:pt x="24772" y="6522"/>
                    <a:pt x="24772" y="6533"/>
                  </a:cubicBezTo>
                  <a:lnTo>
                    <a:pt x="24750" y="6501"/>
                  </a:lnTo>
                  <a:lnTo>
                    <a:pt x="24750" y="6501"/>
                  </a:lnTo>
                  <a:cubicBezTo>
                    <a:pt x="24761" y="6506"/>
                    <a:pt x="24767" y="6506"/>
                    <a:pt x="24777" y="6506"/>
                  </a:cubicBezTo>
                  <a:cubicBezTo>
                    <a:pt x="24869" y="6179"/>
                    <a:pt x="24708" y="5937"/>
                    <a:pt x="24492" y="5716"/>
                  </a:cubicBezTo>
                  <a:lnTo>
                    <a:pt x="24492" y="5716"/>
                  </a:lnTo>
                  <a:cubicBezTo>
                    <a:pt x="24498" y="5723"/>
                    <a:pt x="24498" y="5723"/>
                    <a:pt x="24498" y="5728"/>
                  </a:cubicBezTo>
                  <a:lnTo>
                    <a:pt x="24482" y="5706"/>
                  </a:lnTo>
                  <a:lnTo>
                    <a:pt x="24482" y="5706"/>
                  </a:lnTo>
                  <a:cubicBezTo>
                    <a:pt x="24486" y="5706"/>
                    <a:pt x="24489" y="5708"/>
                    <a:pt x="24491" y="5711"/>
                  </a:cubicBezTo>
                  <a:lnTo>
                    <a:pt x="24491" y="5711"/>
                  </a:lnTo>
                  <a:cubicBezTo>
                    <a:pt x="24429" y="5507"/>
                    <a:pt x="24312" y="5397"/>
                    <a:pt x="24138" y="5397"/>
                  </a:cubicBezTo>
                  <a:cubicBezTo>
                    <a:pt x="24088" y="5397"/>
                    <a:pt x="24032" y="5407"/>
                    <a:pt x="23972" y="5426"/>
                  </a:cubicBezTo>
                  <a:lnTo>
                    <a:pt x="23972" y="5465"/>
                  </a:lnTo>
                  <a:cubicBezTo>
                    <a:pt x="23961" y="5453"/>
                    <a:pt x="23955" y="5443"/>
                    <a:pt x="23944" y="5438"/>
                  </a:cubicBezTo>
                  <a:cubicBezTo>
                    <a:pt x="23955" y="5432"/>
                    <a:pt x="23966" y="5432"/>
                    <a:pt x="23972" y="5426"/>
                  </a:cubicBezTo>
                  <a:cubicBezTo>
                    <a:pt x="24030" y="4966"/>
                    <a:pt x="23963" y="4642"/>
                    <a:pt x="23365" y="4642"/>
                  </a:cubicBezTo>
                  <a:cubicBezTo>
                    <a:pt x="23356" y="4642"/>
                    <a:pt x="23347" y="4642"/>
                    <a:pt x="23337" y="4642"/>
                  </a:cubicBezTo>
                  <a:cubicBezTo>
                    <a:pt x="22389" y="4669"/>
                    <a:pt x="21476" y="4743"/>
                    <a:pt x="20742" y="5438"/>
                  </a:cubicBezTo>
                  <a:lnTo>
                    <a:pt x="20742" y="5438"/>
                  </a:lnTo>
                  <a:cubicBezTo>
                    <a:pt x="20567" y="5447"/>
                    <a:pt x="20480" y="5538"/>
                    <a:pt x="20463" y="5706"/>
                  </a:cubicBezTo>
                  <a:cubicBezTo>
                    <a:pt x="20474" y="5706"/>
                    <a:pt x="20480" y="5706"/>
                    <a:pt x="20485" y="5701"/>
                  </a:cubicBezTo>
                  <a:lnTo>
                    <a:pt x="20485" y="5701"/>
                  </a:lnTo>
                  <a:lnTo>
                    <a:pt x="20463" y="5728"/>
                  </a:lnTo>
                  <a:lnTo>
                    <a:pt x="20463" y="5706"/>
                  </a:lnTo>
                  <a:cubicBezTo>
                    <a:pt x="20265" y="5733"/>
                    <a:pt x="20173" y="5845"/>
                    <a:pt x="20211" y="6060"/>
                  </a:cubicBezTo>
                  <a:cubicBezTo>
                    <a:pt x="19944" y="5919"/>
                    <a:pt x="19701" y="5842"/>
                    <a:pt x="19474" y="5842"/>
                  </a:cubicBezTo>
                  <a:cubicBezTo>
                    <a:pt x="19193" y="5842"/>
                    <a:pt x="18935" y="5959"/>
                    <a:pt x="18685" y="6211"/>
                  </a:cubicBezTo>
                  <a:cubicBezTo>
                    <a:pt x="18621" y="6281"/>
                    <a:pt x="18556" y="6356"/>
                    <a:pt x="18497" y="6437"/>
                  </a:cubicBezTo>
                  <a:cubicBezTo>
                    <a:pt x="18030" y="7060"/>
                    <a:pt x="17411" y="7565"/>
                    <a:pt x="16863" y="8118"/>
                  </a:cubicBezTo>
                  <a:cubicBezTo>
                    <a:pt x="16808" y="8104"/>
                    <a:pt x="16755" y="8098"/>
                    <a:pt x="16706" y="8098"/>
                  </a:cubicBezTo>
                  <a:cubicBezTo>
                    <a:pt x="16501" y="8098"/>
                    <a:pt x="16342" y="8207"/>
                    <a:pt x="16208" y="8376"/>
                  </a:cubicBezTo>
                  <a:cubicBezTo>
                    <a:pt x="16208" y="8376"/>
                    <a:pt x="16214" y="8376"/>
                    <a:pt x="16214" y="8381"/>
                  </a:cubicBezTo>
                  <a:lnTo>
                    <a:pt x="16193" y="8391"/>
                  </a:lnTo>
                  <a:cubicBezTo>
                    <a:pt x="16198" y="8386"/>
                    <a:pt x="16203" y="8381"/>
                    <a:pt x="16208" y="8376"/>
                  </a:cubicBezTo>
                  <a:cubicBezTo>
                    <a:pt x="15510" y="7871"/>
                    <a:pt x="15252" y="6829"/>
                    <a:pt x="15489" y="6001"/>
                  </a:cubicBezTo>
                  <a:cubicBezTo>
                    <a:pt x="15387" y="5824"/>
                    <a:pt x="15258" y="5663"/>
                    <a:pt x="15085" y="5545"/>
                  </a:cubicBezTo>
                  <a:cubicBezTo>
                    <a:pt x="15026" y="5502"/>
                    <a:pt x="14968" y="5465"/>
                    <a:pt x="14904" y="5432"/>
                  </a:cubicBezTo>
                  <a:cubicBezTo>
                    <a:pt x="14865" y="5416"/>
                    <a:pt x="14833" y="5405"/>
                    <a:pt x="14795" y="5389"/>
                  </a:cubicBezTo>
                  <a:cubicBezTo>
                    <a:pt x="13474" y="5582"/>
                    <a:pt x="12147" y="5775"/>
                    <a:pt x="10831" y="6033"/>
                  </a:cubicBezTo>
                  <a:cubicBezTo>
                    <a:pt x="10689" y="6061"/>
                    <a:pt x="10563" y="6075"/>
                    <a:pt x="10451" y="6075"/>
                  </a:cubicBezTo>
                  <a:cubicBezTo>
                    <a:pt x="9913" y="6075"/>
                    <a:pt x="9694" y="5758"/>
                    <a:pt x="9595" y="5153"/>
                  </a:cubicBezTo>
                  <a:cubicBezTo>
                    <a:pt x="9316" y="3444"/>
                    <a:pt x="9015" y="1731"/>
                    <a:pt x="8730" y="22"/>
                  </a:cubicBezTo>
                  <a:cubicBezTo>
                    <a:pt x="8683" y="6"/>
                    <a:pt x="8639" y="0"/>
                    <a:pt x="8591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96" name="Google Shape;5196;p35"/>
            <p:cNvSpPr/>
            <p:nvPr/>
          </p:nvSpPr>
          <p:spPr>
            <a:xfrm>
              <a:off x="5648325" y="3196075"/>
              <a:ext cx="711700" cy="537400"/>
            </a:xfrm>
            <a:custGeom>
              <a:avLst/>
              <a:gdLst/>
              <a:ahLst/>
              <a:cxnLst/>
              <a:rect l="l" t="t" r="r" b="b"/>
              <a:pathLst>
                <a:path w="28468" h="21496" extrusionOk="0">
                  <a:moveTo>
                    <a:pt x="7075" y="10638"/>
                  </a:moveTo>
                  <a:lnTo>
                    <a:pt x="7080" y="10645"/>
                  </a:lnTo>
                  <a:lnTo>
                    <a:pt x="7080" y="10645"/>
                  </a:lnTo>
                  <a:cubicBezTo>
                    <a:pt x="7078" y="10643"/>
                    <a:pt x="7077" y="10640"/>
                    <a:pt x="7075" y="10638"/>
                  </a:cubicBezTo>
                  <a:close/>
                  <a:moveTo>
                    <a:pt x="7881" y="11175"/>
                  </a:moveTo>
                  <a:lnTo>
                    <a:pt x="7881" y="11175"/>
                  </a:lnTo>
                  <a:lnTo>
                    <a:pt x="7881" y="11175"/>
                  </a:lnTo>
                  <a:cubicBezTo>
                    <a:pt x="7887" y="11181"/>
                    <a:pt x="7893" y="11186"/>
                    <a:pt x="7898" y="11192"/>
                  </a:cubicBezTo>
                  <a:cubicBezTo>
                    <a:pt x="7893" y="11192"/>
                    <a:pt x="7887" y="11197"/>
                    <a:pt x="7876" y="11197"/>
                  </a:cubicBezTo>
                  <a:cubicBezTo>
                    <a:pt x="7881" y="11192"/>
                    <a:pt x="7881" y="11181"/>
                    <a:pt x="7881" y="11175"/>
                  </a:cubicBezTo>
                  <a:close/>
                  <a:moveTo>
                    <a:pt x="14823" y="18127"/>
                  </a:moveTo>
                  <a:cubicBezTo>
                    <a:pt x="14833" y="18127"/>
                    <a:pt x="14833" y="18133"/>
                    <a:pt x="14843" y="18133"/>
                  </a:cubicBezTo>
                  <a:lnTo>
                    <a:pt x="14823" y="18133"/>
                  </a:lnTo>
                  <a:lnTo>
                    <a:pt x="14823" y="18127"/>
                  </a:lnTo>
                  <a:close/>
                  <a:moveTo>
                    <a:pt x="11964" y="1"/>
                  </a:moveTo>
                  <a:cubicBezTo>
                    <a:pt x="11588" y="55"/>
                    <a:pt x="11196" y="168"/>
                    <a:pt x="10814" y="248"/>
                  </a:cubicBezTo>
                  <a:cubicBezTo>
                    <a:pt x="10417" y="345"/>
                    <a:pt x="10020" y="437"/>
                    <a:pt x="9622" y="533"/>
                  </a:cubicBezTo>
                  <a:cubicBezTo>
                    <a:pt x="9166" y="482"/>
                    <a:pt x="8713" y="455"/>
                    <a:pt x="8262" y="455"/>
                  </a:cubicBezTo>
                  <a:cubicBezTo>
                    <a:pt x="7139" y="455"/>
                    <a:pt x="6036" y="628"/>
                    <a:pt x="4963" y="1053"/>
                  </a:cubicBezTo>
                  <a:lnTo>
                    <a:pt x="4963" y="1053"/>
                  </a:lnTo>
                  <a:cubicBezTo>
                    <a:pt x="4965" y="1051"/>
                    <a:pt x="4965" y="1047"/>
                    <a:pt x="4965" y="1044"/>
                  </a:cubicBezTo>
                  <a:cubicBezTo>
                    <a:pt x="4921" y="1041"/>
                    <a:pt x="4878" y="1039"/>
                    <a:pt x="4836" y="1039"/>
                  </a:cubicBezTo>
                  <a:cubicBezTo>
                    <a:pt x="4484" y="1039"/>
                    <a:pt x="4215" y="1154"/>
                    <a:pt x="4148" y="1580"/>
                  </a:cubicBezTo>
                  <a:cubicBezTo>
                    <a:pt x="4154" y="1580"/>
                    <a:pt x="4159" y="1580"/>
                    <a:pt x="4164" y="1587"/>
                  </a:cubicBezTo>
                  <a:lnTo>
                    <a:pt x="4142" y="1602"/>
                  </a:lnTo>
                  <a:cubicBezTo>
                    <a:pt x="4148" y="1592"/>
                    <a:pt x="4148" y="1587"/>
                    <a:pt x="4148" y="1580"/>
                  </a:cubicBezTo>
                  <a:cubicBezTo>
                    <a:pt x="4069" y="1550"/>
                    <a:pt x="3999" y="1536"/>
                    <a:pt x="3938" y="1536"/>
                  </a:cubicBezTo>
                  <a:cubicBezTo>
                    <a:pt x="3751" y="1536"/>
                    <a:pt x="3645" y="1672"/>
                    <a:pt x="3606" y="1919"/>
                  </a:cubicBezTo>
                  <a:cubicBezTo>
                    <a:pt x="3192" y="2086"/>
                    <a:pt x="2778" y="2257"/>
                    <a:pt x="2364" y="2430"/>
                  </a:cubicBezTo>
                  <a:cubicBezTo>
                    <a:pt x="2026" y="2472"/>
                    <a:pt x="1687" y="2515"/>
                    <a:pt x="1349" y="2564"/>
                  </a:cubicBezTo>
                  <a:cubicBezTo>
                    <a:pt x="1247" y="2703"/>
                    <a:pt x="1156" y="2849"/>
                    <a:pt x="1080" y="2983"/>
                  </a:cubicBezTo>
                  <a:cubicBezTo>
                    <a:pt x="1042" y="3042"/>
                    <a:pt x="1010" y="3095"/>
                    <a:pt x="973" y="3149"/>
                  </a:cubicBezTo>
                  <a:cubicBezTo>
                    <a:pt x="968" y="3160"/>
                    <a:pt x="962" y="3171"/>
                    <a:pt x="957" y="3182"/>
                  </a:cubicBezTo>
                  <a:cubicBezTo>
                    <a:pt x="1107" y="3268"/>
                    <a:pt x="1188" y="3434"/>
                    <a:pt x="1209" y="3714"/>
                  </a:cubicBezTo>
                  <a:cubicBezTo>
                    <a:pt x="1215" y="3714"/>
                    <a:pt x="1220" y="3714"/>
                    <a:pt x="1225" y="3719"/>
                  </a:cubicBezTo>
                  <a:cubicBezTo>
                    <a:pt x="1220" y="3724"/>
                    <a:pt x="1215" y="3730"/>
                    <a:pt x="1209" y="3735"/>
                  </a:cubicBezTo>
                  <a:lnTo>
                    <a:pt x="1209" y="3714"/>
                  </a:lnTo>
                  <a:cubicBezTo>
                    <a:pt x="1135" y="3686"/>
                    <a:pt x="1069" y="3672"/>
                    <a:pt x="1010" y="3672"/>
                  </a:cubicBezTo>
                  <a:cubicBezTo>
                    <a:pt x="845" y="3672"/>
                    <a:pt x="735" y="3780"/>
                    <a:pt x="672" y="3982"/>
                  </a:cubicBezTo>
                  <a:cubicBezTo>
                    <a:pt x="683" y="3982"/>
                    <a:pt x="688" y="3977"/>
                    <a:pt x="693" y="3977"/>
                  </a:cubicBezTo>
                  <a:lnTo>
                    <a:pt x="693" y="3977"/>
                  </a:lnTo>
                  <a:lnTo>
                    <a:pt x="667" y="4004"/>
                  </a:lnTo>
                  <a:cubicBezTo>
                    <a:pt x="672" y="3993"/>
                    <a:pt x="672" y="3987"/>
                    <a:pt x="672" y="3982"/>
                  </a:cubicBezTo>
                  <a:lnTo>
                    <a:pt x="672" y="3982"/>
                  </a:lnTo>
                  <a:cubicBezTo>
                    <a:pt x="415" y="4074"/>
                    <a:pt x="409" y="4299"/>
                    <a:pt x="403" y="4520"/>
                  </a:cubicBezTo>
                  <a:cubicBezTo>
                    <a:pt x="415" y="4513"/>
                    <a:pt x="420" y="4513"/>
                    <a:pt x="425" y="4508"/>
                  </a:cubicBezTo>
                  <a:lnTo>
                    <a:pt x="425" y="4508"/>
                  </a:lnTo>
                  <a:lnTo>
                    <a:pt x="403" y="4541"/>
                  </a:lnTo>
                  <a:lnTo>
                    <a:pt x="403" y="4520"/>
                  </a:lnTo>
                  <a:lnTo>
                    <a:pt x="403" y="4520"/>
                  </a:lnTo>
                  <a:cubicBezTo>
                    <a:pt x="119" y="4697"/>
                    <a:pt x="1" y="4874"/>
                    <a:pt x="409" y="5051"/>
                  </a:cubicBezTo>
                  <a:cubicBezTo>
                    <a:pt x="409" y="5046"/>
                    <a:pt x="403" y="5041"/>
                    <a:pt x="403" y="5036"/>
                  </a:cubicBezTo>
                  <a:lnTo>
                    <a:pt x="403" y="5036"/>
                  </a:lnTo>
                  <a:lnTo>
                    <a:pt x="425" y="5056"/>
                  </a:lnTo>
                  <a:cubicBezTo>
                    <a:pt x="420" y="5056"/>
                    <a:pt x="415" y="5051"/>
                    <a:pt x="409" y="5051"/>
                  </a:cubicBezTo>
                  <a:lnTo>
                    <a:pt x="409" y="5051"/>
                  </a:lnTo>
                  <a:cubicBezTo>
                    <a:pt x="430" y="5384"/>
                    <a:pt x="645" y="5524"/>
                    <a:pt x="941" y="5584"/>
                  </a:cubicBezTo>
                  <a:cubicBezTo>
                    <a:pt x="935" y="5577"/>
                    <a:pt x="935" y="5577"/>
                    <a:pt x="930" y="5567"/>
                  </a:cubicBezTo>
                  <a:lnTo>
                    <a:pt x="930" y="5567"/>
                  </a:lnTo>
                  <a:lnTo>
                    <a:pt x="961" y="5593"/>
                  </a:lnTo>
                  <a:lnTo>
                    <a:pt x="961" y="5593"/>
                  </a:lnTo>
                  <a:cubicBezTo>
                    <a:pt x="955" y="5589"/>
                    <a:pt x="945" y="5588"/>
                    <a:pt x="941" y="5584"/>
                  </a:cubicBezTo>
                  <a:lnTo>
                    <a:pt x="941" y="5584"/>
                  </a:lnTo>
                  <a:cubicBezTo>
                    <a:pt x="1032" y="5841"/>
                    <a:pt x="1253" y="5857"/>
                    <a:pt x="1473" y="5857"/>
                  </a:cubicBezTo>
                  <a:cubicBezTo>
                    <a:pt x="1473" y="5847"/>
                    <a:pt x="1467" y="5847"/>
                    <a:pt x="1467" y="5835"/>
                  </a:cubicBezTo>
                  <a:lnTo>
                    <a:pt x="1467" y="5835"/>
                  </a:lnTo>
                  <a:lnTo>
                    <a:pt x="1494" y="5857"/>
                  </a:lnTo>
                  <a:lnTo>
                    <a:pt x="1473" y="5857"/>
                  </a:lnTo>
                  <a:cubicBezTo>
                    <a:pt x="1570" y="6115"/>
                    <a:pt x="1795" y="6120"/>
                    <a:pt x="2021" y="6125"/>
                  </a:cubicBezTo>
                  <a:cubicBezTo>
                    <a:pt x="2015" y="6115"/>
                    <a:pt x="2004" y="6110"/>
                    <a:pt x="1999" y="6105"/>
                  </a:cubicBezTo>
                  <a:lnTo>
                    <a:pt x="1999" y="6105"/>
                  </a:lnTo>
                  <a:lnTo>
                    <a:pt x="2031" y="6125"/>
                  </a:lnTo>
                  <a:lnTo>
                    <a:pt x="2021" y="6125"/>
                  </a:lnTo>
                  <a:cubicBezTo>
                    <a:pt x="2493" y="6566"/>
                    <a:pt x="3095" y="6749"/>
                    <a:pt x="3691" y="6931"/>
                  </a:cubicBezTo>
                  <a:cubicBezTo>
                    <a:pt x="3901" y="7087"/>
                    <a:pt x="4218" y="7228"/>
                    <a:pt x="4384" y="7394"/>
                  </a:cubicBezTo>
                  <a:cubicBezTo>
                    <a:pt x="4444" y="7447"/>
                    <a:pt x="4481" y="7506"/>
                    <a:pt x="4491" y="7570"/>
                  </a:cubicBezTo>
                  <a:cubicBezTo>
                    <a:pt x="4717" y="8812"/>
                    <a:pt x="5716" y="9381"/>
                    <a:pt x="6527" y="10122"/>
                  </a:cubicBezTo>
                  <a:cubicBezTo>
                    <a:pt x="6603" y="10424"/>
                    <a:pt x="6797" y="10606"/>
                    <a:pt x="7097" y="10665"/>
                  </a:cubicBezTo>
                  <a:cubicBezTo>
                    <a:pt x="7096" y="10663"/>
                    <a:pt x="7095" y="10661"/>
                    <a:pt x="7093" y="10659"/>
                  </a:cubicBezTo>
                  <a:lnTo>
                    <a:pt x="7093" y="10659"/>
                  </a:lnTo>
                  <a:lnTo>
                    <a:pt x="7102" y="10665"/>
                  </a:lnTo>
                  <a:lnTo>
                    <a:pt x="7097" y="10665"/>
                  </a:lnTo>
                  <a:cubicBezTo>
                    <a:pt x="7178" y="10746"/>
                    <a:pt x="7258" y="10826"/>
                    <a:pt x="7345" y="10907"/>
                  </a:cubicBezTo>
                  <a:lnTo>
                    <a:pt x="7339" y="10907"/>
                  </a:lnTo>
                  <a:cubicBezTo>
                    <a:pt x="7433" y="11086"/>
                    <a:pt x="7540" y="11228"/>
                    <a:pt x="7720" y="11228"/>
                  </a:cubicBezTo>
                  <a:cubicBezTo>
                    <a:pt x="7767" y="11228"/>
                    <a:pt x="7818" y="11218"/>
                    <a:pt x="7876" y="11197"/>
                  </a:cubicBezTo>
                  <a:lnTo>
                    <a:pt x="7876" y="11197"/>
                  </a:lnTo>
                  <a:cubicBezTo>
                    <a:pt x="7837" y="11406"/>
                    <a:pt x="7939" y="11467"/>
                    <a:pt x="8107" y="11467"/>
                  </a:cubicBezTo>
                  <a:cubicBezTo>
                    <a:pt x="8121" y="11467"/>
                    <a:pt x="8136" y="11466"/>
                    <a:pt x="8150" y="11466"/>
                  </a:cubicBezTo>
                  <a:cubicBezTo>
                    <a:pt x="8150" y="11455"/>
                    <a:pt x="8150" y="11450"/>
                    <a:pt x="8145" y="11438"/>
                  </a:cubicBezTo>
                  <a:lnTo>
                    <a:pt x="8145" y="11438"/>
                  </a:lnTo>
                  <a:lnTo>
                    <a:pt x="8171" y="11466"/>
                  </a:lnTo>
                  <a:lnTo>
                    <a:pt x="8150" y="11466"/>
                  </a:lnTo>
                  <a:cubicBezTo>
                    <a:pt x="8295" y="12041"/>
                    <a:pt x="8827" y="11944"/>
                    <a:pt x="9235" y="12051"/>
                  </a:cubicBezTo>
                  <a:cubicBezTo>
                    <a:pt x="9606" y="12443"/>
                    <a:pt x="9842" y="12933"/>
                    <a:pt x="10144" y="13372"/>
                  </a:cubicBezTo>
                  <a:cubicBezTo>
                    <a:pt x="10326" y="13635"/>
                    <a:pt x="10531" y="13883"/>
                    <a:pt x="10804" y="14076"/>
                  </a:cubicBezTo>
                  <a:cubicBezTo>
                    <a:pt x="10879" y="14481"/>
                    <a:pt x="11102" y="14676"/>
                    <a:pt x="11460" y="14676"/>
                  </a:cubicBezTo>
                  <a:cubicBezTo>
                    <a:pt x="11516" y="14676"/>
                    <a:pt x="11575" y="14671"/>
                    <a:pt x="11637" y="14662"/>
                  </a:cubicBezTo>
                  <a:cubicBezTo>
                    <a:pt x="11632" y="14657"/>
                    <a:pt x="11627" y="14651"/>
                    <a:pt x="11620" y="14646"/>
                  </a:cubicBezTo>
                  <a:lnTo>
                    <a:pt x="11620" y="14646"/>
                  </a:lnTo>
                  <a:lnTo>
                    <a:pt x="11632" y="14651"/>
                  </a:lnTo>
                  <a:cubicBezTo>
                    <a:pt x="11637" y="14657"/>
                    <a:pt x="11642" y="14662"/>
                    <a:pt x="11642" y="14662"/>
                  </a:cubicBezTo>
                  <a:lnTo>
                    <a:pt x="11637" y="14662"/>
                  </a:lnTo>
                  <a:cubicBezTo>
                    <a:pt x="12158" y="15205"/>
                    <a:pt x="12217" y="16204"/>
                    <a:pt x="13221" y="16263"/>
                  </a:cubicBezTo>
                  <a:lnTo>
                    <a:pt x="13221" y="16253"/>
                  </a:lnTo>
                  <a:lnTo>
                    <a:pt x="13227" y="16253"/>
                  </a:lnTo>
                  <a:cubicBezTo>
                    <a:pt x="13227" y="16258"/>
                    <a:pt x="13232" y="16258"/>
                    <a:pt x="13232" y="16263"/>
                  </a:cubicBezTo>
                  <a:lnTo>
                    <a:pt x="13221" y="16263"/>
                  </a:lnTo>
                  <a:cubicBezTo>
                    <a:pt x="13196" y="17312"/>
                    <a:pt x="13426" y="18140"/>
                    <a:pt x="14620" y="18140"/>
                  </a:cubicBezTo>
                  <a:cubicBezTo>
                    <a:pt x="14684" y="18140"/>
                    <a:pt x="14752" y="18138"/>
                    <a:pt x="14823" y="18133"/>
                  </a:cubicBezTo>
                  <a:lnTo>
                    <a:pt x="14823" y="18133"/>
                  </a:lnTo>
                  <a:cubicBezTo>
                    <a:pt x="14736" y="18460"/>
                    <a:pt x="14779" y="18740"/>
                    <a:pt x="15086" y="18933"/>
                  </a:cubicBezTo>
                  <a:lnTo>
                    <a:pt x="15086" y="18917"/>
                  </a:lnTo>
                  <a:lnTo>
                    <a:pt x="15108" y="18949"/>
                  </a:lnTo>
                  <a:cubicBezTo>
                    <a:pt x="15101" y="18944"/>
                    <a:pt x="15096" y="18938"/>
                    <a:pt x="15086" y="18933"/>
                  </a:cubicBezTo>
                  <a:lnTo>
                    <a:pt x="15086" y="18933"/>
                  </a:lnTo>
                  <a:cubicBezTo>
                    <a:pt x="15054" y="19534"/>
                    <a:pt x="15220" y="20099"/>
                    <a:pt x="15445" y="20647"/>
                  </a:cubicBezTo>
                  <a:lnTo>
                    <a:pt x="15445" y="20652"/>
                  </a:lnTo>
                  <a:cubicBezTo>
                    <a:pt x="15676" y="20786"/>
                    <a:pt x="15907" y="20927"/>
                    <a:pt x="16133" y="21066"/>
                  </a:cubicBezTo>
                  <a:cubicBezTo>
                    <a:pt x="16149" y="21076"/>
                    <a:pt x="16171" y="21088"/>
                    <a:pt x="16187" y="21098"/>
                  </a:cubicBezTo>
                  <a:cubicBezTo>
                    <a:pt x="16259" y="21284"/>
                    <a:pt x="16391" y="21319"/>
                    <a:pt x="16526" y="21319"/>
                  </a:cubicBezTo>
                  <a:cubicBezTo>
                    <a:pt x="16605" y="21319"/>
                    <a:pt x="16684" y="21307"/>
                    <a:pt x="16753" y="21307"/>
                  </a:cubicBezTo>
                  <a:cubicBezTo>
                    <a:pt x="16814" y="21307"/>
                    <a:pt x="16866" y="21316"/>
                    <a:pt x="16901" y="21351"/>
                  </a:cubicBezTo>
                  <a:cubicBezTo>
                    <a:pt x="16881" y="21398"/>
                    <a:pt x="16859" y="21447"/>
                    <a:pt x="16837" y="21495"/>
                  </a:cubicBezTo>
                  <a:cubicBezTo>
                    <a:pt x="17057" y="21404"/>
                    <a:pt x="17235" y="21270"/>
                    <a:pt x="17379" y="21114"/>
                  </a:cubicBezTo>
                  <a:cubicBezTo>
                    <a:pt x="17632" y="20840"/>
                    <a:pt x="17788" y="20508"/>
                    <a:pt x="17912" y="20238"/>
                  </a:cubicBezTo>
                  <a:cubicBezTo>
                    <a:pt x="17982" y="20089"/>
                    <a:pt x="18046" y="19943"/>
                    <a:pt x="18116" y="19831"/>
                  </a:cubicBezTo>
                  <a:cubicBezTo>
                    <a:pt x="18277" y="19578"/>
                    <a:pt x="18406" y="19308"/>
                    <a:pt x="18535" y="19051"/>
                  </a:cubicBezTo>
                  <a:cubicBezTo>
                    <a:pt x="18793" y="18530"/>
                    <a:pt x="19034" y="18036"/>
                    <a:pt x="19415" y="17832"/>
                  </a:cubicBezTo>
                  <a:cubicBezTo>
                    <a:pt x="21097" y="16930"/>
                    <a:pt x="22296" y="15559"/>
                    <a:pt x="23450" y="14238"/>
                  </a:cubicBezTo>
                  <a:cubicBezTo>
                    <a:pt x="24074" y="13523"/>
                    <a:pt x="24724" y="12782"/>
                    <a:pt x="25427" y="12148"/>
                  </a:cubicBezTo>
                  <a:cubicBezTo>
                    <a:pt x="25787" y="11820"/>
                    <a:pt x="25777" y="11418"/>
                    <a:pt x="25770" y="11175"/>
                  </a:cubicBezTo>
                  <a:cubicBezTo>
                    <a:pt x="25770" y="11128"/>
                    <a:pt x="25765" y="11084"/>
                    <a:pt x="25770" y="11041"/>
                  </a:cubicBezTo>
                  <a:cubicBezTo>
                    <a:pt x="25879" y="9187"/>
                    <a:pt x="26507" y="7990"/>
                    <a:pt x="27748" y="7265"/>
                  </a:cubicBezTo>
                  <a:cubicBezTo>
                    <a:pt x="28044" y="7087"/>
                    <a:pt x="28188" y="6894"/>
                    <a:pt x="28247" y="6705"/>
                  </a:cubicBezTo>
                  <a:cubicBezTo>
                    <a:pt x="28252" y="6690"/>
                    <a:pt x="28247" y="6668"/>
                    <a:pt x="28252" y="6652"/>
                  </a:cubicBezTo>
                  <a:lnTo>
                    <a:pt x="28259" y="6647"/>
                  </a:lnTo>
                  <a:cubicBezTo>
                    <a:pt x="28452" y="6539"/>
                    <a:pt x="28468" y="6281"/>
                    <a:pt x="28328" y="6125"/>
                  </a:cubicBezTo>
                  <a:cubicBezTo>
                    <a:pt x="27969" y="5733"/>
                    <a:pt x="27479" y="5519"/>
                    <a:pt x="27049" y="5202"/>
                  </a:cubicBezTo>
                  <a:cubicBezTo>
                    <a:pt x="26201" y="4573"/>
                    <a:pt x="25373" y="3913"/>
                    <a:pt x="24488" y="3327"/>
                  </a:cubicBezTo>
                  <a:cubicBezTo>
                    <a:pt x="23385" y="2601"/>
                    <a:pt x="22107" y="1490"/>
                    <a:pt x="20866" y="1044"/>
                  </a:cubicBezTo>
                  <a:cubicBezTo>
                    <a:pt x="20831" y="1032"/>
                    <a:pt x="20799" y="1027"/>
                    <a:pt x="20768" y="1027"/>
                  </a:cubicBezTo>
                  <a:cubicBezTo>
                    <a:pt x="20741" y="1027"/>
                    <a:pt x="20717" y="1031"/>
                    <a:pt x="20694" y="1039"/>
                  </a:cubicBezTo>
                  <a:cubicBezTo>
                    <a:pt x="20676" y="1037"/>
                    <a:pt x="20657" y="1036"/>
                    <a:pt x="20637" y="1036"/>
                  </a:cubicBezTo>
                  <a:cubicBezTo>
                    <a:pt x="20323" y="1036"/>
                    <a:pt x="19965" y="1272"/>
                    <a:pt x="19641" y="1312"/>
                  </a:cubicBezTo>
                  <a:cubicBezTo>
                    <a:pt x="19400" y="1361"/>
                    <a:pt x="19163" y="1451"/>
                    <a:pt x="18932" y="1548"/>
                  </a:cubicBezTo>
                  <a:cubicBezTo>
                    <a:pt x="18793" y="1607"/>
                    <a:pt x="18653" y="1667"/>
                    <a:pt x="18513" y="1721"/>
                  </a:cubicBezTo>
                  <a:cubicBezTo>
                    <a:pt x="18421" y="1758"/>
                    <a:pt x="18325" y="1790"/>
                    <a:pt x="18228" y="1823"/>
                  </a:cubicBezTo>
                  <a:cubicBezTo>
                    <a:pt x="18051" y="1877"/>
                    <a:pt x="17868" y="1911"/>
                    <a:pt x="17677" y="1911"/>
                  </a:cubicBezTo>
                  <a:cubicBezTo>
                    <a:pt x="17562" y="1911"/>
                    <a:pt x="17443" y="1899"/>
                    <a:pt x="17320" y="1870"/>
                  </a:cubicBezTo>
                  <a:cubicBezTo>
                    <a:pt x="17186" y="1752"/>
                    <a:pt x="17043" y="1711"/>
                    <a:pt x="16901" y="1711"/>
                  </a:cubicBezTo>
                  <a:cubicBezTo>
                    <a:pt x="16702" y="1711"/>
                    <a:pt x="16503" y="1790"/>
                    <a:pt x="16321" y="1850"/>
                  </a:cubicBezTo>
                  <a:cubicBezTo>
                    <a:pt x="16064" y="1932"/>
                    <a:pt x="15825" y="1975"/>
                    <a:pt x="15603" y="1975"/>
                  </a:cubicBezTo>
                  <a:cubicBezTo>
                    <a:pt x="15362" y="1975"/>
                    <a:pt x="15142" y="1924"/>
                    <a:pt x="14947" y="1818"/>
                  </a:cubicBezTo>
                  <a:lnTo>
                    <a:pt x="14908" y="1818"/>
                  </a:lnTo>
                  <a:cubicBezTo>
                    <a:pt x="14903" y="1806"/>
                    <a:pt x="14903" y="1801"/>
                    <a:pt x="14898" y="1790"/>
                  </a:cubicBezTo>
                  <a:cubicBezTo>
                    <a:pt x="14656" y="1645"/>
                    <a:pt x="14451" y="1409"/>
                    <a:pt x="14290" y="1071"/>
                  </a:cubicBezTo>
                  <a:cubicBezTo>
                    <a:pt x="14290" y="1071"/>
                    <a:pt x="14295" y="1065"/>
                    <a:pt x="14302" y="1065"/>
                  </a:cubicBezTo>
                  <a:cubicBezTo>
                    <a:pt x="14218" y="871"/>
                    <a:pt x="14101" y="746"/>
                    <a:pt x="13923" y="746"/>
                  </a:cubicBezTo>
                  <a:cubicBezTo>
                    <a:pt x="13870" y="746"/>
                    <a:pt x="13812" y="757"/>
                    <a:pt x="13747" y="781"/>
                  </a:cubicBezTo>
                  <a:cubicBezTo>
                    <a:pt x="13754" y="786"/>
                    <a:pt x="13754" y="791"/>
                    <a:pt x="13759" y="802"/>
                  </a:cubicBezTo>
                  <a:lnTo>
                    <a:pt x="13737" y="781"/>
                  </a:lnTo>
                  <a:lnTo>
                    <a:pt x="13747" y="781"/>
                  </a:lnTo>
                  <a:cubicBezTo>
                    <a:pt x="13554" y="479"/>
                    <a:pt x="13345" y="281"/>
                    <a:pt x="13125" y="157"/>
                  </a:cubicBezTo>
                  <a:cubicBezTo>
                    <a:pt x="13001" y="141"/>
                    <a:pt x="12884" y="125"/>
                    <a:pt x="12765" y="114"/>
                  </a:cubicBezTo>
                  <a:cubicBezTo>
                    <a:pt x="12490" y="77"/>
                    <a:pt x="12222" y="45"/>
                    <a:pt x="11964" y="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197" name="Google Shape;5197;p35"/>
            <p:cNvSpPr/>
            <p:nvPr/>
          </p:nvSpPr>
          <p:spPr>
            <a:xfrm>
              <a:off x="6515750" y="2274000"/>
              <a:ext cx="212275" cy="434800"/>
            </a:xfrm>
            <a:custGeom>
              <a:avLst/>
              <a:gdLst/>
              <a:ahLst/>
              <a:cxnLst/>
              <a:rect l="l" t="t" r="r" b="b"/>
              <a:pathLst>
                <a:path w="8491" h="17392" extrusionOk="0">
                  <a:moveTo>
                    <a:pt x="1213" y="0"/>
                  </a:moveTo>
                  <a:cubicBezTo>
                    <a:pt x="617" y="0"/>
                    <a:pt x="1" y="488"/>
                    <a:pt x="202" y="1234"/>
                  </a:cubicBezTo>
                  <a:cubicBezTo>
                    <a:pt x="540" y="2491"/>
                    <a:pt x="1110" y="3599"/>
                    <a:pt x="1517" y="4834"/>
                  </a:cubicBezTo>
                  <a:cubicBezTo>
                    <a:pt x="1921" y="6037"/>
                    <a:pt x="1556" y="7552"/>
                    <a:pt x="1872" y="8841"/>
                  </a:cubicBezTo>
                  <a:cubicBezTo>
                    <a:pt x="2189" y="10147"/>
                    <a:pt x="1625" y="11426"/>
                    <a:pt x="1963" y="12758"/>
                  </a:cubicBezTo>
                  <a:cubicBezTo>
                    <a:pt x="2307" y="14107"/>
                    <a:pt x="2060" y="15342"/>
                    <a:pt x="2265" y="16680"/>
                  </a:cubicBezTo>
                  <a:cubicBezTo>
                    <a:pt x="2337" y="17159"/>
                    <a:pt x="2765" y="17392"/>
                    <a:pt x="3197" y="17392"/>
                  </a:cubicBezTo>
                  <a:cubicBezTo>
                    <a:pt x="3468" y="17392"/>
                    <a:pt x="3741" y="17300"/>
                    <a:pt x="3929" y="17120"/>
                  </a:cubicBezTo>
                  <a:cubicBezTo>
                    <a:pt x="6686" y="14466"/>
                    <a:pt x="8405" y="8820"/>
                    <a:pt x="8479" y="5114"/>
                  </a:cubicBezTo>
                  <a:cubicBezTo>
                    <a:pt x="8491" y="4539"/>
                    <a:pt x="7962" y="4114"/>
                    <a:pt x="7442" y="4114"/>
                  </a:cubicBezTo>
                  <a:cubicBezTo>
                    <a:pt x="7203" y="4114"/>
                    <a:pt x="6965" y="4204"/>
                    <a:pt x="6783" y="4410"/>
                  </a:cubicBezTo>
                  <a:cubicBezTo>
                    <a:pt x="6723" y="4416"/>
                    <a:pt x="6664" y="4420"/>
                    <a:pt x="6606" y="4420"/>
                  </a:cubicBezTo>
                  <a:cubicBezTo>
                    <a:pt x="6336" y="4420"/>
                    <a:pt x="6089" y="4349"/>
                    <a:pt x="5863" y="4216"/>
                  </a:cubicBezTo>
                  <a:cubicBezTo>
                    <a:pt x="5783" y="4071"/>
                    <a:pt x="5675" y="3931"/>
                    <a:pt x="5504" y="3819"/>
                  </a:cubicBezTo>
                  <a:cubicBezTo>
                    <a:pt x="5391" y="3748"/>
                    <a:pt x="5278" y="3673"/>
                    <a:pt x="5171" y="3604"/>
                  </a:cubicBezTo>
                  <a:cubicBezTo>
                    <a:pt x="5003" y="3494"/>
                    <a:pt x="4834" y="3447"/>
                    <a:pt x="4671" y="3447"/>
                  </a:cubicBezTo>
                  <a:cubicBezTo>
                    <a:pt x="4547" y="3447"/>
                    <a:pt x="4428" y="3474"/>
                    <a:pt x="4316" y="3523"/>
                  </a:cubicBezTo>
                  <a:cubicBezTo>
                    <a:pt x="4038" y="3373"/>
                    <a:pt x="3753" y="3142"/>
                    <a:pt x="3490" y="2873"/>
                  </a:cubicBezTo>
                  <a:cubicBezTo>
                    <a:pt x="3135" y="2287"/>
                    <a:pt x="2721" y="1718"/>
                    <a:pt x="2265" y="1170"/>
                  </a:cubicBezTo>
                  <a:cubicBezTo>
                    <a:pt x="2216" y="1015"/>
                    <a:pt x="2168" y="864"/>
                    <a:pt x="2124" y="708"/>
                  </a:cubicBezTo>
                  <a:cubicBezTo>
                    <a:pt x="1992" y="214"/>
                    <a:pt x="1607" y="0"/>
                    <a:pt x="1213" y="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" name="Google Shape;1461;p31">
            <a:extLst>
              <a:ext uri="{FF2B5EF4-FFF2-40B4-BE49-F238E27FC236}">
                <a16:creationId xmlns:a16="http://schemas.microsoft.com/office/drawing/2014/main" id="{53CBC908-22F6-CF66-2E17-205378989079}"/>
              </a:ext>
            </a:extLst>
          </p:cNvPr>
          <p:cNvGrpSpPr/>
          <p:nvPr/>
        </p:nvGrpSpPr>
        <p:grpSpPr>
          <a:xfrm>
            <a:off x="171449" y="2096007"/>
            <a:ext cx="2147606" cy="1802893"/>
            <a:chOff x="489347" y="1419711"/>
            <a:chExt cx="1906031" cy="1782812"/>
          </a:xfrm>
        </p:grpSpPr>
        <p:sp>
          <p:nvSpPr>
            <p:cNvPr id="5" name="Google Shape;1462;p31">
              <a:extLst>
                <a:ext uri="{FF2B5EF4-FFF2-40B4-BE49-F238E27FC236}">
                  <a16:creationId xmlns:a16="http://schemas.microsoft.com/office/drawing/2014/main" id="{1553A071-DF07-80E2-2FAB-6F4E6E201E39}"/>
                </a:ext>
              </a:extLst>
            </p:cNvPr>
            <p:cNvSpPr txBox="1"/>
            <p:nvPr/>
          </p:nvSpPr>
          <p:spPr>
            <a:xfrm>
              <a:off x="489347" y="165988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California</a:t>
              </a:r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	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1463;p31">
              <a:extLst>
                <a:ext uri="{FF2B5EF4-FFF2-40B4-BE49-F238E27FC236}">
                  <a16:creationId xmlns:a16="http://schemas.microsoft.com/office/drawing/2014/main" id="{23601438-5DD0-8EC2-7F33-AAB1E94B26EF}"/>
                </a:ext>
              </a:extLst>
            </p:cNvPr>
            <p:cNvSpPr txBox="1"/>
            <p:nvPr/>
          </p:nvSpPr>
          <p:spPr>
            <a:xfrm>
              <a:off x="510778" y="187372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1600" dirty="0">
                  <a:latin typeface="Aptos Narrow" panose="020B0004020202020204" pitchFamily="34" charset="0"/>
                  <a:ea typeface="Roboto"/>
                  <a:cs typeface="Roboto"/>
                  <a:sym typeface="Roboto"/>
                </a:rPr>
                <a:t>$ 860.471 Dólares</a:t>
              </a:r>
              <a:endParaRPr sz="1600" dirty="0">
                <a:latin typeface="Aptos Narrow" panose="020B0004020202020204" pitchFamily="34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1464;p31">
              <a:extLst>
                <a:ext uri="{FF2B5EF4-FFF2-40B4-BE49-F238E27FC236}">
                  <a16:creationId xmlns:a16="http://schemas.microsoft.com/office/drawing/2014/main" id="{F189E622-F125-C92D-05C5-6FBBE981CB03}"/>
                </a:ext>
              </a:extLst>
            </p:cNvPr>
            <p:cNvSpPr/>
            <p:nvPr/>
          </p:nvSpPr>
          <p:spPr>
            <a:xfrm>
              <a:off x="521494" y="1419711"/>
              <a:ext cx="4077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" name="Google Shape;1465;p31">
              <a:extLst>
                <a:ext uri="{FF2B5EF4-FFF2-40B4-BE49-F238E27FC236}">
                  <a16:creationId xmlns:a16="http://schemas.microsoft.com/office/drawing/2014/main" id="{D5717F9C-83A3-40C3-AA3A-A82ED6751C3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9" y="2317738"/>
              <a:ext cx="1688306" cy="884785"/>
            </a:xfrm>
            <a:prstGeom prst="bentConnector3">
              <a:avLst>
                <a:gd name="adj1" fmla="val 70310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" name="Google Shape;1481;p31">
            <a:extLst>
              <a:ext uri="{FF2B5EF4-FFF2-40B4-BE49-F238E27FC236}">
                <a16:creationId xmlns:a16="http://schemas.microsoft.com/office/drawing/2014/main" id="{305430B0-5F92-833E-CA84-168810178D13}"/>
              </a:ext>
            </a:extLst>
          </p:cNvPr>
          <p:cNvGrpSpPr/>
          <p:nvPr/>
        </p:nvGrpSpPr>
        <p:grpSpPr>
          <a:xfrm>
            <a:off x="578908" y="4965700"/>
            <a:ext cx="3457322" cy="1723569"/>
            <a:chOff x="413929" y="1292037"/>
            <a:chExt cx="4038777" cy="1340953"/>
          </a:xfrm>
        </p:grpSpPr>
        <p:sp>
          <p:nvSpPr>
            <p:cNvPr id="13" name="Google Shape;1482;p31">
              <a:extLst>
                <a:ext uri="{FF2B5EF4-FFF2-40B4-BE49-F238E27FC236}">
                  <a16:creationId xmlns:a16="http://schemas.microsoft.com/office/drawing/2014/main" id="{7591BD27-2100-6508-939F-1AF95BDE573D}"/>
                </a:ext>
              </a:extLst>
            </p:cNvPr>
            <p:cNvSpPr txBox="1"/>
            <p:nvPr/>
          </p:nvSpPr>
          <p:spPr>
            <a:xfrm>
              <a:off x="413929" y="1902306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Texas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" name="Google Shape;1483;p31">
              <a:extLst>
                <a:ext uri="{FF2B5EF4-FFF2-40B4-BE49-F238E27FC236}">
                  <a16:creationId xmlns:a16="http://schemas.microsoft.com/office/drawing/2014/main" id="{59DBAB76-688F-61A9-9709-DF02170605CE}"/>
                </a:ext>
              </a:extLst>
            </p:cNvPr>
            <p:cNvSpPr txBox="1"/>
            <p:nvPr/>
          </p:nvSpPr>
          <p:spPr>
            <a:xfrm>
              <a:off x="457200" y="2098090"/>
              <a:ext cx="257889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pt-BR" sz="1600" b="0" i="0" u="none" strike="noStrike" dirty="0">
                  <a:effectLst/>
                  <a:latin typeface="Aptos Narrow" panose="020B0004020202020204" pitchFamily="34" charset="0"/>
                </a:rPr>
                <a:t> $ 663.511 Dólares 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1484;p31">
              <a:extLst>
                <a:ext uri="{FF2B5EF4-FFF2-40B4-BE49-F238E27FC236}">
                  <a16:creationId xmlns:a16="http://schemas.microsoft.com/office/drawing/2014/main" id="{FAD6FD3B-D766-21EF-5150-DBEAAC7290D3}"/>
                </a:ext>
              </a:extLst>
            </p:cNvPr>
            <p:cNvSpPr/>
            <p:nvPr/>
          </p:nvSpPr>
          <p:spPr>
            <a:xfrm>
              <a:off x="536508" y="1615640"/>
              <a:ext cx="4077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6" name="Google Shape;1485;p31">
              <a:extLst>
                <a:ext uri="{FF2B5EF4-FFF2-40B4-BE49-F238E27FC236}">
                  <a16:creationId xmlns:a16="http://schemas.microsoft.com/office/drawing/2014/main" id="{DB7D2ACB-1466-AE9F-78E4-688ED2E98F11}"/>
                </a:ext>
              </a:extLst>
            </p:cNvPr>
            <p:cNvCxnSpPr/>
            <p:nvPr/>
          </p:nvCxnSpPr>
          <p:spPr>
            <a:xfrm rot="10800000" flipH="1">
              <a:off x="570106" y="1292037"/>
              <a:ext cx="3882600" cy="1218000"/>
            </a:xfrm>
            <a:prstGeom prst="bentConnector3">
              <a:avLst>
                <a:gd name="adj1" fmla="val 58148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486;p31">
            <a:extLst>
              <a:ext uri="{FF2B5EF4-FFF2-40B4-BE49-F238E27FC236}">
                <a16:creationId xmlns:a16="http://schemas.microsoft.com/office/drawing/2014/main" id="{33B0A1A6-D0F4-C0EC-1BBF-F6163F285755}"/>
              </a:ext>
            </a:extLst>
          </p:cNvPr>
          <p:cNvGrpSpPr/>
          <p:nvPr/>
        </p:nvGrpSpPr>
        <p:grpSpPr>
          <a:xfrm>
            <a:off x="4739036" y="5092700"/>
            <a:ext cx="3376264" cy="1538711"/>
            <a:chOff x="6276523" y="1283775"/>
            <a:chExt cx="2389314" cy="1275230"/>
          </a:xfrm>
        </p:grpSpPr>
        <p:sp>
          <p:nvSpPr>
            <p:cNvPr id="18" name="Google Shape;1487;p31">
              <a:extLst>
                <a:ext uri="{FF2B5EF4-FFF2-40B4-BE49-F238E27FC236}">
                  <a16:creationId xmlns:a16="http://schemas.microsoft.com/office/drawing/2014/main" id="{1AD93D42-8A3F-1703-B491-AC60DE42BC90}"/>
                </a:ext>
              </a:extLst>
            </p:cNvPr>
            <p:cNvSpPr txBox="1"/>
            <p:nvPr/>
          </p:nvSpPr>
          <p:spPr>
            <a:xfrm>
              <a:off x="6781237" y="1833352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Florida</a:t>
              </a:r>
              <a:endPara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" name="Google Shape;1488;p31">
              <a:extLst>
                <a:ext uri="{FF2B5EF4-FFF2-40B4-BE49-F238E27FC236}">
                  <a16:creationId xmlns:a16="http://schemas.microsoft.com/office/drawing/2014/main" id="{02E3DA8A-E9B1-5F34-2339-C7B4F8D1B62B}"/>
                </a:ext>
              </a:extLst>
            </p:cNvPr>
            <p:cNvSpPr txBox="1"/>
            <p:nvPr/>
          </p:nvSpPr>
          <p:spPr>
            <a:xfrm>
              <a:off x="6276523" y="2024105"/>
              <a:ext cx="2378598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/>
              <a:r>
                <a:rPr lang="pt-BR" sz="1600" b="0" i="0" u="none" strike="noStrike" dirty="0">
                  <a:effectLst/>
                  <a:latin typeface="Aptos Narrow" panose="020B0004020202020204" pitchFamily="34" charset="0"/>
                </a:rPr>
                <a:t> $ 784.610 Dólares 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489;p31">
              <a:extLst>
                <a:ext uri="{FF2B5EF4-FFF2-40B4-BE49-F238E27FC236}">
                  <a16:creationId xmlns:a16="http://schemas.microsoft.com/office/drawing/2014/main" id="{A91732B8-2207-0E6B-2E84-24801B705648}"/>
                </a:ext>
              </a:extLst>
            </p:cNvPr>
            <p:cNvSpPr/>
            <p:nvPr/>
          </p:nvSpPr>
          <p:spPr>
            <a:xfrm>
              <a:off x="8238920" y="1578484"/>
              <a:ext cx="4077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21" name="Google Shape;1490;p31">
              <a:extLst>
                <a:ext uri="{FF2B5EF4-FFF2-40B4-BE49-F238E27FC236}">
                  <a16:creationId xmlns:a16="http://schemas.microsoft.com/office/drawing/2014/main" id="{E1A003CC-802B-8A8B-68C4-B50E5BCA2209}"/>
                </a:ext>
              </a:extLst>
            </p:cNvPr>
            <p:cNvCxnSpPr>
              <a:cxnSpLocks/>
            </p:cNvCxnSpPr>
            <p:nvPr/>
          </p:nvCxnSpPr>
          <p:spPr>
            <a:xfrm>
              <a:off x="6939756" y="1283775"/>
              <a:ext cx="1620686" cy="1189361"/>
            </a:xfrm>
            <a:prstGeom prst="bentConnector3">
              <a:avLst>
                <a:gd name="adj1" fmla="val 26829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42" name="Google Shape;1471;p31">
            <a:extLst>
              <a:ext uri="{FF2B5EF4-FFF2-40B4-BE49-F238E27FC236}">
                <a16:creationId xmlns:a16="http://schemas.microsoft.com/office/drawing/2014/main" id="{90D5CE00-C380-74D5-9837-8B4158246824}"/>
              </a:ext>
            </a:extLst>
          </p:cNvPr>
          <p:cNvGrpSpPr/>
          <p:nvPr/>
        </p:nvGrpSpPr>
        <p:grpSpPr>
          <a:xfrm>
            <a:off x="6038848" y="1607003"/>
            <a:ext cx="2038352" cy="1821997"/>
            <a:chOff x="6520491" y="1335042"/>
            <a:chExt cx="2168991" cy="2233173"/>
          </a:xfrm>
        </p:grpSpPr>
        <p:sp>
          <p:nvSpPr>
            <p:cNvPr id="43" name="Google Shape;1472;p31">
              <a:extLst>
                <a:ext uri="{FF2B5EF4-FFF2-40B4-BE49-F238E27FC236}">
                  <a16:creationId xmlns:a16="http://schemas.microsoft.com/office/drawing/2014/main" id="{F4E56C52-D1EB-103A-4B53-8F6E04D20882}"/>
                </a:ext>
              </a:extLst>
            </p:cNvPr>
            <p:cNvSpPr txBox="1"/>
            <p:nvPr/>
          </p:nvSpPr>
          <p:spPr>
            <a:xfrm>
              <a:off x="6802668" y="16822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New</a:t>
              </a:r>
              <a:r>
                <a:rPr lang="en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York</a:t>
              </a: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1473;p31">
              <a:extLst>
                <a:ext uri="{FF2B5EF4-FFF2-40B4-BE49-F238E27FC236}">
                  <a16:creationId xmlns:a16="http://schemas.microsoft.com/office/drawing/2014/main" id="{59AF55E8-4CD0-A1E5-7DE6-542B3D313940}"/>
                </a:ext>
              </a:extLst>
            </p:cNvPr>
            <p:cNvSpPr txBox="1"/>
            <p:nvPr/>
          </p:nvSpPr>
          <p:spPr>
            <a:xfrm>
              <a:off x="6772471" y="195415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 dirty="0">
                  <a:latin typeface="Aptos Ne"/>
                  <a:ea typeface="Roboto"/>
                  <a:cs typeface="Roboto"/>
                  <a:sym typeface="Roboto"/>
                </a:rPr>
                <a:t>$ 869.364 Dólares</a:t>
              </a:r>
              <a:endParaRPr sz="1600" dirty="0">
                <a:latin typeface="Aptos Ne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" name="Google Shape;1474;p31">
              <a:extLst>
                <a:ext uri="{FF2B5EF4-FFF2-40B4-BE49-F238E27FC236}">
                  <a16:creationId xmlns:a16="http://schemas.microsoft.com/office/drawing/2014/main" id="{44900080-2685-2841-696B-77C1A9C85A96}"/>
                </a:ext>
              </a:extLst>
            </p:cNvPr>
            <p:cNvSpPr/>
            <p:nvPr/>
          </p:nvSpPr>
          <p:spPr>
            <a:xfrm>
              <a:off x="8281782" y="1335042"/>
              <a:ext cx="407700" cy="407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46" name="Google Shape;1475;p31">
              <a:extLst>
                <a:ext uri="{FF2B5EF4-FFF2-40B4-BE49-F238E27FC236}">
                  <a16:creationId xmlns:a16="http://schemas.microsoft.com/office/drawing/2014/main" id="{F0DD7A50-C6A0-2804-D17A-BBCF2AEE2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0491" y="2434287"/>
              <a:ext cx="2056409" cy="1133928"/>
            </a:xfrm>
            <a:prstGeom prst="bentConnector3">
              <a:avLst>
                <a:gd name="adj1" fmla="val 43148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EDE7B0-1566-0BE9-5D59-7263ED016250}"/>
              </a:ext>
            </a:extLst>
          </p:cNvPr>
          <p:cNvSpPr txBox="1"/>
          <p:nvPr/>
        </p:nvSpPr>
        <p:spPr>
          <a:xfrm>
            <a:off x="287913" y="568424"/>
            <a:ext cx="7531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 dados mostram que </a:t>
            </a:r>
            <a:r>
              <a:rPr lang="pt-BR" sz="1600" b="1" dirty="0"/>
              <a:t>New York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b="1" dirty="0"/>
              <a:t>Califórnia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sz="1600" b="1" dirty="0"/>
              <a:t>Flórida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pt-BR" sz="1600" b="1" dirty="0"/>
              <a:t>Texas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foram os estados com maior volume de vendas, esses estados juntos somam mais de </a:t>
            </a:r>
            <a:r>
              <a:rPr lang="pt-BR" sz="1600" b="1" dirty="0"/>
              <a:t>$3,1 Milhões</a:t>
            </a:r>
            <a:r>
              <a:rPr lang="pt-BR" sz="1600" dirty="0"/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receita.</a:t>
            </a:r>
          </a:p>
        </p:txBody>
      </p:sp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56A27365-81EF-E011-D394-B27D9F7F8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E4F35CF0-FFA1-C7B7-DD89-6B3B96A5D423}"/>
              </a:ext>
            </a:extLst>
          </p:cNvPr>
          <p:cNvSpPr/>
          <p:nvPr/>
        </p:nvSpPr>
        <p:spPr>
          <a:xfrm>
            <a:off x="8329035" y="-3178"/>
            <a:ext cx="3862965" cy="686117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Graphic 5">
            <a:extLst>
              <a:ext uri="{FF2B5EF4-FFF2-40B4-BE49-F238E27FC236}">
                <a16:creationId xmlns:a16="http://schemas.microsoft.com/office/drawing/2014/main" id="{78858E9C-94FD-A3B1-0EA3-581BCCE4FF73}"/>
              </a:ext>
            </a:extLst>
          </p:cNvPr>
          <p:cNvSpPr>
            <a:spLocks/>
          </p:cNvSpPr>
          <p:nvPr/>
        </p:nvSpPr>
        <p:spPr>
          <a:xfrm rot="21346023">
            <a:off x="8764451" y="2838104"/>
            <a:ext cx="3387796" cy="1202328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DE7F82-70B0-53B0-F4BE-1CA6EBD52F30}"/>
              </a:ext>
            </a:extLst>
          </p:cNvPr>
          <p:cNvSpPr txBox="1"/>
          <p:nvPr/>
        </p:nvSpPr>
        <p:spPr>
          <a:xfrm>
            <a:off x="8329035" y="3063899"/>
            <a:ext cx="3862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bas neue" panose="020B0606020202050201" pitchFamily="34" charset="0"/>
              </a:rPr>
              <a:t>Os 4 estados que lideraram as Vendas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06AD5C8-F4A4-F183-7AFE-3E36B66F3E70}"/>
              </a:ext>
            </a:extLst>
          </p:cNvPr>
          <p:cNvCxnSpPr/>
          <p:nvPr/>
        </p:nvCxnSpPr>
        <p:spPr>
          <a:xfrm>
            <a:off x="8874433" y="4045403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D346505B-BA2E-F737-F07C-BD1C060A1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" y="-45752"/>
            <a:ext cx="752475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DAFD2DB-91CD-68E7-376B-0FFE6284D1CB}"/>
              </a:ext>
            </a:extLst>
          </p:cNvPr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Graphic 5">
            <a:extLst>
              <a:ext uri="{FF2B5EF4-FFF2-40B4-BE49-F238E27FC236}">
                <a16:creationId xmlns:a16="http://schemas.microsoft.com/office/drawing/2014/main" id="{D20DD217-39A3-A6B4-09AA-5023C62783C8}"/>
              </a:ext>
            </a:extLst>
          </p:cNvPr>
          <p:cNvSpPr>
            <a:spLocks/>
          </p:cNvSpPr>
          <p:nvPr/>
        </p:nvSpPr>
        <p:spPr>
          <a:xfrm rot="21346023">
            <a:off x="393373" y="2519996"/>
            <a:ext cx="3979924" cy="1412474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1E6B39-AB55-47CE-92DC-F681446351E5}"/>
              </a:ext>
            </a:extLst>
          </p:cNvPr>
          <p:cNvSpPr txBox="1"/>
          <p:nvPr/>
        </p:nvSpPr>
        <p:spPr>
          <a:xfrm>
            <a:off x="5438775" y="1254769"/>
            <a:ext cx="614288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dirty="0">
                <a:solidFill>
                  <a:srgbClr val="0E2841"/>
                </a:solidFill>
                <a:latin typeface="Bebas neue" panose="020B0606020202050201" pitchFamily="34" charset="0"/>
              </a:rPr>
              <a:t>POR QUE?</a:t>
            </a:r>
          </a:p>
          <a:p>
            <a:pPr>
              <a:buNone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análise das receitas demonstra que algumas lojas e regiões possuem maior participação de mercado, enquanto outras ainda apresentam oportunidades de crescimento.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Amazon</a:t>
            </a:r>
            <a:r>
              <a:rPr lang="pt-BR" dirty="0"/>
              <a:t> e Walmart possuem menor faturamento em comparação com outras lojas, indicando potencial inexplorado.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região Centro-Oeste apresenta a menor receita, mas pode representar uma oportunidade de expansão.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65795A3-739D-5D94-1AD4-210BF2488382}"/>
              </a:ext>
            </a:extLst>
          </p:cNvPr>
          <p:cNvCxnSpPr/>
          <p:nvPr/>
        </p:nvCxnSpPr>
        <p:spPr>
          <a:xfrm>
            <a:off x="5561743" y="1751045"/>
            <a:ext cx="671512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B2FD05F-09D4-0D10-5736-A52285050C78}"/>
              </a:ext>
            </a:extLst>
          </p:cNvPr>
          <p:cNvSpPr txBox="1"/>
          <p:nvPr/>
        </p:nvSpPr>
        <p:spPr>
          <a:xfrm>
            <a:off x="170688" y="2855207"/>
            <a:ext cx="4465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PLANO DE AÇÃO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EE461A7-830C-997E-6A03-1CE9ED30D5D1}"/>
              </a:ext>
            </a:extLst>
          </p:cNvPr>
          <p:cNvCxnSpPr>
            <a:cxnSpLocks/>
          </p:cNvCxnSpPr>
          <p:nvPr/>
        </p:nvCxnSpPr>
        <p:spPr>
          <a:xfrm>
            <a:off x="1247344" y="3439268"/>
            <a:ext cx="456291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Imagem 39" descr="Forma&#10;&#10;Descrição gerada automaticamente com confiança baixa">
            <a:extLst>
              <a:ext uri="{FF2B5EF4-FFF2-40B4-BE49-F238E27FC236}">
                <a16:creationId xmlns:a16="http://schemas.microsoft.com/office/drawing/2014/main" id="{94BF661C-F5BE-3417-9BA3-DDB836CF5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5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284626-B00F-C1A6-2A2D-49CD7F0BE993}"/>
              </a:ext>
            </a:extLst>
          </p:cNvPr>
          <p:cNvSpPr txBox="1"/>
          <p:nvPr/>
        </p:nvSpPr>
        <p:spPr>
          <a:xfrm>
            <a:off x="-216387" y="1260034"/>
            <a:ext cx="74257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Melhorar descrições de produtos, investir em SEO e campanhas patrocinadas.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E-commerce &amp; SEO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Negociar produtos exclusivos para cada varejista e desenvolver kits promocionais.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Produto &amp; Comercial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Criar campanhas digitais segmentadas e trabalhar com influenciadores para aumentar a visibilidade nos varejistas.</a:t>
            </a:r>
          </a:p>
          <a:p>
            <a:pPr lvl="1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Responsável: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Equipe de Marketing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9E5F1A-0D88-AAE2-00C4-29052E03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05" y="3913375"/>
            <a:ext cx="3239604" cy="2754319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8DDC4CB-DBD2-9929-55C0-9F499BB8EE05}"/>
              </a:ext>
            </a:extLst>
          </p:cNvPr>
          <p:cNvCxnSpPr>
            <a:cxnSpLocks/>
          </p:cNvCxnSpPr>
          <p:nvPr/>
        </p:nvCxnSpPr>
        <p:spPr>
          <a:xfrm flipV="1">
            <a:off x="5417438" y="4869000"/>
            <a:ext cx="0" cy="14493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BA7E1C-8519-6000-66BA-F5F47B7CD174}"/>
              </a:ext>
            </a:extLst>
          </p:cNvPr>
          <p:cNvSpPr txBox="1"/>
          <p:nvPr/>
        </p:nvSpPr>
        <p:spPr>
          <a:xfrm>
            <a:off x="24552" y="429037"/>
            <a:ext cx="6641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Através das  ações abaixo, espera-se um crescimento significativo na receita desses varejistas, impulsionando sua competitividade no mercado e ampliando suas oportunidades de expansão.</a:t>
            </a:r>
          </a:p>
        </p:txBody>
      </p:sp>
      <p:pic>
        <p:nvPicPr>
          <p:cNvPr id="16" name="Imagem 15" descr="Forma&#10;&#10;Descrição gerada automaticamente com confiança baixa">
            <a:extLst>
              <a:ext uri="{FF2B5EF4-FFF2-40B4-BE49-F238E27FC236}">
                <a16:creationId xmlns:a16="http://schemas.microsoft.com/office/drawing/2014/main" id="{B9A336A9-F835-08CF-968C-48A1A9A9D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973" y="-45751"/>
            <a:ext cx="752475" cy="75247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FC95FF-9923-F08B-EEB3-3A40F7493A29}"/>
              </a:ext>
            </a:extLst>
          </p:cNvPr>
          <p:cNvSpPr/>
          <p:nvPr/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raphic 5">
            <a:extLst>
              <a:ext uri="{FF2B5EF4-FFF2-40B4-BE49-F238E27FC236}">
                <a16:creationId xmlns:a16="http://schemas.microsoft.com/office/drawing/2014/main" id="{1F846DEE-BE1B-C9BD-64B8-E14918BA9B75}"/>
              </a:ext>
            </a:extLst>
          </p:cNvPr>
          <p:cNvSpPr>
            <a:spLocks/>
          </p:cNvSpPr>
          <p:nvPr/>
        </p:nvSpPr>
        <p:spPr>
          <a:xfrm rot="21346023">
            <a:off x="7949365" y="2519996"/>
            <a:ext cx="3979924" cy="1412474"/>
          </a:xfrm>
          <a:custGeom>
            <a:avLst/>
            <a:gdLst>
              <a:gd name="connsiteX0" fmla="*/ 0 w 11374183"/>
              <a:gd name="connsiteY0" fmla="*/ 2722150 h 4036695"/>
              <a:gd name="connsiteX1" fmla="*/ 34290 w 11374183"/>
              <a:gd name="connsiteY1" fmla="*/ 2502027 h 4036695"/>
              <a:gd name="connsiteX2" fmla="*/ 432245 w 11374183"/>
              <a:gd name="connsiteY2" fmla="*/ 1499616 h 4036695"/>
              <a:gd name="connsiteX3" fmla="*/ 1272731 w 11374183"/>
              <a:gd name="connsiteY3" fmla="*/ 389382 h 4036695"/>
              <a:gd name="connsiteX4" fmla="*/ 1594390 w 11374183"/>
              <a:gd name="connsiteY4" fmla="*/ 31909 h 4036695"/>
              <a:gd name="connsiteX5" fmla="*/ 1619441 w 11374183"/>
              <a:gd name="connsiteY5" fmla="*/ 0 h 4036695"/>
              <a:gd name="connsiteX6" fmla="*/ 1629347 w 11374183"/>
              <a:gd name="connsiteY6" fmla="*/ 7715 h 4036695"/>
              <a:gd name="connsiteX7" fmla="*/ 1585817 w 11374183"/>
              <a:gd name="connsiteY7" fmla="*/ 84201 h 4036695"/>
              <a:gd name="connsiteX8" fmla="*/ 1243393 w 11374183"/>
              <a:gd name="connsiteY8" fmla="*/ 986885 h 4036695"/>
              <a:gd name="connsiteX9" fmla="*/ 1281303 w 11374183"/>
              <a:gd name="connsiteY9" fmla="*/ 1690973 h 4036695"/>
              <a:gd name="connsiteX10" fmla="*/ 2033778 w 11374183"/>
              <a:gd name="connsiteY10" fmla="*/ 2312099 h 4036695"/>
              <a:gd name="connsiteX11" fmla="*/ 2922175 w 11374183"/>
              <a:gd name="connsiteY11" fmla="*/ 2286191 h 4036695"/>
              <a:gd name="connsiteX12" fmla="*/ 4036505 w 11374183"/>
              <a:gd name="connsiteY12" fmla="*/ 2001965 h 4036695"/>
              <a:gd name="connsiteX13" fmla="*/ 7550944 w 11374183"/>
              <a:gd name="connsiteY13" fmla="*/ 1069086 h 4036695"/>
              <a:gd name="connsiteX14" fmla="*/ 10844785 w 11374183"/>
              <a:gd name="connsiteY14" fmla="*/ 194310 h 4036695"/>
              <a:gd name="connsiteX15" fmla="*/ 11350085 w 11374183"/>
              <a:gd name="connsiteY15" fmla="*/ 60198 h 4036695"/>
              <a:gd name="connsiteX16" fmla="*/ 11374184 w 11374183"/>
              <a:gd name="connsiteY16" fmla="*/ 62484 h 4036695"/>
              <a:gd name="connsiteX17" fmla="*/ 10990802 w 11374183"/>
              <a:gd name="connsiteY17" fmla="*/ 226600 h 4036695"/>
              <a:gd name="connsiteX18" fmla="*/ 3670364 w 11374183"/>
              <a:gd name="connsiteY18" fmla="*/ 3357563 h 4036695"/>
              <a:gd name="connsiteX19" fmla="*/ 2483930 w 11374183"/>
              <a:gd name="connsiteY19" fmla="*/ 3832860 h 4036695"/>
              <a:gd name="connsiteX20" fmla="*/ 1584484 w 11374183"/>
              <a:gd name="connsiteY20" fmla="*/ 4028789 h 4036695"/>
              <a:gd name="connsiteX21" fmla="*/ 1552480 w 11374183"/>
              <a:gd name="connsiteY21" fmla="*/ 4036695 h 4036695"/>
              <a:gd name="connsiteX22" fmla="*/ 1152430 w 11374183"/>
              <a:gd name="connsiteY22" fmla="*/ 4036695 h 4036695"/>
              <a:gd name="connsiteX23" fmla="*/ 1115949 w 11374183"/>
              <a:gd name="connsiteY23" fmla="*/ 4027837 h 4036695"/>
              <a:gd name="connsiteX24" fmla="*/ 823627 w 11374183"/>
              <a:gd name="connsiteY24" fmla="*/ 3966591 h 4036695"/>
              <a:gd name="connsiteX25" fmla="*/ 45244 w 11374183"/>
              <a:gd name="connsiteY25" fmla="*/ 3187637 h 4036695"/>
              <a:gd name="connsiteX26" fmla="*/ 0 w 11374183"/>
              <a:gd name="connsiteY26" fmla="*/ 2960370 h 4036695"/>
              <a:gd name="connsiteX27" fmla="*/ 0 w 11374183"/>
              <a:gd name="connsiteY27" fmla="*/ 2722245 h 403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374183" h="4036695">
                <a:moveTo>
                  <a:pt x="0" y="2722150"/>
                </a:moveTo>
                <a:cubicBezTo>
                  <a:pt x="11335" y="2648807"/>
                  <a:pt x="20479" y="2574988"/>
                  <a:pt x="34290" y="2502027"/>
                </a:cubicBezTo>
                <a:cubicBezTo>
                  <a:pt x="102584" y="2142458"/>
                  <a:pt x="247650" y="1812798"/>
                  <a:pt x="432245" y="1499616"/>
                </a:cubicBezTo>
                <a:cubicBezTo>
                  <a:pt x="669417" y="1097185"/>
                  <a:pt x="965168" y="738664"/>
                  <a:pt x="1272731" y="389382"/>
                </a:cubicBezTo>
                <a:cubicBezTo>
                  <a:pt x="1378649" y="269081"/>
                  <a:pt x="1487234" y="151162"/>
                  <a:pt x="1594390" y="31909"/>
                </a:cubicBezTo>
                <a:cubicBezTo>
                  <a:pt x="1603439" y="21908"/>
                  <a:pt x="1611154" y="10668"/>
                  <a:pt x="1619441" y="0"/>
                </a:cubicBezTo>
                <a:cubicBezTo>
                  <a:pt x="1622774" y="2572"/>
                  <a:pt x="1626013" y="5143"/>
                  <a:pt x="1629347" y="7715"/>
                </a:cubicBezTo>
                <a:cubicBezTo>
                  <a:pt x="1614773" y="33242"/>
                  <a:pt x="1600010" y="58579"/>
                  <a:pt x="1585817" y="84201"/>
                </a:cubicBezTo>
                <a:cubicBezTo>
                  <a:pt x="1427798" y="368427"/>
                  <a:pt x="1302163" y="665226"/>
                  <a:pt x="1243393" y="986885"/>
                </a:cubicBezTo>
                <a:cubicBezTo>
                  <a:pt x="1199960" y="1224248"/>
                  <a:pt x="1193483" y="1461992"/>
                  <a:pt x="1281303" y="1690973"/>
                </a:cubicBezTo>
                <a:cubicBezTo>
                  <a:pt x="1414367" y="2037778"/>
                  <a:pt x="1671447" y="2241233"/>
                  <a:pt x="2033778" y="2312099"/>
                </a:cubicBezTo>
                <a:cubicBezTo>
                  <a:pt x="2331434" y="2370392"/>
                  <a:pt x="2629757" y="2353151"/>
                  <a:pt x="2922175" y="2286191"/>
                </a:cubicBezTo>
                <a:cubicBezTo>
                  <a:pt x="3295745" y="2200656"/>
                  <a:pt x="3665887" y="2100072"/>
                  <a:pt x="4036505" y="2001965"/>
                </a:cubicBezTo>
                <a:cubicBezTo>
                  <a:pt x="5208270" y="1692021"/>
                  <a:pt x="6379464" y="1380173"/>
                  <a:pt x="7550944" y="1069086"/>
                </a:cubicBezTo>
                <a:cubicBezTo>
                  <a:pt x="8648891" y="777526"/>
                  <a:pt x="9746837" y="485870"/>
                  <a:pt x="10844785" y="194310"/>
                </a:cubicBezTo>
                <a:cubicBezTo>
                  <a:pt x="11013186" y="149543"/>
                  <a:pt x="11181588" y="104775"/>
                  <a:pt x="11350085" y="60198"/>
                </a:cubicBezTo>
                <a:cubicBezTo>
                  <a:pt x="11357324" y="58293"/>
                  <a:pt x="11364754" y="57341"/>
                  <a:pt x="11374184" y="62484"/>
                </a:cubicBezTo>
                <a:cubicBezTo>
                  <a:pt x="11246358" y="117158"/>
                  <a:pt x="11118628" y="171926"/>
                  <a:pt x="10990802" y="226600"/>
                </a:cubicBezTo>
                <a:cubicBezTo>
                  <a:pt x="8550688" y="1270445"/>
                  <a:pt x="6110859" y="2314670"/>
                  <a:pt x="3670364" y="3357563"/>
                </a:cubicBezTo>
                <a:cubicBezTo>
                  <a:pt x="3278600" y="3525012"/>
                  <a:pt x="2890742" y="3702844"/>
                  <a:pt x="2483930" y="3832860"/>
                </a:cubicBezTo>
                <a:cubicBezTo>
                  <a:pt x="2190369" y="3926681"/>
                  <a:pt x="1892427" y="4000786"/>
                  <a:pt x="1584484" y="4028789"/>
                </a:cubicBezTo>
                <a:cubicBezTo>
                  <a:pt x="1573625" y="4029742"/>
                  <a:pt x="1563148" y="4034028"/>
                  <a:pt x="1552480" y="4036695"/>
                </a:cubicBezTo>
                <a:lnTo>
                  <a:pt x="1152430" y="4036695"/>
                </a:lnTo>
                <a:cubicBezTo>
                  <a:pt x="1140238" y="4033742"/>
                  <a:pt x="1128236" y="4030409"/>
                  <a:pt x="1115949" y="4027837"/>
                </a:cubicBezTo>
                <a:cubicBezTo>
                  <a:pt x="1018318" y="4007834"/>
                  <a:pt x="917924" y="3996690"/>
                  <a:pt x="823627" y="3966591"/>
                </a:cubicBezTo>
                <a:cubicBezTo>
                  <a:pt x="431483" y="3841242"/>
                  <a:pt x="164402" y="3586353"/>
                  <a:pt x="45244" y="3187637"/>
                </a:cubicBezTo>
                <a:cubicBezTo>
                  <a:pt x="23241" y="3113913"/>
                  <a:pt x="14764" y="3036189"/>
                  <a:pt x="0" y="2960370"/>
                </a:cubicBezTo>
                <a:cubicBezTo>
                  <a:pt x="0" y="2881027"/>
                  <a:pt x="0" y="2801588"/>
                  <a:pt x="0" y="272224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50000"/>
            </a:schemeClr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9F317C-DAED-05A7-04C1-491106A1F4DA}"/>
              </a:ext>
            </a:extLst>
          </p:cNvPr>
          <p:cNvSpPr txBox="1"/>
          <p:nvPr/>
        </p:nvSpPr>
        <p:spPr>
          <a:xfrm>
            <a:off x="8073352" y="2798062"/>
            <a:ext cx="4465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bas neue" panose="020B0606020202050201" pitchFamily="34" charset="0"/>
              </a:rPr>
              <a:t>Ações para os varejistas com menor receita (</a:t>
            </a:r>
            <a:r>
              <a:rPr lang="pt-BR" sz="2400" dirty="0" err="1">
                <a:solidFill>
                  <a:schemeClr val="bg1"/>
                </a:solidFill>
                <a:latin typeface="Bebas neue" panose="020B0606020202050201" pitchFamily="34" charset="0"/>
              </a:rPr>
              <a:t>Amazon</a:t>
            </a:r>
            <a:r>
              <a:rPr lang="pt-BR" sz="2400" dirty="0">
                <a:solidFill>
                  <a:schemeClr val="bg1"/>
                </a:solidFill>
                <a:latin typeface="Bebas neue" panose="020B0606020202050201" pitchFamily="34" charset="0"/>
              </a:rPr>
              <a:t> e Walmart)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7DBA0E-1BEE-3E3A-A2B3-D9BDCA54D9D9}"/>
              </a:ext>
            </a:extLst>
          </p:cNvPr>
          <p:cNvCxnSpPr>
            <a:cxnSpLocks/>
          </p:cNvCxnSpPr>
          <p:nvPr/>
        </p:nvCxnSpPr>
        <p:spPr>
          <a:xfrm>
            <a:off x="8172400" y="3593607"/>
            <a:ext cx="456291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9DFA2067-7D0C-9436-463B-E2683D2A2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" y="-45752"/>
            <a:ext cx="7524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4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823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Aptos Narrow</vt:lpstr>
      <vt:lpstr>Aptos Ne</vt:lpstr>
      <vt:lpstr>Arial</vt:lpstr>
      <vt:lpstr>Bebas neue</vt:lpstr>
      <vt:lpstr>Fira Sans Extra Condensed Medium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Ramon Oliveira Amaral</dc:creator>
  <cp:lastModifiedBy>RAMON OLIVEIRA AMARAL</cp:lastModifiedBy>
  <cp:revision>30</cp:revision>
  <dcterms:created xsi:type="dcterms:W3CDTF">2025-02-08T20:34:32Z</dcterms:created>
  <dcterms:modified xsi:type="dcterms:W3CDTF">2025-03-26T22:25:37Z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2025-03-26T22:23:23Z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38ae2f02-5710-4e12-80bb-83600c3fdf1e</vt:lpwstr>
  </property>
  <property fmtid="{D5CDD505-2E9C-101B-9397-08002B2CF9AE}" pid="7" name="MSIP_Label_defa4170-0d19-0005-0004-bc88714345d2_ActionId">
    <vt:lpwstr>93f843e3-0d43-4765-834e-55cd35ca29d6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