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9" r:id="rId4"/>
    <p:sldId id="270" r:id="rId5"/>
    <p:sldId id="258" r:id="rId6"/>
    <p:sldId id="264" r:id="rId7"/>
    <p:sldId id="260" r:id="rId8"/>
    <p:sldId id="261" r:id="rId9"/>
    <p:sldId id="262" r:id="rId10"/>
    <p:sldId id="263" r:id="rId11"/>
    <p:sldId id="265" r:id="rId12"/>
    <p:sldId id="284" r:id="rId13"/>
    <p:sldId id="268" r:id="rId14"/>
    <p:sldId id="266" r:id="rId15"/>
    <p:sldId id="275" r:id="rId16"/>
    <p:sldId id="286" r:id="rId17"/>
    <p:sldId id="269" r:id="rId18"/>
    <p:sldId id="288" r:id="rId19"/>
    <p:sldId id="267" r:id="rId20"/>
    <p:sldId id="271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sha Siddiqui" initials="RS" lastIdx="4" clrIdx="0">
    <p:extLst>
      <p:ext uri="{19B8F6BF-5375-455C-9EA6-DF929625EA0E}">
        <p15:presenceInfo xmlns:p15="http://schemas.microsoft.com/office/powerpoint/2012/main" userId="S::rsiddiqui@i2cinc.com::52ce9d9b-bb42-4706-9af6-fe87d32f56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5CBC1-2391-60B7-B53D-887EF9013BBF}" v="4" dt="2019-11-08T04:57:33.752"/>
    <p1510:client id="{2FD8C91D-96F1-41AF-BC2D-94BBCE15D2B3}" v="656" dt="2019-11-07T19:31:21.462"/>
    <p1510:client id="{93F65F77-72DB-E5CC-61EC-DCEAEF233EF3}" v="3" dt="2019-11-07T14:32:52.439"/>
    <p1510:client id="{ADD4BEF4-8993-6872-0181-BE54FB7E228A}" v="8601" dt="2019-11-07T14:02:20.868"/>
    <p1510:client id="{B00AB02F-60DD-9314-EAB0-213211E288B3}" v="2" dt="2019-11-07T14:29:38.307"/>
    <p1510:client id="{BF0CF044-7F57-F2AA-E7D6-2CEDD014BC06}" v="152" dt="2019-11-07T12:28:06.998"/>
    <p1510:client id="{FF0F8958-3E8D-A210-156C-93705FCDE366}" v="13" dt="2019-11-14T17:25:2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4:14:40.554" idx="2">
    <p:pos x="7026" y="1326"/>
    <p:text>[@Sohaib Munawar] i added the input intents here. You can add your stuff her etoo or make a new slide as well.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4:48:18.894" idx="3">
    <p:pos x="10" y="10"/>
    <p:text>[@Sohaib Munawar] same as opening.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4:13:05.178" idx="1">
    <p:pos x="7026" y="1326"/>
    <p:text>[@Sohaib Munawar] i added intents I've made specifically for Empathy here - feel free to add your stuff in here or make a new slide for how you will use this!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7T05:45:40.860" idx="4">
    <p:pos x="10" y="10"/>
    <p:text>[@Sohaib Munawar] issme i added things from original slides - again, you can add models here or remove it as you want (y)!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834DB-3085-4D2E-B022-888BA5008C55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EC7265-4F82-4B41-BAC8-119B21B65136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Pre-Processing</a:t>
          </a:r>
          <a:endParaRPr lang="en-US" b="0" i="0" u="none" strike="noStrike" cap="none" baseline="0" noProof="0">
            <a:latin typeface="Bahnschrift"/>
          </a:endParaRPr>
        </a:p>
      </dgm:t>
    </dgm:pt>
    <dgm:pt modelId="{ABCE3F0D-D2DB-469B-AAFE-626211C40561}" type="parTrans" cxnId="{2BBF10E8-CC56-4FDE-BB09-258D35F69457}">
      <dgm:prSet/>
      <dgm:spPr/>
      <dgm:t>
        <a:bodyPr/>
        <a:lstStyle/>
        <a:p>
          <a:endParaRPr lang="en-US"/>
        </a:p>
      </dgm:t>
    </dgm:pt>
    <dgm:pt modelId="{ECB1796E-B6BD-4145-973F-2E2998F862E1}" type="sibTrans" cxnId="{2BBF10E8-CC56-4FDE-BB09-258D35F69457}">
      <dgm:prSet/>
      <dgm:spPr/>
      <dgm:t>
        <a:bodyPr/>
        <a:lstStyle/>
        <a:p>
          <a:endParaRPr lang="en-US"/>
        </a:p>
      </dgm:t>
    </dgm:pt>
    <dgm:pt modelId="{6DE0ED52-33FC-4EA8-A3D7-C41D40CD2E9B}">
      <dgm:prSet phldrT="[Text]"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Feature Engineering</a:t>
          </a:r>
          <a:endParaRPr lang="en-US"/>
        </a:p>
      </dgm:t>
    </dgm:pt>
    <dgm:pt modelId="{686102BE-CB13-4718-824B-63019520A182}" type="parTrans" cxnId="{BCFC9A71-EF38-451B-A081-E0B04E04B254}">
      <dgm:prSet/>
      <dgm:spPr/>
      <dgm:t>
        <a:bodyPr/>
        <a:lstStyle/>
        <a:p>
          <a:endParaRPr lang="en-US"/>
        </a:p>
      </dgm:t>
    </dgm:pt>
    <dgm:pt modelId="{ABB1A504-0D52-4E73-B2FA-54B9529AA2DA}" type="sibTrans" cxnId="{BCFC9A71-EF38-451B-A081-E0B04E04B254}">
      <dgm:prSet/>
      <dgm:spPr/>
      <dgm:t>
        <a:bodyPr/>
        <a:lstStyle/>
        <a:p>
          <a:endParaRPr lang="en-US"/>
        </a:p>
      </dgm:t>
    </dgm:pt>
    <dgm:pt modelId="{A97220F3-D7DC-44A1-A05D-9D4CE73728C9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Vectorization</a:t>
          </a:r>
          <a:endParaRPr lang="en-US"/>
        </a:p>
      </dgm:t>
    </dgm:pt>
    <dgm:pt modelId="{DF0E83AA-80EE-478E-BAE2-38B61B54A054}" type="parTrans" cxnId="{17640C8C-B1C0-4757-B046-0283EE1CBF98}">
      <dgm:prSet/>
      <dgm:spPr/>
      <dgm:t>
        <a:bodyPr/>
        <a:lstStyle/>
        <a:p>
          <a:endParaRPr lang="en-US"/>
        </a:p>
      </dgm:t>
    </dgm:pt>
    <dgm:pt modelId="{01FE513B-676B-47B0-9A9C-8F2B790B8CBE}" type="sibTrans" cxnId="{17640C8C-B1C0-4757-B046-0283EE1CBF98}">
      <dgm:prSet/>
      <dgm:spPr/>
      <dgm:t>
        <a:bodyPr/>
        <a:lstStyle/>
        <a:p>
          <a:endParaRPr lang="en-US"/>
        </a:p>
      </dgm:t>
    </dgm:pt>
    <dgm:pt modelId="{1BFF3D91-7C59-40EA-8739-0FA305D8AB4D}">
      <dgm:prSet phldrT="[Text]"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Model Training/Evaluation</a:t>
          </a:r>
          <a:endParaRPr lang="en-US"/>
        </a:p>
      </dgm:t>
    </dgm:pt>
    <dgm:pt modelId="{0CD40666-C64E-43E2-B665-4BADF8155805}" type="parTrans" cxnId="{7BC20681-1336-44E0-916A-CCDD33106364}">
      <dgm:prSet/>
      <dgm:spPr/>
      <dgm:t>
        <a:bodyPr/>
        <a:lstStyle/>
        <a:p>
          <a:endParaRPr lang="en-US"/>
        </a:p>
      </dgm:t>
    </dgm:pt>
    <dgm:pt modelId="{53F6CB18-466F-4E9A-82BA-D00F254C94AA}" type="sibTrans" cxnId="{7BC20681-1336-44E0-916A-CCDD33106364}">
      <dgm:prSet/>
      <dgm:spPr/>
      <dgm:t>
        <a:bodyPr/>
        <a:lstStyle/>
        <a:p>
          <a:endParaRPr lang="en-US"/>
        </a:p>
      </dgm:t>
    </dgm:pt>
    <dgm:pt modelId="{A7DAE113-15D6-4C99-8CFC-22098124E596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Predictions</a:t>
          </a:r>
          <a:endParaRPr lang="en-US"/>
        </a:p>
      </dgm:t>
    </dgm:pt>
    <dgm:pt modelId="{C45E88BD-0F4A-4DF4-880B-07F6A5ADF00B}" type="parTrans" cxnId="{E56D49B7-085B-4881-9FB4-8A55BA57C230}">
      <dgm:prSet/>
      <dgm:spPr/>
      <dgm:t>
        <a:bodyPr/>
        <a:lstStyle/>
        <a:p>
          <a:endParaRPr lang="en-US"/>
        </a:p>
      </dgm:t>
    </dgm:pt>
    <dgm:pt modelId="{6A6F0CA3-270D-4CED-8B1F-3084B986274C}" type="sibTrans" cxnId="{E56D49B7-085B-4881-9FB4-8A55BA57C230}">
      <dgm:prSet/>
      <dgm:spPr/>
      <dgm:t>
        <a:bodyPr/>
        <a:lstStyle/>
        <a:p>
          <a:endParaRPr lang="en-US"/>
        </a:p>
      </dgm:t>
    </dgm:pt>
    <dgm:pt modelId="{775B99C9-7C20-4319-A8E4-035315B15866}" type="pres">
      <dgm:prSet presAssocID="{8FB834DB-3085-4D2E-B022-888BA5008C55}" presName="CompostProcess" presStyleCnt="0">
        <dgm:presLayoutVars>
          <dgm:dir/>
          <dgm:resizeHandles val="exact"/>
        </dgm:presLayoutVars>
      </dgm:prSet>
      <dgm:spPr/>
    </dgm:pt>
    <dgm:pt modelId="{44E4F7ED-F9E0-4025-9F02-B6980D334C36}" type="pres">
      <dgm:prSet presAssocID="{8FB834DB-3085-4D2E-B022-888BA5008C55}" presName="arrow" presStyleLbl="bgShp" presStyleIdx="0" presStyleCnt="1"/>
      <dgm:spPr/>
    </dgm:pt>
    <dgm:pt modelId="{32D83BD5-C5CA-4A0E-A4ED-EAF27B21E2C0}" type="pres">
      <dgm:prSet presAssocID="{8FB834DB-3085-4D2E-B022-888BA5008C55}" presName="linearProcess" presStyleCnt="0"/>
      <dgm:spPr/>
    </dgm:pt>
    <dgm:pt modelId="{870A3C98-0DBE-483E-927C-12EF4FFF309F}" type="pres">
      <dgm:prSet presAssocID="{0BEC7265-4F82-4B41-BAC8-119B21B65136}" presName="textNode" presStyleLbl="node1" presStyleIdx="0" presStyleCnt="5">
        <dgm:presLayoutVars>
          <dgm:bulletEnabled val="1"/>
        </dgm:presLayoutVars>
      </dgm:prSet>
      <dgm:spPr/>
    </dgm:pt>
    <dgm:pt modelId="{8DA12D2C-272A-4043-BBEB-E8FBC9511859}" type="pres">
      <dgm:prSet presAssocID="{ECB1796E-B6BD-4145-973F-2E2998F862E1}" presName="sibTrans" presStyleCnt="0"/>
      <dgm:spPr/>
    </dgm:pt>
    <dgm:pt modelId="{8156B3EE-C1A9-411B-93F9-2045F62C48F8}" type="pres">
      <dgm:prSet presAssocID="{6DE0ED52-33FC-4EA8-A3D7-C41D40CD2E9B}" presName="textNode" presStyleLbl="node1" presStyleIdx="1" presStyleCnt="5">
        <dgm:presLayoutVars>
          <dgm:bulletEnabled val="1"/>
        </dgm:presLayoutVars>
      </dgm:prSet>
      <dgm:spPr/>
    </dgm:pt>
    <dgm:pt modelId="{37677A3E-A62F-47A3-90A2-157FB7DCBEE1}" type="pres">
      <dgm:prSet presAssocID="{ABB1A504-0D52-4E73-B2FA-54B9529AA2DA}" presName="sibTrans" presStyleCnt="0"/>
      <dgm:spPr/>
    </dgm:pt>
    <dgm:pt modelId="{90C8A3FD-1456-4FD0-B825-61E39EDD5C1E}" type="pres">
      <dgm:prSet presAssocID="{A97220F3-D7DC-44A1-A05D-9D4CE73728C9}" presName="textNode" presStyleLbl="node1" presStyleIdx="2" presStyleCnt="5">
        <dgm:presLayoutVars>
          <dgm:bulletEnabled val="1"/>
        </dgm:presLayoutVars>
      </dgm:prSet>
      <dgm:spPr/>
    </dgm:pt>
    <dgm:pt modelId="{967DDA0C-FCD0-4E8F-9B13-C1781AA265A5}" type="pres">
      <dgm:prSet presAssocID="{01FE513B-676B-47B0-9A9C-8F2B790B8CBE}" presName="sibTrans" presStyleCnt="0"/>
      <dgm:spPr/>
    </dgm:pt>
    <dgm:pt modelId="{DCCA758D-0A01-4A13-8860-000D69215617}" type="pres">
      <dgm:prSet presAssocID="{1BFF3D91-7C59-40EA-8739-0FA305D8AB4D}" presName="textNode" presStyleLbl="node1" presStyleIdx="3" presStyleCnt="5">
        <dgm:presLayoutVars>
          <dgm:bulletEnabled val="1"/>
        </dgm:presLayoutVars>
      </dgm:prSet>
      <dgm:spPr/>
    </dgm:pt>
    <dgm:pt modelId="{AB2A8952-C209-41D2-93E6-7BB05CAE3094}" type="pres">
      <dgm:prSet presAssocID="{53F6CB18-466F-4E9A-82BA-D00F254C94AA}" presName="sibTrans" presStyleCnt="0"/>
      <dgm:spPr/>
    </dgm:pt>
    <dgm:pt modelId="{AED714C3-4F1E-4606-863B-A4B1C143DB11}" type="pres">
      <dgm:prSet presAssocID="{A7DAE113-15D6-4C99-8CFC-22098124E59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BDF34520-5C0B-4188-9F35-6CA7B2217E82}" type="presOf" srcId="{8FB834DB-3085-4D2E-B022-888BA5008C55}" destId="{775B99C9-7C20-4319-A8E4-035315B15866}" srcOrd="0" destOrd="0" presId="urn:microsoft.com/office/officeart/2005/8/layout/hProcess9"/>
    <dgm:cxn modelId="{259F5B5C-AF0F-4271-90E6-E4871A05892E}" type="presOf" srcId="{A7DAE113-15D6-4C99-8CFC-22098124E596}" destId="{AED714C3-4F1E-4606-863B-A4B1C143DB11}" srcOrd="0" destOrd="0" presId="urn:microsoft.com/office/officeart/2005/8/layout/hProcess9"/>
    <dgm:cxn modelId="{BCFC9A71-EF38-451B-A081-E0B04E04B254}" srcId="{8FB834DB-3085-4D2E-B022-888BA5008C55}" destId="{6DE0ED52-33FC-4EA8-A3D7-C41D40CD2E9B}" srcOrd="1" destOrd="0" parTransId="{686102BE-CB13-4718-824B-63019520A182}" sibTransId="{ABB1A504-0D52-4E73-B2FA-54B9529AA2DA}"/>
    <dgm:cxn modelId="{7BC20681-1336-44E0-916A-CCDD33106364}" srcId="{8FB834DB-3085-4D2E-B022-888BA5008C55}" destId="{1BFF3D91-7C59-40EA-8739-0FA305D8AB4D}" srcOrd="3" destOrd="0" parTransId="{0CD40666-C64E-43E2-B665-4BADF8155805}" sibTransId="{53F6CB18-466F-4E9A-82BA-D00F254C94AA}"/>
    <dgm:cxn modelId="{17640C8C-B1C0-4757-B046-0283EE1CBF98}" srcId="{8FB834DB-3085-4D2E-B022-888BA5008C55}" destId="{A97220F3-D7DC-44A1-A05D-9D4CE73728C9}" srcOrd="2" destOrd="0" parTransId="{DF0E83AA-80EE-478E-BAE2-38B61B54A054}" sibTransId="{01FE513B-676B-47B0-9A9C-8F2B790B8CBE}"/>
    <dgm:cxn modelId="{51CFC19B-5A86-457D-A480-9F3813E377F7}" type="presOf" srcId="{0BEC7265-4F82-4B41-BAC8-119B21B65136}" destId="{870A3C98-0DBE-483E-927C-12EF4FFF309F}" srcOrd="0" destOrd="0" presId="urn:microsoft.com/office/officeart/2005/8/layout/hProcess9"/>
    <dgm:cxn modelId="{E56D49B7-085B-4881-9FB4-8A55BA57C230}" srcId="{8FB834DB-3085-4D2E-B022-888BA5008C55}" destId="{A7DAE113-15D6-4C99-8CFC-22098124E596}" srcOrd="4" destOrd="0" parTransId="{C45E88BD-0F4A-4DF4-880B-07F6A5ADF00B}" sibTransId="{6A6F0CA3-270D-4CED-8B1F-3084B986274C}"/>
    <dgm:cxn modelId="{4F9372BC-7465-4AC1-9EA9-AC026763D416}" type="presOf" srcId="{6DE0ED52-33FC-4EA8-A3D7-C41D40CD2E9B}" destId="{8156B3EE-C1A9-411B-93F9-2045F62C48F8}" srcOrd="0" destOrd="0" presId="urn:microsoft.com/office/officeart/2005/8/layout/hProcess9"/>
    <dgm:cxn modelId="{87A6C2C7-7A36-4EB2-9632-5AC28F488612}" type="presOf" srcId="{A97220F3-D7DC-44A1-A05D-9D4CE73728C9}" destId="{90C8A3FD-1456-4FD0-B825-61E39EDD5C1E}" srcOrd="0" destOrd="0" presId="urn:microsoft.com/office/officeart/2005/8/layout/hProcess9"/>
    <dgm:cxn modelId="{FBAAFFC9-6BEA-4623-8B0A-055F34656F8B}" type="presOf" srcId="{1BFF3D91-7C59-40EA-8739-0FA305D8AB4D}" destId="{DCCA758D-0A01-4A13-8860-000D69215617}" srcOrd="0" destOrd="0" presId="urn:microsoft.com/office/officeart/2005/8/layout/hProcess9"/>
    <dgm:cxn modelId="{2BBF10E8-CC56-4FDE-BB09-258D35F69457}" srcId="{8FB834DB-3085-4D2E-B022-888BA5008C55}" destId="{0BEC7265-4F82-4B41-BAC8-119B21B65136}" srcOrd="0" destOrd="0" parTransId="{ABCE3F0D-D2DB-469B-AAFE-626211C40561}" sibTransId="{ECB1796E-B6BD-4145-973F-2E2998F862E1}"/>
    <dgm:cxn modelId="{9C70FC03-8A82-4601-B7D5-66EC647C0BB0}" type="presParOf" srcId="{775B99C9-7C20-4319-A8E4-035315B15866}" destId="{44E4F7ED-F9E0-4025-9F02-B6980D334C36}" srcOrd="0" destOrd="0" presId="urn:microsoft.com/office/officeart/2005/8/layout/hProcess9"/>
    <dgm:cxn modelId="{BFF17250-CD15-4CBC-A2C7-32A74548ADC8}" type="presParOf" srcId="{775B99C9-7C20-4319-A8E4-035315B15866}" destId="{32D83BD5-C5CA-4A0E-A4ED-EAF27B21E2C0}" srcOrd="1" destOrd="0" presId="urn:microsoft.com/office/officeart/2005/8/layout/hProcess9"/>
    <dgm:cxn modelId="{6D758B37-A324-4644-A94A-5DCB1DFC4BA5}" type="presParOf" srcId="{32D83BD5-C5CA-4A0E-A4ED-EAF27B21E2C0}" destId="{870A3C98-0DBE-483E-927C-12EF4FFF309F}" srcOrd="0" destOrd="0" presId="urn:microsoft.com/office/officeart/2005/8/layout/hProcess9"/>
    <dgm:cxn modelId="{789D717A-0441-49D7-90E2-3DE0E24CE20D}" type="presParOf" srcId="{32D83BD5-C5CA-4A0E-A4ED-EAF27B21E2C0}" destId="{8DA12D2C-272A-4043-BBEB-E8FBC9511859}" srcOrd="1" destOrd="0" presId="urn:microsoft.com/office/officeart/2005/8/layout/hProcess9"/>
    <dgm:cxn modelId="{EFF591AB-4083-455A-A9E1-97BD0D2FB8DD}" type="presParOf" srcId="{32D83BD5-C5CA-4A0E-A4ED-EAF27B21E2C0}" destId="{8156B3EE-C1A9-411B-93F9-2045F62C48F8}" srcOrd="2" destOrd="0" presId="urn:microsoft.com/office/officeart/2005/8/layout/hProcess9"/>
    <dgm:cxn modelId="{CD1F050C-BCFE-4C8C-811E-96CCB99EC43C}" type="presParOf" srcId="{32D83BD5-C5CA-4A0E-A4ED-EAF27B21E2C0}" destId="{37677A3E-A62F-47A3-90A2-157FB7DCBEE1}" srcOrd="3" destOrd="0" presId="urn:microsoft.com/office/officeart/2005/8/layout/hProcess9"/>
    <dgm:cxn modelId="{38182B03-AAE6-4364-9BAE-4A9C3555BC16}" type="presParOf" srcId="{32D83BD5-C5CA-4A0E-A4ED-EAF27B21E2C0}" destId="{90C8A3FD-1456-4FD0-B825-61E39EDD5C1E}" srcOrd="4" destOrd="0" presId="urn:microsoft.com/office/officeart/2005/8/layout/hProcess9"/>
    <dgm:cxn modelId="{F12A77CA-8981-4ECD-AB1E-42008B5B8BB2}" type="presParOf" srcId="{32D83BD5-C5CA-4A0E-A4ED-EAF27B21E2C0}" destId="{967DDA0C-FCD0-4E8F-9B13-C1781AA265A5}" srcOrd="5" destOrd="0" presId="urn:microsoft.com/office/officeart/2005/8/layout/hProcess9"/>
    <dgm:cxn modelId="{DF5A0B48-CF84-4F03-B216-B1D43AB7721F}" type="presParOf" srcId="{32D83BD5-C5CA-4A0E-A4ED-EAF27B21E2C0}" destId="{DCCA758D-0A01-4A13-8860-000D69215617}" srcOrd="6" destOrd="0" presId="urn:microsoft.com/office/officeart/2005/8/layout/hProcess9"/>
    <dgm:cxn modelId="{6BDF0915-BBEE-42AC-818A-BE443F373309}" type="presParOf" srcId="{32D83BD5-C5CA-4A0E-A4ED-EAF27B21E2C0}" destId="{AB2A8952-C209-41D2-93E6-7BB05CAE3094}" srcOrd="7" destOrd="0" presId="urn:microsoft.com/office/officeart/2005/8/layout/hProcess9"/>
    <dgm:cxn modelId="{7EC62B99-517D-43EB-9968-981DBE1A55DE}" type="presParOf" srcId="{32D83BD5-C5CA-4A0E-A4ED-EAF27B21E2C0}" destId="{AED714C3-4F1E-4606-863B-A4B1C143DB1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AAC1C-7784-4880-BD88-0BF0FC00CBFC}" type="doc">
      <dgm:prSet loTypeId="urn:microsoft.com/office/officeart/2005/8/layout/venn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3088FE-BFA3-4C23-9296-54E9488874C8}">
      <dgm:prSet phldrT="[Text]"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Business</a:t>
          </a:r>
          <a:r>
            <a:rPr lang="en-US" b="0" i="0" u="none" strike="noStrike" cap="none" baseline="0" noProof="0">
              <a:latin typeface="Bahnschrift"/>
            </a:rPr>
            <a:t> Logic</a:t>
          </a:r>
          <a:endParaRPr lang="en-US"/>
        </a:p>
      </dgm:t>
    </dgm:pt>
    <dgm:pt modelId="{15BAFF7C-AD98-4B5F-BC4D-B3250BBA76D7}" type="parTrans" cxnId="{C7E91441-0909-4ECC-AFFE-A4EC7A07EEF2}">
      <dgm:prSet/>
      <dgm:spPr/>
      <dgm:t>
        <a:bodyPr/>
        <a:lstStyle/>
        <a:p>
          <a:endParaRPr lang="en-US"/>
        </a:p>
      </dgm:t>
    </dgm:pt>
    <dgm:pt modelId="{94209FC1-3F5B-4211-B808-9CA931648DFF}" type="sibTrans" cxnId="{C7E91441-0909-4ECC-AFFE-A4EC7A07EEF2}">
      <dgm:prSet/>
      <dgm:spPr/>
      <dgm:t>
        <a:bodyPr/>
        <a:lstStyle/>
        <a:p>
          <a:endParaRPr lang="en-US"/>
        </a:p>
      </dgm:t>
    </dgm:pt>
    <dgm:pt modelId="{E394B113-3F89-4EF3-8CB2-AB921EDBCF42}">
      <dgm:prSet phldrT="[Text]"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Data Access Objects</a:t>
          </a:r>
          <a:endParaRPr lang="en-US"/>
        </a:p>
      </dgm:t>
    </dgm:pt>
    <dgm:pt modelId="{C5289273-7516-4639-88DE-061F9D988FE5}" type="parTrans" cxnId="{12700F7B-7990-4D60-975C-E65EB2FD68DC}">
      <dgm:prSet/>
      <dgm:spPr/>
      <dgm:t>
        <a:bodyPr/>
        <a:lstStyle/>
        <a:p>
          <a:endParaRPr lang="en-US"/>
        </a:p>
      </dgm:t>
    </dgm:pt>
    <dgm:pt modelId="{A6032F5C-DFB3-4548-B73A-B7C9C39F4FD0}" type="sibTrans" cxnId="{12700F7B-7990-4D60-975C-E65EB2FD68DC}">
      <dgm:prSet/>
      <dgm:spPr/>
      <dgm:t>
        <a:bodyPr/>
        <a:lstStyle/>
        <a:p>
          <a:endParaRPr lang="en-US"/>
        </a:p>
      </dgm:t>
    </dgm:pt>
    <dgm:pt modelId="{FC858D73-B5CD-44EA-8611-FB6D6D49EC57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Driver</a:t>
          </a:r>
          <a:endParaRPr lang="en-US"/>
        </a:p>
      </dgm:t>
    </dgm:pt>
    <dgm:pt modelId="{E2CC8BE8-FA79-45D4-802E-C206297073C0}" type="parTrans" cxnId="{57DF6065-373C-4CC6-956B-BA0D00882F25}">
      <dgm:prSet/>
      <dgm:spPr/>
      <dgm:t>
        <a:bodyPr/>
        <a:lstStyle/>
        <a:p>
          <a:endParaRPr lang="en-US"/>
        </a:p>
      </dgm:t>
    </dgm:pt>
    <dgm:pt modelId="{A3A18368-796B-40DB-B5CB-DDA316677D2D}" type="sibTrans" cxnId="{57DF6065-373C-4CC6-956B-BA0D00882F25}">
      <dgm:prSet/>
      <dgm:spPr/>
      <dgm:t>
        <a:bodyPr/>
        <a:lstStyle/>
        <a:p>
          <a:endParaRPr lang="en-US"/>
        </a:p>
      </dgm:t>
    </dgm:pt>
    <dgm:pt modelId="{FF188CA7-9227-4EB0-808A-7325EB0B1A6E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Resources</a:t>
          </a:r>
          <a:endParaRPr lang="en-US"/>
        </a:p>
      </dgm:t>
    </dgm:pt>
    <dgm:pt modelId="{A82A60C4-307D-4063-9AF4-DA6E7D613F6A}" type="parTrans" cxnId="{39EDA736-FAB8-4CBF-9AD1-E9A1C9CDC26A}">
      <dgm:prSet/>
      <dgm:spPr/>
      <dgm:t>
        <a:bodyPr/>
        <a:lstStyle/>
        <a:p>
          <a:endParaRPr lang="en-US"/>
        </a:p>
      </dgm:t>
    </dgm:pt>
    <dgm:pt modelId="{818DE1ED-14CA-4A7A-B203-D12F7CAA222E}" type="sibTrans" cxnId="{39EDA736-FAB8-4CBF-9AD1-E9A1C9CDC26A}">
      <dgm:prSet/>
      <dgm:spPr/>
      <dgm:t>
        <a:bodyPr/>
        <a:lstStyle/>
        <a:p>
          <a:endParaRPr lang="en-US"/>
        </a:p>
      </dgm:t>
    </dgm:pt>
    <dgm:pt modelId="{5B8A5AEF-A4ED-4902-87C4-5857718ACA42}">
      <dgm:prSet phldrT="[Text]" phldr="0"/>
      <dgm:spPr/>
      <dgm:t>
        <a:bodyPr/>
        <a:lstStyle/>
        <a:p>
          <a:r>
            <a:rPr lang="en-US">
              <a:latin typeface="Bahnschrift" panose="020F0302020204030204"/>
            </a:rPr>
            <a:t>Exceptions</a:t>
          </a:r>
          <a:endParaRPr lang="en-US"/>
        </a:p>
      </dgm:t>
    </dgm:pt>
    <dgm:pt modelId="{41C88E5E-4D8A-4287-814A-0C7C7F04594C}" type="parTrans" cxnId="{7CCAEF15-76BF-4EF5-955D-37547441D0D6}">
      <dgm:prSet/>
      <dgm:spPr/>
      <dgm:t>
        <a:bodyPr/>
        <a:lstStyle/>
        <a:p>
          <a:endParaRPr lang="en-US"/>
        </a:p>
      </dgm:t>
    </dgm:pt>
    <dgm:pt modelId="{FD4AA361-04DA-40FA-9FA2-6D34D564349F}" type="sibTrans" cxnId="{7CCAEF15-76BF-4EF5-955D-37547441D0D6}">
      <dgm:prSet/>
      <dgm:spPr/>
      <dgm:t>
        <a:bodyPr/>
        <a:lstStyle/>
        <a:p>
          <a:endParaRPr lang="en-US"/>
        </a:p>
      </dgm:t>
    </dgm:pt>
    <dgm:pt modelId="{CCF43EC7-A6E9-4E5A-9588-374D294264AE}" type="pres">
      <dgm:prSet presAssocID="{A8DAAC1C-7784-4880-BD88-0BF0FC00CBFC}" presName="Name0" presStyleCnt="0">
        <dgm:presLayoutVars>
          <dgm:dir/>
          <dgm:resizeHandles val="exact"/>
        </dgm:presLayoutVars>
      </dgm:prSet>
      <dgm:spPr/>
    </dgm:pt>
    <dgm:pt modelId="{3B067CA5-570E-466E-AAF8-59F113B741AA}" type="pres">
      <dgm:prSet presAssocID="{443088FE-BFA3-4C23-9296-54E9488874C8}" presName="Name5" presStyleLbl="vennNode1" presStyleIdx="0" presStyleCnt="5">
        <dgm:presLayoutVars>
          <dgm:bulletEnabled val="1"/>
        </dgm:presLayoutVars>
      </dgm:prSet>
      <dgm:spPr/>
    </dgm:pt>
    <dgm:pt modelId="{2D1DD5DA-8F68-4D5C-818C-B0184ECE2DA1}" type="pres">
      <dgm:prSet presAssocID="{94209FC1-3F5B-4211-B808-9CA931648DFF}" presName="space" presStyleCnt="0"/>
      <dgm:spPr/>
    </dgm:pt>
    <dgm:pt modelId="{3E6D56B3-6D5B-4C2E-9D49-D997237B8835}" type="pres">
      <dgm:prSet presAssocID="{E394B113-3F89-4EF3-8CB2-AB921EDBCF42}" presName="Name5" presStyleLbl="vennNode1" presStyleIdx="1" presStyleCnt="5">
        <dgm:presLayoutVars>
          <dgm:bulletEnabled val="1"/>
        </dgm:presLayoutVars>
      </dgm:prSet>
      <dgm:spPr/>
    </dgm:pt>
    <dgm:pt modelId="{6D6C4406-DC4F-4FD6-8608-7B62FFFC8C00}" type="pres">
      <dgm:prSet presAssocID="{A6032F5C-DFB3-4548-B73A-B7C9C39F4FD0}" presName="space" presStyleCnt="0"/>
      <dgm:spPr/>
    </dgm:pt>
    <dgm:pt modelId="{4313789F-E74B-450D-A8BA-AF9FAFB325AE}" type="pres">
      <dgm:prSet presAssocID="{FC858D73-B5CD-44EA-8611-FB6D6D49EC57}" presName="Name5" presStyleLbl="vennNode1" presStyleIdx="2" presStyleCnt="5">
        <dgm:presLayoutVars>
          <dgm:bulletEnabled val="1"/>
        </dgm:presLayoutVars>
      </dgm:prSet>
      <dgm:spPr/>
    </dgm:pt>
    <dgm:pt modelId="{495FECA2-54D5-41FB-9F16-4EA66E2676F0}" type="pres">
      <dgm:prSet presAssocID="{A3A18368-796B-40DB-B5CB-DDA316677D2D}" presName="space" presStyleCnt="0"/>
      <dgm:spPr/>
    </dgm:pt>
    <dgm:pt modelId="{083F9518-3059-4ADE-81E5-E4658E6E851C}" type="pres">
      <dgm:prSet presAssocID="{FF188CA7-9227-4EB0-808A-7325EB0B1A6E}" presName="Name5" presStyleLbl="vennNode1" presStyleIdx="3" presStyleCnt="5">
        <dgm:presLayoutVars>
          <dgm:bulletEnabled val="1"/>
        </dgm:presLayoutVars>
      </dgm:prSet>
      <dgm:spPr/>
    </dgm:pt>
    <dgm:pt modelId="{B7CDA447-A8EB-4550-8EEF-C6D5AA5C13BA}" type="pres">
      <dgm:prSet presAssocID="{818DE1ED-14CA-4A7A-B203-D12F7CAA222E}" presName="space" presStyleCnt="0"/>
      <dgm:spPr/>
    </dgm:pt>
    <dgm:pt modelId="{69E3BB21-21F4-4438-8EAF-A509CCE3B39A}" type="pres">
      <dgm:prSet presAssocID="{5B8A5AEF-A4ED-4902-87C4-5857718ACA42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7CCAEF15-76BF-4EF5-955D-37547441D0D6}" srcId="{A8DAAC1C-7784-4880-BD88-0BF0FC00CBFC}" destId="{5B8A5AEF-A4ED-4902-87C4-5857718ACA42}" srcOrd="4" destOrd="0" parTransId="{41C88E5E-4D8A-4287-814A-0C7C7F04594C}" sibTransId="{FD4AA361-04DA-40FA-9FA2-6D34D564349F}"/>
    <dgm:cxn modelId="{39EDA736-FAB8-4CBF-9AD1-E9A1C9CDC26A}" srcId="{A8DAAC1C-7784-4880-BD88-0BF0FC00CBFC}" destId="{FF188CA7-9227-4EB0-808A-7325EB0B1A6E}" srcOrd="3" destOrd="0" parTransId="{A82A60C4-307D-4063-9AF4-DA6E7D613F6A}" sibTransId="{818DE1ED-14CA-4A7A-B203-D12F7CAA222E}"/>
    <dgm:cxn modelId="{C7E91441-0909-4ECC-AFFE-A4EC7A07EEF2}" srcId="{A8DAAC1C-7784-4880-BD88-0BF0FC00CBFC}" destId="{443088FE-BFA3-4C23-9296-54E9488874C8}" srcOrd="0" destOrd="0" parTransId="{15BAFF7C-AD98-4B5F-BC4D-B3250BBA76D7}" sibTransId="{94209FC1-3F5B-4211-B808-9CA931648DFF}"/>
    <dgm:cxn modelId="{57DF6065-373C-4CC6-956B-BA0D00882F25}" srcId="{A8DAAC1C-7784-4880-BD88-0BF0FC00CBFC}" destId="{FC858D73-B5CD-44EA-8611-FB6D6D49EC57}" srcOrd="2" destOrd="0" parTransId="{E2CC8BE8-FA79-45D4-802E-C206297073C0}" sibTransId="{A3A18368-796B-40DB-B5CB-DDA316677D2D}"/>
    <dgm:cxn modelId="{12700F7B-7990-4D60-975C-E65EB2FD68DC}" srcId="{A8DAAC1C-7784-4880-BD88-0BF0FC00CBFC}" destId="{E394B113-3F89-4EF3-8CB2-AB921EDBCF42}" srcOrd="1" destOrd="0" parTransId="{C5289273-7516-4639-88DE-061F9D988FE5}" sibTransId="{A6032F5C-DFB3-4548-B73A-B7C9C39F4FD0}"/>
    <dgm:cxn modelId="{9EA82F9D-586C-4245-B5DE-B3D096A909CF}" type="presOf" srcId="{5B8A5AEF-A4ED-4902-87C4-5857718ACA42}" destId="{69E3BB21-21F4-4438-8EAF-A509CCE3B39A}" srcOrd="0" destOrd="0" presId="urn:microsoft.com/office/officeart/2005/8/layout/venn3"/>
    <dgm:cxn modelId="{D5D300A8-0416-4E3E-A8ED-B837EC1BB019}" type="presOf" srcId="{FF188CA7-9227-4EB0-808A-7325EB0B1A6E}" destId="{083F9518-3059-4ADE-81E5-E4658E6E851C}" srcOrd="0" destOrd="0" presId="urn:microsoft.com/office/officeart/2005/8/layout/venn3"/>
    <dgm:cxn modelId="{6A3D56AF-5F25-45A9-800F-48F311D587DC}" type="presOf" srcId="{E394B113-3F89-4EF3-8CB2-AB921EDBCF42}" destId="{3E6D56B3-6D5B-4C2E-9D49-D997237B8835}" srcOrd="0" destOrd="0" presId="urn:microsoft.com/office/officeart/2005/8/layout/venn3"/>
    <dgm:cxn modelId="{6B1A4EBB-F114-467D-8542-8A29B61F0160}" type="presOf" srcId="{A8DAAC1C-7784-4880-BD88-0BF0FC00CBFC}" destId="{CCF43EC7-A6E9-4E5A-9588-374D294264AE}" srcOrd="0" destOrd="0" presId="urn:microsoft.com/office/officeart/2005/8/layout/venn3"/>
    <dgm:cxn modelId="{A2C88FE1-6235-4076-9F60-1E49C9FFDF04}" type="presOf" srcId="{FC858D73-B5CD-44EA-8611-FB6D6D49EC57}" destId="{4313789F-E74B-450D-A8BA-AF9FAFB325AE}" srcOrd="0" destOrd="0" presId="urn:microsoft.com/office/officeart/2005/8/layout/venn3"/>
    <dgm:cxn modelId="{90E170F1-F593-4B00-93A6-F5FABFEDD105}" type="presOf" srcId="{443088FE-BFA3-4C23-9296-54E9488874C8}" destId="{3B067CA5-570E-466E-AAF8-59F113B741AA}" srcOrd="0" destOrd="0" presId="urn:microsoft.com/office/officeart/2005/8/layout/venn3"/>
    <dgm:cxn modelId="{234ED5BB-FD1B-46C0-8F38-BB6390FBA816}" type="presParOf" srcId="{CCF43EC7-A6E9-4E5A-9588-374D294264AE}" destId="{3B067CA5-570E-466E-AAF8-59F113B741AA}" srcOrd="0" destOrd="0" presId="urn:microsoft.com/office/officeart/2005/8/layout/venn3"/>
    <dgm:cxn modelId="{AA5CACD3-F191-4CF2-83FC-0B98DABB0AA9}" type="presParOf" srcId="{CCF43EC7-A6E9-4E5A-9588-374D294264AE}" destId="{2D1DD5DA-8F68-4D5C-818C-B0184ECE2DA1}" srcOrd="1" destOrd="0" presId="urn:microsoft.com/office/officeart/2005/8/layout/venn3"/>
    <dgm:cxn modelId="{BC2C7910-4F67-4D81-86A2-367300CA1EAF}" type="presParOf" srcId="{CCF43EC7-A6E9-4E5A-9588-374D294264AE}" destId="{3E6D56B3-6D5B-4C2E-9D49-D997237B8835}" srcOrd="2" destOrd="0" presId="urn:microsoft.com/office/officeart/2005/8/layout/venn3"/>
    <dgm:cxn modelId="{52A22C04-439C-40E5-B08A-6E5256B1C24E}" type="presParOf" srcId="{CCF43EC7-A6E9-4E5A-9588-374D294264AE}" destId="{6D6C4406-DC4F-4FD6-8608-7B62FFFC8C00}" srcOrd="3" destOrd="0" presId="urn:microsoft.com/office/officeart/2005/8/layout/venn3"/>
    <dgm:cxn modelId="{2ABB5912-7CE2-43C6-8B79-DCAC39CFC2D0}" type="presParOf" srcId="{CCF43EC7-A6E9-4E5A-9588-374D294264AE}" destId="{4313789F-E74B-450D-A8BA-AF9FAFB325AE}" srcOrd="4" destOrd="0" presId="urn:microsoft.com/office/officeart/2005/8/layout/venn3"/>
    <dgm:cxn modelId="{0BC662AA-5BCB-44B0-BBFB-7E41556896C8}" type="presParOf" srcId="{CCF43EC7-A6E9-4E5A-9588-374D294264AE}" destId="{495FECA2-54D5-41FB-9F16-4EA66E2676F0}" srcOrd="5" destOrd="0" presId="urn:microsoft.com/office/officeart/2005/8/layout/venn3"/>
    <dgm:cxn modelId="{C18439B1-8C06-43E1-AD48-0A21EB6C02DF}" type="presParOf" srcId="{CCF43EC7-A6E9-4E5A-9588-374D294264AE}" destId="{083F9518-3059-4ADE-81E5-E4658E6E851C}" srcOrd="6" destOrd="0" presId="urn:microsoft.com/office/officeart/2005/8/layout/venn3"/>
    <dgm:cxn modelId="{DA659871-F9F9-4753-86C8-47FA820AAA9B}" type="presParOf" srcId="{CCF43EC7-A6E9-4E5A-9588-374D294264AE}" destId="{B7CDA447-A8EB-4550-8EEF-C6D5AA5C13BA}" srcOrd="7" destOrd="0" presId="urn:microsoft.com/office/officeart/2005/8/layout/venn3"/>
    <dgm:cxn modelId="{6E35B3F7-58B6-454F-9B7A-6A89812545BD}" type="presParOf" srcId="{CCF43EC7-A6E9-4E5A-9588-374D294264AE}" destId="{69E3BB21-21F4-4438-8EAF-A509CCE3B39A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D81771-6961-481B-B9A8-536638F44B76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0D2EE8-366F-46FA-AA3C-F6CA5CA5727C}">
      <dgm:prSet phldrT="[Text]" phldr="0"/>
      <dgm:spPr/>
      <dgm:t>
        <a:bodyPr/>
        <a:lstStyle/>
        <a:p>
          <a:pPr rtl="0"/>
          <a:r>
            <a:rPr lang="en-US"/>
            <a:t>Service Classes</a:t>
          </a:r>
        </a:p>
      </dgm:t>
    </dgm:pt>
    <dgm:pt modelId="{E47113A4-9B3B-4507-98E9-F8E3B23A9071}" type="parTrans" cxnId="{52BB6786-2D32-4E2C-AA22-C018228BC36C}">
      <dgm:prSet/>
      <dgm:spPr/>
      <dgm:t>
        <a:bodyPr/>
        <a:lstStyle/>
        <a:p>
          <a:endParaRPr lang="en-US"/>
        </a:p>
      </dgm:t>
    </dgm:pt>
    <dgm:pt modelId="{1B5B2771-27BF-46B8-8B46-63267C33A0AE}" type="sibTrans" cxnId="{52BB6786-2D32-4E2C-AA22-C018228BC36C}">
      <dgm:prSet/>
      <dgm:spPr/>
      <dgm:t>
        <a:bodyPr/>
        <a:lstStyle/>
        <a:p>
          <a:endParaRPr lang="en-US"/>
        </a:p>
      </dgm:t>
    </dgm:pt>
    <dgm:pt modelId="{BC87A19A-5C54-4163-A3A0-F03328142B8C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Abstract Classes</a:t>
          </a:r>
          <a:endParaRPr lang="en-US"/>
        </a:p>
      </dgm:t>
    </dgm:pt>
    <dgm:pt modelId="{2D2DB8EB-5159-479C-B7BA-222EDF154472}" type="parTrans" cxnId="{A4737DCA-469D-4167-A02B-36392A72EB45}">
      <dgm:prSet/>
      <dgm:spPr/>
    </dgm:pt>
    <dgm:pt modelId="{198F4574-AB3D-4221-9482-A96995CBBAF0}" type="sibTrans" cxnId="{A4737DCA-469D-4167-A02B-36392A72EB45}">
      <dgm:prSet/>
      <dgm:spPr/>
    </dgm:pt>
    <dgm:pt modelId="{C3C7B782-A7B2-4945-B888-D16DAAF636DF}">
      <dgm:prSet phldr="0"/>
      <dgm:spPr/>
      <dgm:t>
        <a:bodyPr/>
        <a:lstStyle/>
        <a:p>
          <a:pPr rtl="0"/>
          <a:r>
            <a:rPr lang="en-US"/>
            <a:t>Handler Classes</a:t>
          </a:r>
        </a:p>
      </dgm:t>
    </dgm:pt>
    <dgm:pt modelId="{9F605A33-D817-4B38-B62C-0DC1735C13D2}" type="parTrans" cxnId="{64005069-6218-406F-BA7F-E9789BB895D5}">
      <dgm:prSet/>
      <dgm:spPr/>
    </dgm:pt>
    <dgm:pt modelId="{00AD95BC-D346-4F9F-A1E3-8119F3368093}" type="sibTrans" cxnId="{64005069-6218-406F-BA7F-E9789BB895D5}">
      <dgm:prSet/>
      <dgm:spPr/>
    </dgm:pt>
    <dgm:pt modelId="{E6333B1A-82D1-4646-9CD4-260E20D3E824}">
      <dgm:prSet phldr="0"/>
      <dgm:spPr/>
      <dgm:t>
        <a:bodyPr/>
        <a:lstStyle/>
        <a:p>
          <a:pPr rtl="0"/>
          <a:r>
            <a:rPr lang="en-US"/>
            <a:t>Factory Classes</a:t>
          </a:r>
        </a:p>
      </dgm:t>
    </dgm:pt>
    <dgm:pt modelId="{1518E9D8-B12A-4722-900A-25B57BAF0A52}" type="parTrans" cxnId="{4B5CBECE-F881-40CB-B42D-DE5C095EE498}">
      <dgm:prSet/>
      <dgm:spPr/>
    </dgm:pt>
    <dgm:pt modelId="{9D3D931E-2054-4D25-A296-B3D2176B2D31}" type="sibTrans" cxnId="{4B5CBECE-F881-40CB-B42D-DE5C095EE498}">
      <dgm:prSet/>
      <dgm:spPr/>
    </dgm:pt>
    <dgm:pt modelId="{949ABFEA-8E29-4BFD-B1B8-3B0D5A79CB1C}">
      <dgm:prSet phldr="0"/>
      <dgm:spPr/>
      <dgm:t>
        <a:bodyPr/>
        <a:lstStyle/>
        <a:p>
          <a:pPr rtl="0"/>
          <a:r>
            <a:rPr lang="en-US"/>
            <a:t>Implementation Classes</a:t>
          </a:r>
        </a:p>
      </dgm:t>
    </dgm:pt>
    <dgm:pt modelId="{D596D959-2C60-45AB-BC70-EB874978DFF8}" type="parTrans" cxnId="{3DC5EA05-353C-452C-AD8E-BB88323DEF4E}">
      <dgm:prSet/>
      <dgm:spPr/>
    </dgm:pt>
    <dgm:pt modelId="{DACF55EA-185D-4F29-943F-82FECDE5B22B}" type="sibTrans" cxnId="{3DC5EA05-353C-452C-AD8E-BB88323DEF4E}">
      <dgm:prSet/>
      <dgm:spPr/>
    </dgm:pt>
    <dgm:pt modelId="{6D9E32A0-D0DF-4855-9D7F-8EBE4693717F}" type="pres">
      <dgm:prSet presAssocID="{3DD81771-6961-481B-B9A8-536638F44B76}" presName="compositeShape" presStyleCnt="0">
        <dgm:presLayoutVars>
          <dgm:dir/>
          <dgm:resizeHandles/>
        </dgm:presLayoutVars>
      </dgm:prSet>
      <dgm:spPr/>
    </dgm:pt>
    <dgm:pt modelId="{03677E5B-6627-4F31-86DC-BDA8E762511C}" type="pres">
      <dgm:prSet presAssocID="{3DD81771-6961-481B-B9A8-536638F44B76}" presName="pyramid" presStyleLbl="node1" presStyleIdx="0" presStyleCnt="1"/>
      <dgm:spPr/>
    </dgm:pt>
    <dgm:pt modelId="{934F6870-6C85-4A6D-ACF6-5576A7653068}" type="pres">
      <dgm:prSet presAssocID="{3DD81771-6961-481B-B9A8-536638F44B76}" presName="theList" presStyleCnt="0"/>
      <dgm:spPr/>
    </dgm:pt>
    <dgm:pt modelId="{CF6B345C-53C3-4F89-8FFF-AA20B9622E73}" type="pres">
      <dgm:prSet presAssocID="{090D2EE8-366F-46FA-AA3C-F6CA5CA5727C}" presName="aNode" presStyleLbl="fgAcc1" presStyleIdx="0" presStyleCnt="5">
        <dgm:presLayoutVars>
          <dgm:bulletEnabled val="1"/>
        </dgm:presLayoutVars>
      </dgm:prSet>
      <dgm:spPr/>
    </dgm:pt>
    <dgm:pt modelId="{EF7A4EED-5857-4BEB-9FA2-ADD0C4A70182}" type="pres">
      <dgm:prSet presAssocID="{090D2EE8-366F-46FA-AA3C-F6CA5CA5727C}" presName="aSpace" presStyleCnt="0"/>
      <dgm:spPr/>
    </dgm:pt>
    <dgm:pt modelId="{5206789C-C676-4AEA-9824-5E9A7BFB50B1}" type="pres">
      <dgm:prSet presAssocID="{C3C7B782-A7B2-4945-B888-D16DAAF636DF}" presName="aNode" presStyleLbl="fgAcc1" presStyleIdx="1" presStyleCnt="5">
        <dgm:presLayoutVars>
          <dgm:bulletEnabled val="1"/>
        </dgm:presLayoutVars>
      </dgm:prSet>
      <dgm:spPr/>
    </dgm:pt>
    <dgm:pt modelId="{E5BF8D23-E10A-4F27-8E00-BFE45BBA9174}" type="pres">
      <dgm:prSet presAssocID="{C3C7B782-A7B2-4945-B888-D16DAAF636DF}" presName="aSpace" presStyleCnt="0"/>
      <dgm:spPr/>
    </dgm:pt>
    <dgm:pt modelId="{B474DF3F-8792-4EF3-9C0B-9E2FD20C96AD}" type="pres">
      <dgm:prSet presAssocID="{E6333B1A-82D1-4646-9CD4-260E20D3E824}" presName="aNode" presStyleLbl="fgAcc1" presStyleIdx="2" presStyleCnt="5">
        <dgm:presLayoutVars>
          <dgm:bulletEnabled val="1"/>
        </dgm:presLayoutVars>
      </dgm:prSet>
      <dgm:spPr/>
    </dgm:pt>
    <dgm:pt modelId="{33138E31-42FC-463D-98CC-23DCF130457B}" type="pres">
      <dgm:prSet presAssocID="{E6333B1A-82D1-4646-9CD4-260E20D3E824}" presName="aSpace" presStyleCnt="0"/>
      <dgm:spPr/>
    </dgm:pt>
    <dgm:pt modelId="{A91E22BE-CDFD-489F-BD01-0A08C72A10DC}" type="pres">
      <dgm:prSet presAssocID="{949ABFEA-8E29-4BFD-B1B8-3B0D5A79CB1C}" presName="aNode" presStyleLbl="fgAcc1" presStyleIdx="3" presStyleCnt="5">
        <dgm:presLayoutVars>
          <dgm:bulletEnabled val="1"/>
        </dgm:presLayoutVars>
      </dgm:prSet>
      <dgm:spPr/>
    </dgm:pt>
    <dgm:pt modelId="{5D41364B-B636-4DFD-AD29-70D4720A195C}" type="pres">
      <dgm:prSet presAssocID="{949ABFEA-8E29-4BFD-B1B8-3B0D5A79CB1C}" presName="aSpace" presStyleCnt="0"/>
      <dgm:spPr/>
    </dgm:pt>
    <dgm:pt modelId="{C0B285A9-12DD-489F-8F99-DA8ECB5A4D03}" type="pres">
      <dgm:prSet presAssocID="{BC87A19A-5C54-4163-A3A0-F03328142B8C}" presName="aNode" presStyleLbl="fgAcc1" presStyleIdx="4" presStyleCnt="5">
        <dgm:presLayoutVars>
          <dgm:bulletEnabled val="1"/>
        </dgm:presLayoutVars>
      </dgm:prSet>
      <dgm:spPr/>
    </dgm:pt>
    <dgm:pt modelId="{122D4619-9D5D-4E8C-AA66-231FCA41258B}" type="pres">
      <dgm:prSet presAssocID="{BC87A19A-5C54-4163-A3A0-F03328142B8C}" presName="aSpace" presStyleCnt="0"/>
      <dgm:spPr/>
    </dgm:pt>
  </dgm:ptLst>
  <dgm:cxnLst>
    <dgm:cxn modelId="{3DC5EA05-353C-452C-AD8E-BB88323DEF4E}" srcId="{3DD81771-6961-481B-B9A8-536638F44B76}" destId="{949ABFEA-8E29-4BFD-B1B8-3B0D5A79CB1C}" srcOrd="3" destOrd="0" parTransId="{D596D959-2C60-45AB-BC70-EB874978DFF8}" sibTransId="{DACF55EA-185D-4F29-943F-82FECDE5B22B}"/>
    <dgm:cxn modelId="{84657434-A38D-439B-9087-A74105193AB0}" type="presOf" srcId="{C3C7B782-A7B2-4945-B888-D16DAAF636DF}" destId="{5206789C-C676-4AEA-9824-5E9A7BFB50B1}" srcOrd="0" destOrd="0" presId="urn:microsoft.com/office/officeart/2005/8/layout/pyramid2"/>
    <dgm:cxn modelId="{64005069-6218-406F-BA7F-E9789BB895D5}" srcId="{3DD81771-6961-481B-B9A8-536638F44B76}" destId="{C3C7B782-A7B2-4945-B888-D16DAAF636DF}" srcOrd="1" destOrd="0" parTransId="{9F605A33-D817-4B38-B62C-0DC1735C13D2}" sibTransId="{00AD95BC-D346-4F9F-A1E3-8119F3368093}"/>
    <dgm:cxn modelId="{EB46B185-0BEB-4271-90A2-858C07FD197C}" type="presOf" srcId="{090D2EE8-366F-46FA-AA3C-F6CA5CA5727C}" destId="{CF6B345C-53C3-4F89-8FFF-AA20B9622E73}" srcOrd="0" destOrd="0" presId="urn:microsoft.com/office/officeart/2005/8/layout/pyramid2"/>
    <dgm:cxn modelId="{52BB6786-2D32-4E2C-AA22-C018228BC36C}" srcId="{3DD81771-6961-481B-B9A8-536638F44B76}" destId="{090D2EE8-366F-46FA-AA3C-F6CA5CA5727C}" srcOrd="0" destOrd="0" parTransId="{E47113A4-9B3B-4507-98E9-F8E3B23A9071}" sibTransId="{1B5B2771-27BF-46B8-8B46-63267C33A0AE}"/>
    <dgm:cxn modelId="{974CAC8A-1F73-44D4-9DCB-618F562FDEFC}" type="presOf" srcId="{949ABFEA-8E29-4BFD-B1B8-3B0D5A79CB1C}" destId="{A91E22BE-CDFD-489F-BD01-0A08C72A10DC}" srcOrd="0" destOrd="0" presId="urn:microsoft.com/office/officeart/2005/8/layout/pyramid2"/>
    <dgm:cxn modelId="{6DBB74C1-B3B9-4225-BEC3-87CC0ACEA5A8}" type="presOf" srcId="{BC87A19A-5C54-4163-A3A0-F03328142B8C}" destId="{C0B285A9-12DD-489F-8F99-DA8ECB5A4D03}" srcOrd="0" destOrd="0" presId="urn:microsoft.com/office/officeart/2005/8/layout/pyramid2"/>
    <dgm:cxn modelId="{A4737DCA-469D-4167-A02B-36392A72EB45}" srcId="{3DD81771-6961-481B-B9A8-536638F44B76}" destId="{BC87A19A-5C54-4163-A3A0-F03328142B8C}" srcOrd="4" destOrd="0" parTransId="{2D2DB8EB-5159-479C-B7BA-222EDF154472}" sibTransId="{198F4574-AB3D-4221-9482-A96995CBBAF0}"/>
    <dgm:cxn modelId="{2C39F5CB-6BC0-4F91-A81E-2FFF8100D331}" type="presOf" srcId="{E6333B1A-82D1-4646-9CD4-260E20D3E824}" destId="{B474DF3F-8792-4EF3-9C0B-9E2FD20C96AD}" srcOrd="0" destOrd="0" presId="urn:microsoft.com/office/officeart/2005/8/layout/pyramid2"/>
    <dgm:cxn modelId="{4B5CBECE-F881-40CB-B42D-DE5C095EE498}" srcId="{3DD81771-6961-481B-B9A8-536638F44B76}" destId="{E6333B1A-82D1-4646-9CD4-260E20D3E824}" srcOrd="2" destOrd="0" parTransId="{1518E9D8-B12A-4722-900A-25B57BAF0A52}" sibTransId="{9D3D931E-2054-4D25-A296-B3D2176B2D31}"/>
    <dgm:cxn modelId="{941798E8-99EA-4A08-9085-592D16CE4660}" type="presOf" srcId="{3DD81771-6961-481B-B9A8-536638F44B76}" destId="{6D9E32A0-D0DF-4855-9D7F-8EBE4693717F}" srcOrd="0" destOrd="0" presId="urn:microsoft.com/office/officeart/2005/8/layout/pyramid2"/>
    <dgm:cxn modelId="{D90FD2D9-C0F5-43AF-B638-88501BC1E388}" type="presParOf" srcId="{6D9E32A0-D0DF-4855-9D7F-8EBE4693717F}" destId="{03677E5B-6627-4F31-86DC-BDA8E762511C}" srcOrd="0" destOrd="0" presId="urn:microsoft.com/office/officeart/2005/8/layout/pyramid2"/>
    <dgm:cxn modelId="{24AF8C2D-7ADA-4113-9888-FA31F4BB1778}" type="presParOf" srcId="{6D9E32A0-D0DF-4855-9D7F-8EBE4693717F}" destId="{934F6870-6C85-4A6D-ACF6-5576A7653068}" srcOrd="1" destOrd="0" presId="urn:microsoft.com/office/officeart/2005/8/layout/pyramid2"/>
    <dgm:cxn modelId="{91A08969-EA70-4D96-8525-96F30D7D0720}" type="presParOf" srcId="{934F6870-6C85-4A6D-ACF6-5576A7653068}" destId="{CF6B345C-53C3-4F89-8FFF-AA20B9622E73}" srcOrd="0" destOrd="0" presId="urn:microsoft.com/office/officeart/2005/8/layout/pyramid2"/>
    <dgm:cxn modelId="{C483EDFA-80D3-498E-8C05-18F50DB91020}" type="presParOf" srcId="{934F6870-6C85-4A6D-ACF6-5576A7653068}" destId="{EF7A4EED-5857-4BEB-9FA2-ADD0C4A70182}" srcOrd="1" destOrd="0" presId="urn:microsoft.com/office/officeart/2005/8/layout/pyramid2"/>
    <dgm:cxn modelId="{2580BC61-1413-4D70-BD98-DC8B1F67BA83}" type="presParOf" srcId="{934F6870-6C85-4A6D-ACF6-5576A7653068}" destId="{5206789C-C676-4AEA-9824-5E9A7BFB50B1}" srcOrd="2" destOrd="0" presId="urn:microsoft.com/office/officeart/2005/8/layout/pyramid2"/>
    <dgm:cxn modelId="{17E695E9-E704-427C-82CB-1302E213A95E}" type="presParOf" srcId="{934F6870-6C85-4A6D-ACF6-5576A7653068}" destId="{E5BF8D23-E10A-4F27-8E00-BFE45BBA9174}" srcOrd="3" destOrd="0" presId="urn:microsoft.com/office/officeart/2005/8/layout/pyramid2"/>
    <dgm:cxn modelId="{3D23B7C8-FD8A-4E5F-858C-96C03C498F7B}" type="presParOf" srcId="{934F6870-6C85-4A6D-ACF6-5576A7653068}" destId="{B474DF3F-8792-4EF3-9C0B-9E2FD20C96AD}" srcOrd="4" destOrd="0" presId="urn:microsoft.com/office/officeart/2005/8/layout/pyramid2"/>
    <dgm:cxn modelId="{A0FA54AA-0832-47E6-BE42-E4E031284B6C}" type="presParOf" srcId="{934F6870-6C85-4A6D-ACF6-5576A7653068}" destId="{33138E31-42FC-463D-98CC-23DCF130457B}" srcOrd="5" destOrd="0" presId="urn:microsoft.com/office/officeart/2005/8/layout/pyramid2"/>
    <dgm:cxn modelId="{8F0BF422-74B2-4958-B76E-9CFB141CDF02}" type="presParOf" srcId="{934F6870-6C85-4A6D-ACF6-5576A7653068}" destId="{A91E22BE-CDFD-489F-BD01-0A08C72A10DC}" srcOrd="6" destOrd="0" presId="urn:microsoft.com/office/officeart/2005/8/layout/pyramid2"/>
    <dgm:cxn modelId="{EC37E7EC-4DEF-44BD-AAE4-43E68FE9B06B}" type="presParOf" srcId="{934F6870-6C85-4A6D-ACF6-5576A7653068}" destId="{5D41364B-B636-4DFD-AD29-70D4720A195C}" srcOrd="7" destOrd="0" presId="urn:microsoft.com/office/officeart/2005/8/layout/pyramid2"/>
    <dgm:cxn modelId="{6F75CF8E-3F66-4EA4-BE3F-53EB362B8D6E}" type="presParOf" srcId="{934F6870-6C85-4A6D-ACF6-5576A7653068}" destId="{C0B285A9-12DD-489F-8F99-DA8ECB5A4D03}" srcOrd="8" destOrd="0" presId="urn:microsoft.com/office/officeart/2005/8/layout/pyramid2"/>
    <dgm:cxn modelId="{5B6C49B6-E7C5-4B47-B34C-6FC4DFF874AF}" type="presParOf" srcId="{934F6870-6C85-4A6D-ACF6-5576A7653068}" destId="{122D4619-9D5D-4E8C-AA66-231FCA41258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C24DC4-65B0-46CE-BC3A-3D48BCB7B089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5C3BC7C-2DBB-4072-9DD1-44D7C3402AFC}">
      <dgm:prSet/>
      <dgm:spPr/>
      <dgm:t>
        <a:bodyPr/>
        <a:lstStyle/>
        <a:p>
          <a:pPr rtl="0"/>
          <a:r>
            <a:rPr lang="en-US"/>
            <a:t>"</a:t>
          </a:r>
          <a:r>
            <a:rPr lang="en-US" b="1"/>
            <a:t>transcript</a:t>
          </a:r>
          <a:r>
            <a:rPr lang="en-US"/>
            <a:t>":</a:t>
          </a:r>
          <a:r>
            <a:rPr lang="en-US">
              <a:latin typeface="Bahnschrift" panose="020F0302020204030204"/>
            </a:rPr>
            <a:t> </a:t>
          </a:r>
          <a:endParaRPr lang="en-US"/>
        </a:p>
      </dgm:t>
    </dgm:pt>
    <dgm:pt modelId="{42175A01-271C-4638-B0A7-3F14FBAE59BD}" type="parTrans" cxnId="{9E7337CB-D250-49D9-8DFF-183FEEDBFA1C}">
      <dgm:prSet/>
      <dgm:spPr/>
      <dgm:t>
        <a:bodyPr/>
        <a:lstStyle/>
        <a:p>
          <a:endParaRPr lang="en-US"/>
        </a:p>
      </dgm:t>
    </dgm:pt>
    <dgm:pt modelId="{783FB6D8-FD0E-456B-8B9B-2E420C02C262}" type="sibTrans" cxnId="{9E7337CB-D250-49D9-8DFF-183FEEDBFA1C}">
      <dgm:prSet/>
      <dgm:spPr/>
      <dgm:t>
        <a:bodyPr/>
        <a:lstStyle/>
        <a:p>
          <a:endParaRPr lang="en-US"/>
        </a:p>
      </dgm:t>
    </dgm:pt>
    <dgm:pt modelId="{AA8B2331-13E5-4A93-A949-9CD2834E3C37}">
      <dgm:prSet/>
      <dgm:spPr/>
      <dgm:t>
        <a:bodyPr/>
        <a:lstStyle/>
        <a:p>
          <a:r>
            <a:rPr lang="en-US"/>
            <a:t>"</a:t>
          </a:r>
          <a:r>
            <a:rPr lang="en-US" b="1"/>
            <a:t>text</a:t>
          </a:r>
          <a:r>
            <a:rPr lang="en-US"/>
            <a:t>": "There is more snow coming to Montreal in the next few days.”,</a:t>
          </a:r>
        </a:p>
      </dgm:t>
    </dgm:pt>
    <dgm:pt modelId="{1EA48FF4-52DE-4E7B-9E2F-00F83C1CF0BB}" type="parTrans" cxnId="{D63E36BF-0736-40BB-97B2-8077F112697E}">
      <dgm:prSet/>
      <dgm:spPr/>
      <dgm:t>
        <a:bodyPr/>
        <a:lstStyle/>
        <a:p>
          <a:endParaRPr lang="en-US"/>
        </a:p>
      </dgm:t>
    </dgm:pt>
    <dgm:pt modelId="{2ADCFCE7-2193-4032-9D69-83FA5641310C}" type="sibTrans" cxnId="{D63E36BF-0736-40BB-97B2-8077F112697E}">
      <dgm:prSet/>
      <dgm:spPr/>
      <dgm:t>
        <a:bodyPr/>
        <a:lstStyle/>
        <a:p>
          <a:endParaRPr lang="en-US"/>
        </a:p>
      </dgm:t>
    </dgm:pt>
    <dgm:pt modelId="{50E05A42-EBB0-4F2B-9869-BA8A688DE98B}">
      <dgm:prSet/>
      <dgm:spPr/>
      <dgm:t>
        <a:bodyPr/>
        <a:lstStyle/>
        <a:p>
          <a:r>
            <a:rPr lang="en-US"/>
            <a:t>"</a:t>
          </a:r>
          <a:r>
            <a:rPr lang="en-US" b="1"/>
            <a:t>speaker</a:t>
          </a:r>
          <a:r>
            <a:rPr lang="en-US"/>
            <a:t>": "1",</a:t>
          </a:r>
        </a:p>
      </dgm:t>
    </dgm:pt>
    <dgm:pt modelId="{7C501360-AC4A-4E31-AD64-972B7C58058F}" type="parTrans" cxnId="{68A70FE9-6F58-4520-B25D-848C77B6A6B3}">
      <dgm:prSet/>
      <dgm:spPr/>
      <dgm:t>
        <a:bodyPr/>
        <a:lstStyle/>
        <a:p>
          <a:endParaRPr lang="en-US"/>
        </a:p>
      </dgm:t>
    </dgm:pt>
    <dgm:pt modelId="{72BC9983-0855-42E9-90CC-4EAAD4EE06AE}" type="sibTrans" cxnId="{68A70FE9-6F58-4520-B25D-848C77B6A6B3}">
      <dgm:prSet/>
      <dgm:spPr/>
      <dgm:t>
        <a:bodyPr/>
        <a:lstStyle/>
        <a:p>
          <a:endParaRPr lang="en-US"/>
        </a:p>
      </dgm:t>
    </dgm:pt>
    <dgm:pt modelId="{83822D82-B9CE-4BE0-AC95-5F9C06131F2B}">
      <dgm:prSet/>
      <dgm:spPr/>
      <dgm:t>
        <a:bodyPr/>
        <a:lstStyle/>
        <a:p>
          <a:r>
            <a:rPr lang="en-US"/>
            <a:t>"</a:t>
          </a:r>
          <a:r>
            <a:rPr lang="en-US" b="1"/>
            <a:t>start</a:t>
          </a:r>
          <a:r>
            <a:rPr lang="en-US"/>
            <a:t>": 1.1,</a:t>
          </a:r>
        </a:p>
      </dgm:t>
    </dgm:pt>
    <dgm:pt modelId="{18717826-7816-4E23-8193-C83A60E7E261}" type="parTrans" cxnId="{25CF4C3B-3461-4775-8C6A-C4CC5FCD6A4D}">
      <dgm:prSet/>
      <dgm:spPr/>
      <dgm:t>
        <a:bodyPr/>
        <a:lstStyle/>
        <a:p>
          <a:endParaRPr lang="en-US"/>
        </a:p>
      </dgm:t>
    </dgm:pt>
    <dgm:pt modelId="{86C28119-ADC2-4C8F-AFDF-64B8BDEE849D}" type="sibTrans" cxnId="{25CF4C3B-3461-4775-8C6A-C4CC5FCD6A4D}">
      <dgm:prSet/>
      <dgm:spPr/>
      <dgm:t>
        <a:bodyPr/>
        <a:lstStyle/>
        <a:p>
          <a:endParaRPr lang="en-US"/>
        </a:p>
      </dgm:t>
    </dgm:pt>
    <dgm:pt modelId="{AAD15FC9-2685-4861-954D-C2350E79C64F}">
      <dgm:prSet/>
      <dgm:spPr/>
      <dgm:t>
        <a:bodyPr/>
        <a:lstStyle/>
        <a:p>
          <a:pPr rtl="0"/>
          <a:r>
            <a:rPr lang="en-US"/>
            <a:t>"</a:t>
          </a:r>
          <a:r>
            <a:rPr lang="en-US" b="1"/>
            <a:t>end</a:t>
          </a:r>
          <a:r>
            <a:rPr lang="en-US"/>
            <a:t>": 18.5</a:t>
          </a:r>
          <a:endParaRPr lang="en-US">
            <a:latin typeface="Bahnschrift" panose="020F0302020204030204"/>
          </a:endParaRPr>
        </a:p>
      </dgm:t>
    </dgm:pt>
    <dgm:pt modelId="{1452F15B-ED94-42F9-80EB-69044F64B78A}" type="parTrans" cxnId="{76D2A1FE-DBE7-4DE6-BF56-93E27B2D5F86}">
      <dgm:prSet/>
      <dgm:spPr/>
      <dgm:t>
        <a:bodyPr/>
        <a:lstStyle/>
        <a:p>
          <a:endParaRPr lang="en-US"/>
        </a:p>
      </dgm:t>
    </dgm:pt>
    <dgm:pt modelId="{AF8B7FDA-5EB5-4A38-A4B7-B8FB3F16E6E2}" type="sibTrans" cxnId="{76D2A1FE-DBE7-4DE6-BF56-93E27B2D5F86}">
      <dgm:prSet/>
      <dgm:spPr/>
      <dgm:t>
        <a:bodyPr/>
        <a:lstStyle/>
        <a:p>
          <a:endParaRPr lang="en-US"/>
        </a:p>
      </dgm:t>
    </dgm:pt>
    <dgm:pt modelId="{7A9737B8-E8F8-46FD-9DEE-66080246A337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[{</a:t>
          </a:r>
          <a:endParaRPr lang="en-US"/>
        </a:p>
      </dgm:t>
    </dgm:pt>
    <dgm:pt modelId="{FDBB67A6-9655-4163-8B04-DD73500C4039}" type="parTrans" cxnId="{D716E79E-9C81-4471-8071-FD0098794B5E}">
      <dgm:prSet/>
      <dgm:spPr/>
    </dgm:pt>
    <dgm:pt modelId="{CFEA6ADE-DA10-4FAF-86AF-FF8D895A94E9}" type="sibTrans" cxnId="{D716E79E-9C81-4471-8071-FD0098794B5E}">
      <dgm:prSet/>
      <dgm:spPr/>
    </dgm:pt>
    <dgm:pt modelId="{F3477618-F064-43D0-B155-30BABAEEB77F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}]</a:t>
          </a:r>
          <a:endParaRPr lang="en-US"/>
        </a:p>
      </dgm:t>
    </dgm:pt>
    <dgm:pt modelId="{563D1D46-6677-4A57-90FF-2A12EA9E3471}" type="parTrans" cxnId="{CCBD4635-80B1-4766-A774-0019BF63038F}">
      <dgm:prSet/>
      <dgm:spPr/>
    </dgm:pt>
    <dgm:pt modelId="{02EDFBCD-A73C-4D25-8FC6-D9893947A9C1}" type="sibTrans" cxnId="{CCBD4635-80B1-4766-A774-0019BF63038F}">
      <dgm:prSet/>
      <dgm:spPr/>
    </dgm:pt>
    <dgm:pt modelId="{2FCD20A2-8E94-48C1-98EA-3E4618F03D14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statistics</a:t>
          </a:r>
          <a:r>
            <a:rPr lang="en-US">
              <a:latin typeface="Bahnschrift" panose="020F0302020204030204"/>
            </a:rPr>
            <a:t>":</a:t>
          </a:r>
        </a:p>
      </dgm:t>
    </dgm:pt>
    <dgm:pt modelId="{CAF4820D-F0A9-4265-9E9F-9436E84C19F8}" type="parTrans" cxnId="{185E94F2-82C9-47EE-89AE-3C6B78204DE6}">
      <dgm:prSet/>
      <dgm:spPr/>
    </dgm:pt>
    <dgm:pt modelId="{A8C67E6F-D3A3-4551-9B89-3DC3E7340433}" type="sibTrans" cxnId="{185E94F2-82C9-47EE-89AE-3C6B78204DE6}">
      <dgm:prSet/>
      <dgm:spPr/>
    </dgm:pt>
    <dgm:pt modelId="{AD4CDA95-8DA2-45A7-A222-17D4841EC8B8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[{</a:t>
          </a:r>
        </a:p>
      </dgm:t>
    </dgm:pt>
    <dgm:pt modelId="{B09955D8-A6A5-4608-A531-7E7CC8816B1B}" type="parTrans" cxnId="{FB925F94-46FA-4551-811A-36D17655C6A7}">
      <dgm:prSet/>
      <dgm:spPr/>
    </dgm:pt>
    <dgm:pt modelId="{BFD3BFC9-5327-44B1-A442-D1162EE23F75}" type="sibTrans" cxnId="{FB925F94-46FA-4551-811A-36D17655C6A7}">
      <dgm:prSet/>
      <dgm:spPr/>
    </dgm:pt>
    <dgm:pt modelId="{ECA2AC85-6314-46F7-B0C8-95DE3528BE65}">
      <dgm:prSet phldr="0"/>
      <dgm:spPr/>
      <dgm:t>
        <a:bodyPr/>
        <a:lstStyle/>
        <a:p>
          <a:r>
            <a:rPr lang="en-US">
              <a:latin typeface="Bahnschrift" panose="020F0302020204030204"/>
            </a:rPr>
            <a:t>}]</a:t>
          </a:r>
        </a:p>
      </dgm:t>
    </dgm:pt>
    <dgm:pt modelId="{EBB47125-EA9E-4691-B5E8-FC6742628A50}" type="parTrans" cxnId="{FC3F089E-5E76-4E53-A58F-C05BD6BADBA9}">
      <dgm:prSet/>
      <dgm:spPr/>
    </dgm:pt>
    <dgm:pt modelId="{BA2726F8-9EC9-4ECA-889F-DFEDD8200EFB}" type="sibTrans" cxnId="{FC3F089E-5E76-4E53-A58F-C05BD6BADBA9}">
      <dgm:prSet/>
      <dgm:spPr/>
    </dgm:pt>
    <dgm:pt modelId="{9DE73B59-010F-4630-8EB2-666CE94C8311}">
      <dgm:prSet phldr="0"/>
      <dgm:spPr/>
      <dgm:t>
        <a:bodyPr/>
        <a:lstStyle/>
        <a:p>
          <a:pPr rtl="0"/>
          <a:r>
            <a:rPr lang="en-US"/>
            <a:t>"</a:t>
          </a:r>
          <a:r>
            <a:rPr lang="en-US" b="1" err="1"/>
            <a:t>call_id</a:t>
          </a:r>
          <a:r>
            <a:rPr lang="en-US" b="0"/>
            <a:t>": XXXX-XXXX,</a:t>
          </a:r>
        </a:p>
      </dgm:t>
    </dgm:pt>
    <dgm:pt modelId="{C228991C-393C-4F02-AF56-1F68EB91F9A2}" type="parTrans" cxnId="{3918E79E-B267-4CF3-91A5-186049A469B9}">
      <dgm:prSet/>
      <dgm:spPr/>
    </dgm:pt>
    <dgm:pt modelId="{418CD590-8505-4449-BBF2-BDDCD17DBB08}" type="sibTrans" cxnId="{3918E79E-B267-4CF3-91A5-186049A469B9}">
      <dgm:prSet/>
      <dgm:spPr/>
    </dgm:pt>
    <dgm:pt modelId="{510F9B61-07F5-4B09-B34D-A6EB531B45F0}">
      <dgm:prSet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language</a:t>
          </a:r>
          <a:r>
            <a:rPr lang="en-US">
              <a:latin typeface="Bahnschrift" panose="020F0302020204030204"/>
            </a:rPr>
            <a:t>": eng-USA,</a:t>
          </a:r>
        </a:p>
      </dgm:t>
    </dgm:pt>
    <dgm:pt modelId="{95CA5146-DE73-4BB2-A25C-8CAC46F519D7}" type="parTrans" cxnId="{534D39FD-A9FC-43C8-9090-2BD0FEAFD58E}">
      <dgm:prSet/>
      <dgm:spPr/>
    </dgm:pt>
    <dgm:pt modelId="{9551405B-05EF-4389-8BB3-A297E083F54B}" type="sibTrans" cxnId="{534D39FD-A9FC-43C8-9090-2BD0FEAFD58E}">
      <dgm:prSet/>
      <dgm:spPr/>
    </dgm:pt>
    <dgm:pt modelId="{F25D7EA1-043D-4C4F-946D-3756BFD11497}">
      <dgm:prSet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music</a:t>
          </a:r>
          <a:r>
            <a:rPr lang="en-US">
              <a:latin typeface="Bahnschrift" panose="020F0302020204030204"/>
            </a:rPr>
            <a:t>": True,</a:t>
          </a:r>
        </a:p>
      </dgm:t>
    </dgm:pt>
    <dgm:pt modelId="{626E42AC-6FB4-422C-8CE0-8F9BFAC60CF9}" type="parTrans" cxnId="{D7A5CFCA-E7CF-49A5-B93D-0767E7E56F9B}">
      <dgm:prSet/>
      <dgm:spPr/>
    </dgm:pt>
    <dgm:pt modelId="{66096059-2133-45F2-902E-AABC533B08BD}" type="sibTrans" cxnId="{D7A5CFCA-E7CF-49A5-B93D-0767E7E56F9B}">
      <dgm:prSet/>
      <dgm:spPr/>
    </dgm:pt>
    <dgm:pt modelId="{2D68C48E-CD6F-40C2-BF20-38623ECB6B6D}">
      <dgm:prSet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pitch</a:t>
          </a:r>
          <a:r>
            <a:rPr lang="en-US">
              <a:latin typeface="Bahnschrift" panose="020F0302020204030204"/>
            </a:rPr>
            <a:t>": 4.5,</a:t>
          </a:r>
        </a:p>
      </dgm:t>
    </dgm:pt>
    <dgm:pt modelId="{536A007E-D9AB-4E33-8F7A-79A9189DA338}" type="parTrans" cxnId="{A6FB9D20-6F2B-4B6A-99FC-1A50046E8257}">
      <dgm:prSet/>
      <dgm:spPr/>
    </dgm:pt>
    <dgm:pt modelId="{7885FCA0-F561-4E5C-86C1-CA9190A9CA93}" type="sibTrans" cxnId="{A6FB9D20-6F2B-4B6A-99FC-1A50046E8257}">
      <dgm:prSet/>
      <dgm:spPr/>
    </dgm:pt>
    <dgm:pt modelId="{F3CAC3F8-074B-4C60-9D78-69C7CA4EFE3E}">
      <dgm:prSet phldr="0"/>
      <dgm:spPr/>
      <dgm:t>
        <a:bodyPr/>
        <a:lstStyle/>
        <a:p>
          <a:pPr rtl="0"/>
          <a:r>
            <a:rPr lang="en-US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frequency</a:t>
          </a:r>
          <a:r>
            <a:rPr lang="en-US">
              <a:latin typeface="Bahnschrift" panose="020F0302020204030204"/>
            </a:rPr>
            <a:t>": 10.8,</a:t>
          </a:r>
        </a:p>
      </dgm:t>
    </dgm:pt>
    <dgm:pt modelId="{9EB11403-36E6-400E-B5A5-DCF300486704}" type="parTrans" cxnId="{4D9C2D69-4172-4DB6-989E-0963486CC460}">
      <dgm:prSet/>
      <dgm:spPr/>
    </dgm:pt>
    <dgm:pt modelId="{5BFCB2CC-1F6A-47CE-AEA8-1A5CB3F7716E}" type="sibTrans" cxnId="{4D9C2D69-4172-4DB6-989E-0963486CC460}">
      <dgm:prSet/>
      <dgm:spPr/>
    </dgm:pt>
    <dgm:pt modelId="{81C04EEC-F467-4E03-B7B8-22D06A1E8203}">
      <dgm:prSet phldr="0"/>
      <dgm:spPr/>
      <dgm:t>
        <a:bodyPr/>
        <a:lstStyle/>
        <a:p>
          <a:r>
            <a:rPr lang="en-US" b="0">
              <a:latin typeface="Bahnschrift" panose="020F0302020204030204"/>
            </a:rPr>
            <a:t>"</a:t>
          </a:r>
          <a:r>
            <a:rPr lang="en-US" b="1">
              <a:latin typeface="Bahnschrift" panose="020F0302020204030204"/>
            </a:rPr>
            <a:t>noise</a:t>
          </a:r>
          <a:r>
            <a:rPr lang="en-US">
              <a:latin typeface="Bahnschrift" panose="020F0302020204030204"/>
            </a:rPr>
            <a:t>": 30%,</a:t>
          </a:r>
          <a:endParaRPr lang="en-US"/>
        </a:p>
      </dgm:t>
    </dgm:pt>
    <dgm:pt modelId="{0B0B3759-A22C-4B56-8C7C-5E8ED49F6A4C}" type="parTrans" cxnId="{D47D0A34-FF4C-4793-BD2F-4839EC3D693B}">
      <dgm:prSet/>
      <dgm:spPr/>
    </dgm:pt>
    <dgm:pt modelId="{A875F8BF-4368-43EE-9040-8957A93DF2C3}" type="sibTrans" cxnId="{D47D0A34-FF4C-4793-BD2F-4839EC3D693B}">
      <dgm:prSet/>
      <dgm:spPr/>
    </dgm:pt>
    <dgm:pt modelId="{10AA68B8-F4A9-45B0-98F3-546304362C70}" type="pres">
      <dgm:prSet presAssocID="{A0C24DC4-65B0-46CE-BC3A-3D48BCB7B089}" presName="vert0" presStyleCnt="0">
        <dgm:presLayoutVars>
          <dgm:dir/>
          <dgm:animOne val="branch"/>
          <dgm:animLvl val="lvl"/>
        </dgm:presLayoutVars>
      </dgm:prSet>
      <dgm:spPr/>
    </dgm:pt>
    <dgm:pt modelId="{DE6F978D-8865-4ADC-B383-33C503C4D138}" type="pres">
      <dgm:prSet presAssocID="{25C3BC7C-2DBB-4072-9DD1-44D7C3402AFC}" presName="thickLine" presStyleLbl="alignNode1" presStyleIdx="0" presStyleCnt="16"/>
      <dgm:spPr/>
    </dgm:pt>
    <dgm:pt modelId="{55AEAC69-CB8F-4EC8-AFEE-BAC9F1AE01D0}" type="pres">
      <dgm:prSet presAssocID="{25C3BC7C-2DBB-4072-9DD1-44D7C3402AFC}" presName="horz1" presStyleCnt="0"/>
      <dgm:spPr/>
    </dgm:pt>
    <dgm:pt modelId="{A104E341-BCFB-4408-9528-EB6973A3775C}" type="pres">
      <dgm:prSet presAssocID="{25C3BC7C-2DBB-4072-9DD1-44D7C3402AFC}" presName="tx1" presStyleLbl="revTx" presStyleIdx="0" presStyleCnt="16"/>
      <dgm:spPr/>
    </dgm:pt>
    <dgm:pt modelId="{14BDED41-D563-48E6-B95C-B50F2481A93C}" type="pres">
      <dgm:prSet presAssocID="{25C3BC7C-2DBB-4072-9DD1-44D7C3402AFC}" presName="vert1" presStyleCnt="0"/>
      <dgm:spPr/>
    </dgm:pt>
    <dgm:pt modelId="{B0249547-02AB-42A0-B3EC-78677999F2E0}" type="pres">
      <dgm:prSet presAssocID="{7A9737B8-E8F8-46FD-9DEE-66080246A337}" presName="thickLine" presStyleLbl="alignNode1" presStyleIdx="1" presStyleCnt="16"/>
      <dgm:spPr/>
    </dgm:pt>
    <dgm:pt modelId="{0A0EC9E1-B591-4179-AA19-25F4B4A155FF}" type="pres">
      <dgm:prSet presAssocID="{7A9737B8-E8F8-46FD-9DEE-66080246A337}" presName="horz1" presStyleCnt="0"/>
      <dgm:spPr/>
    </dgm:pt>
    <dgm:pt modelId="{C252AEAA-2DCC-4E63-981E-F87C1A1FCC50}" type="pres">
      <dgm:prSet presAssocID="{7A9737B8-E8F8-46FD-9DEE-66080246A337}" presName="tx1" presStyleLbl="revTx" presStyleIdx="1" presStyleCnt="16"/>
      <dgm:spPr/>
    </dgm:pt>
    <dgm:pt modelId="{2DB80E53-06EC-468B-809F-F0E5B27DEC14}" type="pres">
      <dgm:prSet presAssocID="{7A9737B8-E8F8-46FD-9DEE-66080246A337}" presName="vert1" presStyleCnt="0"/>
      <dgm:spPr/>
    </dgm:pt>
    <dgm:pt modelId="{94CC9D61-6764-4DAB-8D85-B8AA63B32F1A}" type="pres">
      <dgm:prSet presAssocID="{AA8B2331-13E5-4A93-A949-9CD2834E3C37}" presName="thickLine" presStyleLbl="alignNode1" presStyleIdx="2" presStyleCnt="16"/>
      <dgm:spPr/>
    </dgm:pt>
    <dgm:pt modelId="{81A94C24-1FB1-4A5B-A756-F5F50EEBA7BC}" type="pres">
      <dgm:prSet presAssocID="{AA8B2331-13E5-4A93-A949-9CD2834E3C37}" presName="horz1" presStyleCnt="0"/>
      <dgm:spPr/>
    </dgm:pt>
    <dgm:pt modelId="{F671C582-EE3D-4AED-9AC2-321B8C568C3A}" type="pres">
      <dgm:prSet presAssocID="{AA8B2331-13E5-4A93-A949-9CD2834E3C37}" presName="tx1" presStyleLbl="revTx" presStyleIdx="2" presStyleCnt="16"/>
      <dgm:spPr/>
    </dgm:pt>
    <dgm:pt modelId="{C96B1A4D-34A6-4E80-8962-72F22DF692AE}" type="pres">
      <dgm:prSet presAssocID="{AA8B2331-13E5-4A93-A949-9CD2834E3C37}" presName="vert1" presStyleCnt="0"/>
      <dgm:spPr/>
    </dgm:pt>
    <dgm:pt modelId="{4FC224E2-E890-453E-8BE1-F581A5DE1B1C}" type="pres">
      <dgm:prSet presAssocID="{50E05A42-EBB0-4F2B-9869-BA8A688DE98B}" presName="thickLine" presStyleLbl="alignNode1" presStyleIdx="3" presStyleCnt="16"/>
      <dgm:spPr/>
    </dgm:pt>
    <dgm:pt modelId="{0BFC37C2-AE58-4346-BEE0-AA5055EFCBEF}" type="pres">
      <dgm:prSet presAssocID="{50E05A42-EBB0-4F2B-9869-BA8A688DE98B}" presName="horz1" presStyleCnt="0"/>
      <dgm:spPr/>
    </dgm:pt>
    <dgm:pt modelId="{105F9BF8-D00A-480E-9BFF-6F72CE2D3948}" type="pres">
      <dgm:prSet presAssocID="{50E05A42-EBB0-4F2B-9869-BA8A688DE98B}" presName="tx1" presStyleLbl="revTx" presStyleIdx="3" presStyleCnt="16"/>
      <dgm:spPr/>
    </dgm:pt>
    <dgm:pt modelId="{F0F96999-04B9-459A-BD02-CDEA940DE937}" type="pres">
      <dgm:prSet presAssocID="{50E05A42-EBB0-4F2B-9869-BA8A688DE98B}" presName="vert1" presStyleCnt="0"/>
      <dgm:spPr/>
    </dgm:pt>
    <dgm:pt modelId="{90280006-A461-42B9-8DBC-CF34DA1A082B}" type="pres">
      <dgm:prSet presAssocID="{83822D82-B9CE-4BE0-AC95-5F9C06131F2B}" presName="thickLine" presStyleLbl="alignNode1" presStyleIdx="4" presStyleCnt="16"/>
      <dgm:spPr/>
    </dgm:pt>
    <dgm:pt modelId="{A9EABC74-0AA0-49B8-81F6-C63F3CA4FB26}" type="pres">
      <dgm:prSet presAssocID="{83822D82-B9CE-4BE0-AC95-5F9C06131F2B}" presName="horz1" presStyleCnt="0"/>
      <dgm:spPr/>
    </dgm:pt>
    <dgm:pt modelId="{3B0A3A5E-6144-4B4C-9228-9CB193380E04}" type="pres">
      <dgm:prSet presAssocID="{83822D82-B9CE-4BE0-AC95-5F9C06131F2B}" presName="tx1" presStyleLbl="revTx" presStyleIdx="4" presStyleCnt="16"/>
      <dgm:spPr/>
    </dgm:pt>
    <dgm:pt modelId="{0FA3A24D-E98B-4EE4-8409-EDB57C97AC4E}" type="pres">
      <dgm:prSet presAssocID="{83822D82-B9CE-4BE0-AC95-5F9C06131F2B}" presName="vert1" presStyleCnt="0"/>
      <dgm:spPr/>
    </dgm:pt>
    <dgm:pt modelId="{DD97B3A7-5D7E-4B30-A800-7D5D0324E2C7}" type="pres">
      <dgm:prSet presAssocID="{AAD15FC9-2685-4861-954D-C2350E79C64F}" presName="thickLine" presStyleLbl="alignNode1" presStyleIdx="5" presStyleCnt="16"/>
      <dgm:spPr/>
    </dgm:pt>
    <dgm:pt modelId="{6B604C21-64A2-472F-A128-6BCC4730B408}" type="pres">
      <dgm:prSet presAssocID="{AAD15FC9-2685-4861-954D-C2350E79C64F}" presName="horz1" presStyleCnt="0"/>
      <dgm:spPr/>
    </dgm:pt>
    <dgm:pt modelId="{22B42AC0-A2A6-4F72-89A6-248F52F0A3EA}" type="pres">
      <dgm:prSet presAssocID="{AAD15FC9-2685-4861-954D-C2350E79C64F}" presName="tx1" presStyleLbl="revTx" presStyleIdx="5" presStyleCnt="16"/>
      <dgm:spPr/>
    </dgm:pt>
    <dgm:pt modelId="{BFCE6AF9-5732-4CFA-BC25-75B2D5A865CA}" type="pres">
      <dgm:prSet presAssocID="{AAD15FC9-2685-4861-954D-C2350E79C64F}" presName="vert1" presStyleCnt="0"/>
      <dgm:spPr/>
    </dgm:pt>
    <dgm:pt modelId="{72FDB382-3036-4069-9C9D-397597C4B733}" type="pres">
      <dgm:prSet presAssocID="{F3477618-F064-43D0-B155-30BABAEEB77F}" presName="thickLine" presStyleLbl="alignNode1" presStyleIdx="6" presStyleCnt="16"/>
      <dgm:spPr/>
    </dgm:pt>
    <dgm:pt modelId="{7D5EE033-6ECD-4C5D-AF53-69793DDD6D7A}" type="pres">
      <dgm:prSet presAssocID="{F3477618-F064-43D0-B155-30BABAEEB77F}" presName="horz1" presStyleCnt="0"/>
      <dgm:spPr/>
    </dgm:pt>
    <dgm:pt modelId="{29A6BDA5-D61C-42C2-998D-B77FDFE9E0B4}" type="pres">
      <dgm:prSet presAssocID="{F3477618-F064-43D0-B155-30BABAEEB77F}" presName="tx1" presStyleLbl="revTx" presStyleIdx="6" presStyleCnt="16"/>
      <dgm:spPr/>
    </dgm:pt>
    <dgm:pt modelId="{23F77DFC-238A-4E90-8BFB-201F50C5F814}" type="pres">
      <dgm:prSet presAssocID="{F3477618-F064-43D0-B155-30BABAEEB77F}" presName="vert1" presStyleCnt="0"/>
      <dgm:spPr/>
    </dgm:pt>
    <dgm:pt modelId="{62E7813C-1D8A-4696-B214-66E3CCB5469C}" type="pres">
      <dgm:prSet presAssocID="{2FCD20A2-8E94-48C1-98EA-3E4618F03D14}" presName="thickLine" presStyleLbl="alignNode1" presStyleIdx="7" presStyleCnt="16"/>
      <dgm:spPr/>
    </dgm:pt>
    <dgm:pt modelId="{393CEB29-3980-4C7F-9378-C3707E752F8A}" type="pres">
      <dgm:prSet presAssocID="{2FCD20A2-8E94-48C1-98EA-3E4618F03D14}" presName="horz1" presStyleCnt="0"/>
      <dgm:spPr/>
    </dgm:pt>
    <dgm:pt modelId="{F3CB6F93-BA52-4C15-A4AD-BF95FD5D0A32}" type="pres">
      <dgm:prSet presAssocID="{2FCD20A2-8E94-48C1-98EA-3E4618F03D14}" presName="tx1" presStyleLbl="revTx" presStyleIdx="7" presStyleCnt="16"/>
      <dgm:spPr/>
    </dgm:pt>
    <dgm:pt modelId="{EC62A3D1-94FC-42BB-9D13-D3875ADA25EB}" type="pres">
      <dgm:prSet presAssocID="{2FCD20A2-8E94-48C1-98EA-3E4618F03D14}" presName="vert1" presStyleCnt="0"/>
      <dgm:spPr/>
    </dgm:pt>
    <dgm:pt modelId="{C8D5C4F1-8437-48B5-BECE-81BD6233751F}" type="pres">
      <dgm:prSet presAssocID="{AD4CDA95-8DA2-45A7-A222-17D4841EC8B8}" presName="thickLine" presStyleLbl="alignNode1" presStyleIdx="8" presStyleCnt="16"/>
      <dgm:spPr/>
    </dgm:pt>
    <dgm:pt modelId="{2EC01023-5412-4D4D-90F0-73EC1CAFFEF6}" type="pres">
      <dgm:prSet presAssocID="{AD4CDA95-8DA2-45A7-A222-17D4841EC8B8}" presName="horz1" presStyleCnt="0"/>
      <dgm:spPr/>
    </dgm:pt>
    <dgm:pt modelId="{FDDC9788-5D0F-44DA-BF5C-8DB1F33DE64C}" type="pres">
      <dgm:prSet presAssocID="{AD4CDA95-8DA2-45A7-A222-17D4841EC8B8}" presName="tx1" presStyleLbl="revTx" presStyleIdx="8" presStyleCnt="16"/>
      <dgm:spPr/>
    </dgm:pt>
    <dgm:pt modelId="{3DB3315F-28C1-4A11-915B-34BDAC38410E}" type="pres">
      <dgm:prSet presAssocID="{AD4CDA95-8DA2-45A7-A222-17D4841EC8B8}" presName="vert1" presStyleCnt="0"/>
      <dgm:spPr/>
    </dgm:pt>
    <dgm:pt modelId="{87B9C4D4-3ABE-4B15-8BFD-D136CC1A1526}" type="pres">
      <dgm:prSet presAssocID="{9DE73B59-010F-4630-8EB2-666CE94C8311}" presName="thickLine" presStyleLbl="alignNode1" presStyleIdx="9" presStyleCnt="16"/>
      <dgm:spPr/>
    </dgm:pt>
    <dgm:pt modelId="{BD0006C9-3766-4CFC-B200-4CC73C5C0716}" type="pres">
      <dgm:prSet presAssocID="{9DE73B59-010F-4630-8EB2-666CE94C8311}" presName="horz1" presStyleCnt="0"/>
      <dgm:spPr/>
    </dgm:pt>
    <dgm:pt modelId="{A40CAF00-330F-4566-89FD-F15D78CFF5FC}" type="pres">
      <dgm:prSet presAssocID="{9DE73B59-010F-4630-8EB2-666CE94C8311}" presName="tx1" presStyleLbl="revTx" presStyleIdx="9" presStyleCnt="16"/>
      <dgm:spPr/>
    </dgm:pt>
    <dgm:pt modelId="{43E64626-5BF7-43A5-A515-59AC3CB993E6}" type="pres">
      <dgm:prSet presAssocID="{9DE73B59-010F-4630-8EB2-666CE94C8311}" presName="vert1" presStyleCnt="0"/>
      <dgm:spPr/>
    </dgm:pt>
    <dgm:pt modelId="{322AF1FD-E5C3-45D6-9C82-7B2DC3B0DADF}" type="pres">
      <dgm:prSet presAssocID="{81C04EEC-F467-4E03-B7B8-22D06A1E8203}" presName="thickLine" presStyleLbl="alignNode1" presStyleIdx="10" presStyleCnt="16"/>
      <dgm:spPr/>
    </dgm:pt>
    <dgm:pt modelId="{A7D61AE3-1A75-4D30-9D55-4262CD0D38CD}" type="pres">
      <dgm:prSet presAssocID="{81C04EEC-F467-4E03-B7B8-22D06A1E8203}" presName="horz1" presStyleCnt="0"/>
      <dgm:spPr/>
    </dgm:pt>
    <dgm:pt modelId="{DE791576-8E90-407B-BFDB-4450C8A8C167}" type="pres">
      <dgm:prSet presAssocID="{81C04EEC-F467-4E03-B7B8-22D06A1E8203}" presName="tx1" presStyleLbl="revTx" presStyleIdx="10" presStyleCnt="16"/>
      <dgm:spPr/>
    </dgm:pt>
    <dgm:pt modelId="{BBF5AE38-55BD-4FD7-82EC-873E9F9513F6}" type="pres">
      <dgm:prSet presAssocID="{81C04EEC-F467-4E03-B7B8-22D06A1E8203}" presName="vert1" presStyleCnt="0"/>
      <dgm:spPr/>
    </dgm:pt>
    <dgm:pt modelId="{8DAC90C7-9031-4B6D-8968-C6273481CAE5}" type="pres">
      <dgm:prSet presAssocID="{510F9B61-07F5-4B09-B34D-A6EB531B45F0}" presName="thickLine" presStyleLbl="alignNode1" presStyleIdx="11" presStyleCnt="16"/>
      <dgm:spPr/>
    </dgm:pt>
    <dgm:pt modelId="{50D58419-55D4-4D37-B681-FD927F3F80B1}" type="pres">
      <dgm:prSet presAssocID="{510F9B61-07F5-4B09-B34D-A6EB531B45F0}" presName="horz1" presStyleCnt="0"/>
      <dgm:spPr/>
    </dgm:pt>
    <dgm:pt modelId="{4E15B11C-7182-4B03-8A35-65C717B2A6D4}" type="pres">
      <dgm:prSet presAssocID="{510F9B61-07F5-4B09-B34D-A6EB531B45F0}" presName="tx1" presStyleLbl="revTx" presStyleIdx="11" presStyleCnt="16"/>
      <dgm:spPr/>
    </dgm:pt>
    <dgm:pt modelId="{037D20A4-C838-498C-886A-D4A2DFD68E0B}" type="pres">
      <dgm:prSet presAssocID="{510F9B61-07F5-4B09-B34D-A6EB531B45F0}" presName="vert1" presStyleCnt="0"/>
      <dgm:spPr/>
    </dgm:pt>
    <dgm:pt modelId="{109581DE-1F26-41C4-9E9D-1967C8D88A63}" type="pres">
      <dgm:prSet presAssocID="{F25D7EA1-043D-4C4F-946D-3756BFD11497}" presName="thickLine" presStyleLbl="alignNode1" presStyleIdx="12" presStyleCnt="16"/>
      <dgm:spPr/>
    </dgm:pt>
    <dgm:pt modelId="{7082ACBA-30A6-4C9A-825F-E88794133707}" type="pres">
      <dgm:prSet presAssocID="{F25D7EA1-043D-4C4F-946D-3756BFD11497}" presName="horz1" presStyleCnt="0"/>
      <dgm:spPr/>
    </dgm:pt>
    <dgm:pt modelId="{03FBEEB4-E034-45C9-80D2-BC5A4E9C94CA}" type="pres">
      <dgm:prSet presAssocID="{F25D7EA1-043D-4C4F-946D-3756BFD11497}" presName="tx1" presStyleLbl="revTx" presStyleIdx="12" presStyleCnt="16"/>
      <dgm:spPr/>
    </dgm:pt>
    <dgm:pt modelId="{12BFED7C-D4F1-488A-BE00-500A9DA51E5D}" type="pres">
      <dgm:prSet presAssocID="{F25D7EA1-043D-4C4F-946D-3756BFD11497}" presName="vert1" presStyleCnt="0"/>
      <dgm:spPr/>
    </dgm:pt>
    <dgm:pt modelId="{4D04F438-BA45-410E-AF4C-9AB2F64C7B94}" type="pres">
      <dgm:prSet presAssocID="{2D68C48E-CD6F-40C2-BF20-38623ECB6B6D}" presName="thickLine" presStyleLbl="alignNode1" presStyleIdx="13" presStyleCnt="16"/>
      <dgm:spPr/>
    </dgm:pt>
    <dgm:pt modelId="{B363750F-FA24-411F-A195-118BE9D85FF1}" type="pres">
      <dgm:prSet presAssocID="{2D68C48E-CD6F-40C2-BF20-38623ECB6B6D}" presName="horz1" presStyleCnt="0"/>
      <dgm:spPr/>
    </dgm:pt>
    <dgm:pt modelId="{EDB2BC9A-1824-4237-B197-AE0CE72C2FB0}" type="pres">
      <dgm:prSet presAssocID="{2D68C48E-CD6F-40C2-BF20-38623ECB6B6D}" presName="tx1" presStyleLbl="revTx" presStyleIdx="13" presStyleCnt="16"/>
      <dgm:spPr/>
    </dgm:pt>
    <dgm:pt modelId="{6C3185B7-E636-4B6E-990D-4C1FF7D9DE36}" type="pres">
      <dgm:prSet presAssocID="{2D68C48E-CD6F-40C2-BF20-38623ECB6B6D}" presName="vert1" presStyleCnt="0"/>
      <dgm:spPr/>
    </dgm:pt>
    <dgm:pt modelId="{0A24473A-D726-4EE9-9048-AC360601188B}" type="pres">
      <dgm:prSet presAssocID="{F3CAC3F8-074B-4C60-9D78-69C7CA4EFE3E}" presName="thickLine" presStyleLbl="alignNode1" presStyleIdx="14" presStyleCnt="16"/>
      <dgm:spPr/>
    </dgm:pt>
    <dgm:pt modelId="{F4B0F3C9-13DD-4BA4-A1C9-E6D361BBA6D5}" type="pres">
      <dgm:prSet presAssocID="{F3CAC3F8-074B-4C60-9D78-69C7CA4EFE3E}" presName="horz1" presStyleCnt="0"/>
      <dgm:spPr/>
    </dgm:pt>
    <dgm:pt modelId="{DC562932-48C3-4FDD-9D68-6588BEE7239A}" type="pres">
      <dgm:prSet presAssocID="{F3CAC3F8-074B-4C60-9D78-69C7CA4EFE3E}" presName="tx1" presStyleLbl="revTx" presStyleIdx="14" presStyleCnt="16"/>
      <dgm:spPr/>
    </dgm:pt>
    <dgm:pt modelId="{7DDA74DD-09B5-4FDD-9BF2-5F908360C43E}" type="pres">
      <dgm:prSet presAssocID="{F3CAC3F8-074B-4C60-9D78-69C7CA4EFE3E}" presName="vert1" presStyleCnt="0"/>
      <dgm:spPr/>
    </dgm:pt>
    <dgm:pt modelId="{27769DFE-0C10-43A5-94EA-6D0E0144C97A}" type="pres">
      <dgm:prSet presAssocID="{ECA2AC85-6314-46F7-B0C8-95DE3528BE65}" presName="thickLine" presStyleLbl="alignNode1" presStyleIdx="15" presStyleCnt="16"/>
      <dgm:spPr/>
    </dgm:pt>
    <dgm:pt modelId="{3829704F-9456-47AC-95F4-94BD725AADFF}" type="pres">
      <dgm:prSet presAssocID="{ECA2AC85-6314-46F7-B0C8-95DE3528BE65}" presName="horz1" presStyleCnt="0"/>
      <dgm:spPr/>
    </dgm:pt>
    <dgm:pt modelId="{249CEF00-196F-49F1-A287-04A9B794D323}" type="pres">
      <dgm:prSet presAssocID="{ECA2AC85-6314-46F7-B0C8-95DE3528BE65}" presName="tx1" presStyleLbl="revTx" presStyleIdx="15" presStyleCnt="16"/>
      <dgm:spPr/>
    </dgm:pt>
    <dgm:pt modelId="{164E95B5-2B4F-4D82-99D2-AAB368E580C4}" type="pres">
      <dgm:prSet presAssocID="{ECA2AC85-6314-46F7-B0C8-95DE3528BE65}" presName="vert1" presStyleCnt="0"/>
      <dgm:spPr/>
    </dgm:pt>
  </dgm:ptLst>
  <dgm:cxnLst>
    <dgm:cxn modelId="{86B66B05-27AA-4BEE-A40D-0C26F29D74EA}" type="presOf" srcId="{9DE73B59-010F-4630-8EB2-666CE94C8311}" destId="{A40CAF00-330F-4566-89FD-F15D78CFF5FC}" srcOrd="0" destOrd="0" presId="urn:microsoft.com/office/officeart/2008/layout/LinedList"/>
    <dgm:cxn modelId="{A6FB9D20-6F2B-4B6A-99FC-1A50046E8257}" srcId="{A0C24DC4-65B0-46CE-BC3A-3D48BCB7B089}" destId="{2D68C48E-CD6F-40C2-BF20-38623ECB6B6D}" srcOrd="13" destOrd="0" parTransId="{536A007E-D9AB-4E33-8F7A-79A9189DA338}" sibTransId="{7885FCA0-F561-4E5C-86C1-CA9190A9CA93}"/>
    <dgm:cxn modelId="{D47D0A34-FF4C-4793-BD2F-4839EC3D693B}" srcId="{A0C24DC4-65B0-46CE-BC3A-3D48BCB7B089}" destId="{81C04EEC-F467-4E03-B7B8-22D06A1E8203}" srcOrd="10" destOrd="0" parTransId="{0B0B3759-A22C-4B56-8C7C-5E8ED49F6A4C}" sibTransId="{A875F8BF-4368-43EE-9040-8957A93DF2C3}"/>
    <dgm:cxn modelId="{CCBD4635-80B1-4766-A774-0019BF63038F}" srcId="{A0C24DC4-65B0-46CE-BC3A-3D48BCB7B089}" destId="{F3477618-F064-43D0-B155-30BABAEEB77F}" srcOrd="6" destOrd="0" parTransId="{563D1D46-6677-4A57-90FF-2A12EA9E3471}" sibTransId="{02EDFBCD-A73C-4D25-8FC6-D9893947A9C1}"/>
    <dgm:cxn modelId="{42233536-D963-4D8C-BDD6-0FAC1788E5A1}" type="presOf" srcId="{ECA2AC85-6314-46F7-B0C8-95DE3528BE65}" destId="{249CEF00-196F-49F1-A287-04A9B794D323}" srcOrd="0" destOrd="0" presId="urn:microsoft.com/office/officeart/2008/layout/LinedList"/>
    <dgm:cxn modelId="{25CF4C3B-3461-4775-8C6A-C4CC5FCD6A4D}" srcId="{A0C24DC4-65B0-46CE-BC3A-3D48BCB7B089}" destId="{83822D82-B9CE-4BE0-AC95-5F9C06131F2B}" srcOrd="4" destOrd="0" parTransId="{18717826-7816-4E23-8193-C83A60E7E261}" sibTransId="{86C28119-ADC2-4C8F-AFDF-64B8BDEE849D}"/>
    <dgm:cxn modelId="{E57EFF3E-20A2-44C7-BD6E-E45CE4E40944}" type="presOf" srcId="{F25D7EA1-043D-4C4F-946D-3756BFD11497}" destId="{03FBEEB4-E034-45C9-80D2-BC5A4E9C94CA}" srcOrd="0" destOrd="0" presId="urn:microsoft.com/office/officeart/2008/layout/LinedList"/>
    <dgm:cxn modelId="{42485A40-1C2B-40A8-84B2-FAC2BC304AB5}" type="presOf" srcId="{81C04EEC-F467-4E03-B7B8-22D06A1E8203}" destId="{DE791576-8E90-407B-BFDB-4450C8A8C167}" srcOrd="0" destOrd="0" presId="urn:microsoft.com/office/officeart/2008/layout/LinedList"/>
    <dgm:cxn modelId="{B19B8945-BFB2-44EF-B3EC-3A426DFB906E}" type="presOf" srcId="{7A9737B8-E8F8-46FD-9DEE-66080246A337}" destId="{C252AEAA-2DCC-4E63-981E-F87C1A1FCC50}" srcOrd="0" destOrd="0" presId="urn:microsoft.com/office/officeart/2008/layout/LinedList"/>
    <dgm:cxn modelId="{4D9C2D69-4172-4DB6-989E-0963486CC460}" srcId="{A0C24DC4-65B0-46CE-BC3A-3D48BCB7B089}" destId="{F3CAC3F8-074B-4C60-9D78-69C7CA4EFE3E}" srcOrd="14" destOrd="0" parTransId="{9EB11403-36E6-400E-B5A5-DCF300486704}" sibTransId="{5BFCB2CC-1F6A-47CE-AEA8-1A5CB3F7716E}"/>
    <dgm:cxn modelId="{4F59F94C-723A-452A-84C3-26297156EF4F}" type="presOf" srcId="{50E05A42-EBB0-4F2B-9869-BA8A688DE98B}" destId="{105F9BF8-D00A-480E-9BFF-6F72CE2D3948}" srcOrd="0" destOrd="0" presId="urn:microsoft.com/office/officeart/2008/layout/LinedList"/>
    <dgm:cxn modelId="{55C4CF6D-2C1F-42C3-9B0F-0F6CA7FFB088}" type="presOf" srcId="{2D68C48E-CD6F-40C2-BF20-38623ECB6B6D}" destId="{EDB2BC9A-1824-4237-B197-AE0CE72C2FB0}" srcOrd="0" destOrd="0" presId="urn:microsoft.com/office/officeart/2008/layout/LinedList"/>
    <dgm:cxn modelId="{05A26771-6D3D-412E-956C-84407148FEEC}" type="presOf" srcId="{83822D82-B9CE-4BE0-AC95-5F9C06131F2B}" destId="{3B0A3A5E-6144-4B4C-9228-9CB193380E04}" srcOrd="0" destOrd="0" presId="urn:microsoft.com/office/officeart/2008/layout/LinedList"/>
    <dgm:cxn modelId="{22866482-351B-4790-AF32-4F270197CAEB}" type="presOf" srcId="{A0C24DC4-65B0-46CE-BC3A-3D48BCB7B089}" destId="{10AA68B8-F4A9-45B0-98F3-546304362C70}" srcOrd="0" destOrd="0" presId="urn:microsoft.com/office/officeart/2008/layout/LinedList"/>
    <dgm:cxn modelId="{FB925F94-46FA-4551-811A-36D17655C6A7}" srcId="{A0C24DC4-65B0-46CE-BC3A-3D48BCB7B089}" destId="{AD4CDA95-8DA2-45A7-A222-17D4841EC8B8}" srcOrd="8" destOrd="0" parTransId="{B09955D8-A6A5-4608-A531-7E7CC8816B1B}" sibTransId="{BFD3BFC9-5327-44B1-A442-D1162EE23F75}"/>
    <dgm:cxn modelId="{FC3F089E-5E76-4E53-A58F-C05BD6BADBA9}" srcId="{A0C24DC4-65B0-46CE-BC3A-3D48BCB7B089}" destId="{ECA2AC85-6314-46F7-B0C8-95DE3528BE65}" srcOrd="15" destOrd="0" parTransId="{EBB47125-EA9E-4691-B5E8-FC6742628A50}" sibTransId="{BA2726F8-9EC9-4ECA-889F-DFEDD8200EFB}"/>
    <dgm:cxn modelId="{D716E79E-9C81-4471-8071-FD0098794B5E}" srcId="{A0C24DC4-65B0-46CE-BC3A-3D48BCB7B089}" destId="{7A9737B8-E8F8-46FD-9DEE-66080246A337}" srcOrd="1" destOrd="0" parTransId="{FDBB67A6-9655-4163-8B04-DD73500C4039}" sibTransId="{CFEA6ADE-DA10-4FAF-86AF-FF8D895A94E9}"/>
    <dgm:cxn modelId="{3918E79E-B267-4CF3-91A5-186049A469B9}" srcId="{A0C24DC4-65B0-46CE-BC3A-3D48BCB7B089}" destId="{9DE73B59-010F-4630-8EB2-666CE94C8311}" srcOrd="9" destOrd="0" parTransId="{C228991C-393C-4F02-AF56-1F68EB91F9A2}" sibTransId="{418CD590-8505-4449-BBF2-BDDCD17DBB08}"/>
    <dgm:cxn modelId="{089A10AC-85CC-4D12-9B3D-67A46F494296}" type="presOf" srcId="{510F9B61-07F5-4B09-B34D-A6EB531B45F0}" destId="{4E15B11C-7182-4B03-8A35-65C717B2A6D4}" srcOrd="0" destOrd="0" presId="urn:microsoft.com/office/officeart/2008/layout/LinedList"/>
    <dgm:cxn modelId="{3F1FBCB5-5E66-4521-9B1B-5CE093FF0D20}" type="presOf" srcId="{25C3BC7C-2DBB-4072-9DD1-44D7C3402AFC}" destId="{A104E341-BCFB-4408-9528-EB6973A3775C}" srcOrd="0" destOrd="0" presId="urn:microsoft.com/office/officeart/2008/layout/LinedList"/>
    <dgm:cxn modelId="{D63E36BF-0736-40BB-97B2-8077F112697E}" srcId="{A0C24DC4-65B0-46CE-BC3A-3D48BCB7B089}" destId="{AA8B2331-13E5-4A93-A949-9CD2834E3C37}" srcOrd="2" destOrd="0" parTransId="{1EA48FF4-52DE-4E7B-9E2F-00F83C1CF0BB}" sibTransId="{2ADCFCE7-2193-4032-9D69-83FA5641310C}"/>
    <dgm:cxn modelId="{D7A5CFCA-E7CF-49A5-B93D-0767E7E56F9B}" srcId="{A0C24DC4-65B0-46CE-BC3A-3D48BCB7B089}" destId="{F25D7EA1-043D-4C4F-946D-3756BFD11497}" srcOrd="12" destOrd="0" parTransId="{626E42AC-6FB4-422C-8CE0-8F9BFAC60CF9}" sibTransId="{66096059-2133-45F2-902E-AABC533B08BD}"/>
    <dgm:cxn modelId="{9E7337CB-D250-49D9-8DFF-183FEEDBFA1C}" srcId="{A0C24DC4-65B0-46CE-BC3A-3D48BCB7B089}" destId="{25C3BC7C-2DBB-4072-9DD1-44D7C3402AFC}" srcOrd="0" destOrd="0" parTransId="{42175A01-271C-4638-B0A7-3F14FBAE59BD}" sibTransId="{783FB6D8-FD0E-456B-8B9B-2E420C02C262}"/>
    <dgm:cxn modelId="{F87044CF-297E-4E7A-A970-1EED926A3EB1}" type="presOf" srcId="{AAD15FC9-2685-4861-954D-C2350E79C64F}" destId="{22B42AC0-A2A6-4F72-89A6-248F52F0A3EA}" srcOrd="0" destOrd="0" presId="urn:microsoft.com/office/officeart/2008/layout/LinedList"/>
    <dgm:cxn modelId="{B87EEBDA-970F-4443-B522-7F2B89D3C3FD}" type="presOf" srcId="{F3CAC3F8-074B-4C60-9D78-69C7CA4EFE3E}" destId="{DC562932-48C3-4FDD-9D68-6588BEE7239A}" srcOrd="0" destOrd="0" presId="urn:microsoft.com/office/officeart/2008/layout/LinedList"/>
    <dgm:cxn modelId="{8C9036DF-C93A-4D13-8754-2DB4BBFE471A}" type="presOf" srcId="{F3477618-F064-43D0-B155-30BABAEEB77F}" destId="{29A6BDA5-D61C-42C2-998D-B77FDFE9E0B4}" srcOrd="0" destOrd="0" presId="urn:microsoft.com/office/officeart/2008/layout/LinedList"/>
    <dgm:cxn modelId="{B905E7E6-FDF7-4340-9F72-244E33104DEA}" type="presOf" srcId="{2FCD20A2-8E94-48C1-98EA-3E4618F03D14}" destId="{F3CB6F93-BA52-4C15-A4AD-BF95FD5D0A32}" srcOrd="0" destOrd="0" presId="urn:microsoft.com/office/officeart/2008/layout/LinedList"/>
    <dgm:cxn modelId="{68A70FE9-6F58-4520-B25D-848C77B6A6B3}" srcId="{A0C24DC4-65B0-46CE-BC3A-3D48BCB7B089}" destId="{50E05A42-EBB0-4F2B-9869-BA8A688DE98B}" srcOrd="3" destOrd="0" parTransId="{7C501360-AC4A-4E31-AD64-972B7C58058F}" sibTransId="{72BC9983-0855-42E9-90CC-4EAAD4EE06AE}"/>
    <dgm:cxn modelId="{A91652F1-1501-4C68-AA80-93E2BC7B51D3}" type="presOf" srcId="{AA8B2331-13E5-4A93-A949-9CD2834E3C37}" destId="{F671C582-EE3D-4AED-9AC2-321B8C568C3A}" srcOrd="0" destOrd="0" presId="urn:microsoft.com/office/officeart/2008/layout/LinedList"/>
    <dgm:cxn modelId="{185E94F2-82C9-47EE-89AE-3C6B78204DE6}" srcId="{A0C24DC4-65B0-46CE-BC3A-3D48BCB7B089}" destId="{2FCD20A2-8E94-48C1-98EA-3E4618F03D14}" srcOrd="7" destOrd="0" parTransId="{CAF4820D-F0A9-4265-9E9F-9436E84C19F8}" sibTransId="{A8C67E6F-D3A3-4551-9B89-3DC3E7340433}"/>
    <dgm:cxn modelId="{441356F3-0377-4502-BE61-D011DBCC23E7}" type="presOf" srcId="{AD4CDA95-8DA2-45A7-A222-17D4841EC8B8}" destId="{FDDC9788-5D0F-44DA-BF5C-8DB1F33DE64C}" srcOrd="0" destOrd="0" presId="urn:microsoft.com/office/officeart/2008/layout/LinedList"/>
    <dgm:cxn modelId="{534D39FD-A9FC-43C8-9090-2BD0FEAFD58E}" srcId="{A0C24DC4-65B0-46CE-BC3A-3D48BCB7B089}" destId="{510F9B61-07F5-4B09-B34D-A6EB531B45F0}" srcOrd="11" destOrd="0" parTransId="{95CA5146-DE73-4BB2-A25C-8CAC46F519D7}" sibTransId="{9551405B-05EF-4389-8BB3-A297E083F54B}"/>
    <dgm:cxn modelId="{76D2A1FE-DBE7-4DE6-BF56-93E27B2D5F86}" srcId="{A0C24DC4-65B0-46CE-BC3A-3D48BCB7B089}" destId="{AAD15FC9-2685-4861-954D-C2350E79C64F}" srcOrd="5" destOrd="0" parTransId="{1452F15B-ED94-42F9-80EB-69044F64B78A}" sibTransId="{AF8B7FDA-5EB5-4A38-A4B7-B8FB3F16E6E2}"/>
    <dgm:cxn modelId="{218262B0-8823-4312-97A7-2BD1CA8CB096}" type="presParOf" srcId="{10AA68B8-F4A9-45B0-98F3-546304362C70}" destId="{DE6F978D-8865-4ADC-B383-33C503C4D138}" srcOrd="0" destOrd="0" presId="urn:microsoft.com/office/officeart/2008/layout/LinedList"/>
    <dgm:cxn modelId="{4FFF398C-3746-4F1C-9296-2AC22580BB07}" type="presParOf" srcId="{10AA68B8-F4A9-45B0-98F3-546304362C70}" destId="{55AEAC69-CB8F-4EC8-AFEE-BAC9F1AE01D0}" srcOrd="1" destOrd="0" presId="urn:microsoft.com/office/officeart/2008/layout/LinedList"/>
    <dgm:cxn modelId="{A6212229-4B27-49AC-9071-6F75016808D3}" type="presParOf" srcId="{55AEAC69-CB8F-4EC8-AFEE-BAC9F1AE01D0}" destId="{A104E341-BCFB-4408-9528-EB6973A3775C}" srcOrd="0" destOrd="0" presId="urn:microsoft.com/office/officeart/2008/layout/LinedList"/>
    <dgm:cxn modelId="{A6C317F4-66DC-4604-92FF-B3542F213CDD}" type="presParOf" srcId="{55AEAC69-CB8F-4EC8-AFEE-BAC9F1AE01D0}" destId="{14BDED41-D563-48E6-B95C-B50F2481A93C}" srcOrd="1" destOrd="0" presId="urn:microsoft.com/office/officeart/2008/layout/LinedList"/>
    <dgm:cxn modelId="{744A154B-8154-4CBF-A2DE-A9AFF5489C24}" type="presParOf" srcId="{10AA68B8-F4A9-45B0-98F3-546304362C70}" destId="{B0249547-02AB-42A0-B3EC-78677999F2E0}" srcOrd="2" destOrd="0" presId="urn:microsoft.com/office/officeart/2008/layout/LinedList"/>
    <dgm:cxn modelId="{70276B89-13D3-4CBF-B4B0-A2248AD69AE6}" type="presParOf" srcId="{10AA68B8-F4A9-45B0-98F3-546304362C70}" destId="{0A0EC9E1-B591-4179-AA19-25F4B4A155FF}" srcOrd="3" destOrd="0" presId="urn:microsoft.com/office/officeart/2008/layout/LinedList"/>
    <dgm:cxn modelId="{FB5CA982-2DDC-42AD-B2A4-D629FF80B336}" type="presParOf" srcId="{0A0EC9E1-B591-4179-AA19-25F4B4A155FF}" destId="{C252AEAA-2DCC-4E63-981E-F87C1A1FCC50}" srcOrd="0" destOrd="0" presId="urn:microsoft.com/office/officeart/2008/layout/LinedList"/>
    <dgm:cxn modelId="{EEFC6136-2B6F-4B2C-870A-9833EC08A6A2}" type="presParOf" srcId="{0A0EC9E1-B591-4179-AA19-25F4B4A155FF}" destId="{2DB80E53-06EC-468B-809F-F0E5B27DEC14}" srcOrd="1" destOrd="0" presId="urn:microsoft.com/office/officeart/2008/layout/LinedList"/>
    <dgm:cxn modelId="{78BC4B07-CD55-4FB0-8B69-B86A1B03F739}" type="presParOf" srcId="{10AA68B8-F4A9-45B0-98F3-546304362C70}" destId="{94CC9D61-6764-4DAB-8D85-B8AA63B32F1A}" srcOrd="4" destOrd="0" presId="urn:microsoft.com/office/officeart/2008/layout/LinedList"/>
    <dgm:cxn modelId="{EB1DEC7E-C772-483B-87A1-99B2090344FB}" type="presParOf" srcId="{10AA68B8-F4A9-45B0-98F3-546304362C70}" destId="{81A94C24-1FB1-4A5B-A756-F5F50EEBA7BC}" srcOrd="5" destOrd="0" presId="urn:microsoft.com/office/officeart/2008/layout/LinedList"/>
    <dgm:cxn modelId="{BD05BA9D-4439-4336-BCC9-B193055EBE1B}" type="presParOf" srcId="{81A94C24-1FB1-4A5B-A756-F5F50EEBA7BC}" destId="{F671C582-EE3D-4AED-9AC2-321B8C568C3A}" srcOrd="0" destOrd="0" presId="urn:microsoft.com/office/officeart/2008/layout/LinedList"/>
    <dgm:cxn modelId="{2CE93CE9-7A4D-4F06-8E58-01F2858D4CE2}" type="presParOf" srcId="{81A94C24-1FB1-4A5B-A756-F5F50EEBA7BC}" destId="{C96B1A4D-34A6-4E80-8962-72F22DF692AE}" srcOrd="1" destOrd="0" presId="urn:microsoft.com/office/officeart/2008/layout/LinedList"/>
    <dgm:cxn modelId="{97714603-0011-4C78-A277-42742EFCC2A7}" type="presParOf" srcId="{10AA68B8-F4A9-45B0-98F3-546304362C70}" destId="{4FC224E2-E890-453E-8BE1-F581A5DE1B1C}" srcOrd="6" destOrd="0" presId="urn:microsoft.com/office/officeart/2008/layout/LinedList"/>
    <dgm:cxn modelId="{395970B6-AE8B-4371-A652-2A15ED17B4AD}" type="presParOf" srcId="{10AA68B8-F4A9-45B0-98F3-546304362C70}" destId="{0BFC37C2-AE58-4346-BEE0-AA5055EFCBEF}" srcOrd="7" destOrd="0" presId="urn:microsoft.com/office/officeart/2008/layout/LinedList"/>
    <dgm:cxn modelId="{4D157978-E130-488B-9FE6-A68E492C9FE5}" type="presParOf" srcId="{0BFC37C2-AE58-4346-BEE0-AA5055EFCBEF}" destId="{105F9BF8-D00A-480E-9BFF-6F72CE2D3948}" srcOrd="0" destOrd="0" presId="urn:microsoft.com/office/officeart/2008/layout/LinedList"/>
    <dgm:cxn modelId="{42884BA9-6DD9-4E81-8981-9B123DE480EB}" type="presParOf" srcId="{0BFC37C2-AE58-4346-BEE0-AA5055EFCBEF}" destId="{F0F96999-04B9-459A-BD02-CDEA940DE937}" srcOrd="1" destOrd="0" presId="urn:microsoft.com/office/officeart/2008/layout/LinedList"/>
    <dgm:cxn modelId="{60B48DA0-289C-4A0C-BC4D-EB095BAA6699}" type="presParOf" srcId="{10AA68B8-F4A9-45B0-98F3-546304362C70}" destId="{90280006-A461-42B9-8DBC-CF34DA1A082B}" srcOrd="8" destOrd="0" presId="urn:microsoft.com/office/officeart/2008/layout/LinedList"/>
    <dgm:cxn modelId="{024E3CC6-1A83-4151-830A-80A8C072AE82}" type="presParOf" srcId="{10AA68B8-F4A9-45B0-98F3-546304362C70}" destId="{A9EABC74-0AA0-49B8-81F6-C63F3CA4FB26}" srcOrd="9" destOrd="0" presId="urn:microsoft.com/office/officeart/2008/layout/LinedList"/>
    <dgm:cxn modelId="{68476AD4-EAAB-4E4B-B9B2-1CFA3B671B51}" type="presParOf" srcId="{A9EABC74-0AA0-49B8-81F6-C63F3CA4FB26}" destId="{3B0A3A5E-6144-4B4C-9228-9CB193380E04}" srcOrd="0" destOrd="0" presId="urn:microsoft.com/office/officeart/2008/layout/LinedList"/>
    <dgm:cxn modelId="{2F04A592-7050-40EF-A892-2E8A4B11405B}" type="presParOf" srcId="{A9EABC74-0AA0-49B8-81F6-C63F3CA4FB26}" destId="{0FA3A24D-E98B-4EE4-8409-EDB57C97AC4E}" srcOrd="1" destOrd="0" presId="urn:microsoft.com/office/officeart/2008/layout/LinedList"/>
    <dgm:cxn modelId="{58B83CA4-5ABC-4459-9247-1D454766BC5C}" type="presParOf" srcId="{10AA68B8-F4A9-45B0-98F3-546304362C70}" destId="{DD97B3A7-5D7E-4B30-A800-7D5D0324E2C7}" srcOrd="10" destOrd="0" presId="urn:microsoft.com/office/officeart/2008/layout/LinedList"/>
    <dgm:cxn modelId="{999C97AD-5D5F-443A-B6E5-A54079BBC515}" type="presParOf" srcId="{10AA68B8-F4A9-45B0-98F3-546304362C70}" destId="{6B604C21-64A2-472F-A128-6BCC4730B408}" srcOrd="11" destOrd="0" presId="urn:microsoft.com/office/officeart/2008/layout/LinedList"/>
    <dgm:cxn modelId="{86C9349E-3123-4AE5-B9F4-8F5EE11EAEE6}" type="presParOf" srcId="{6B604C21-64A2-472F-A128-6BCC4730B408}" destId="{22B42AC0-A2A6-4F72-89A6-248F52F0A3EA}" srcOrd="0" destOrd="0" presId="urn:microsoft.com/office/officeart/2008/layout/LinedList"/>
    <dgm:cxn modelId="{FD528826-9DC2-427E-A862-558611D81DC6}" type="presParOf" srcId="{6B604C21-64A2-472F-A128-6BCC4730B408}" destId="{BFCE6AF9-5732-4CFA-BC25-75B2D5A865CA}" srcOrd="1" destOrd="0" presId="urn:microsoft.com/office/officeart/2008/layout/LinedList"/>
    <dgm:cxn modelId="{8C901AF9-3B59-4D4C-BD01-C670D46BDD89}" type="presParOf" srcId="{10AA68B8-F4A9-45B0-98F3-546304362C70}" destId="{72FDB382-3036-4069-9C9D-397597C4B733}" srcOrd="12" destOrd="0" presId="urn:microsoft.com/office/officeart/2008/layout/LinedList"/>
    <dgm:cxn modelId="{4FE862AC-9ED1-4AFC-96F2-3D339E6D18DD}" type="presParOf" srcId="{10AA68B8-F4A9-45B0-98F3-546304362C70}" destId="{7D5EE033-6ECD-4C5D-AF53-69793DDD6D7A}" srcOrd="13" destOrd="0" presId="urn:microsoft.com/office/officeart/2008/layout/LinedList"/>
    <dgm:cxn modelId="{BCEE10EA-2E3E-445A-8378-BAC7968AA8AD}" type="presParOf" srcId="{7D5EE033-6ECD-4C5D-AF53-69793DDD6D7A}" destId="{29A6BDA5-D61C-42C2-998D-B77FDFE9E0B4}" srcOrd="0" destOrd="0" presId="urn:microsoft.com/office/officeart/2008/layout/LinedList"/>
    <dgm:cxn modelId="{0A0F1EE3-8180-4D92-AFB0-61A09165C48E}" type="presParOf" srcId="{7D5EE033-6ECD-4C5D-AF53-69793DDD6D7A}" destId="{23F77DFC-238A-4E90-8BFB-201F50C5F814}" srcOrd="1" destOrd="0" presId="urn:microsoft.com/office/officeart/2008/layout/LinedList"/>
    <dgm:cxn modelId="{570EABF7-2CB3-4556-8655-4D9D463089E3}" type="presParOf" srcId="{10AA68B8-F4A9-45B0-98F3-546304362C70}" destId="{62E7813C-1D8A-4696-B214-66E3CCB5469C}" srcOrd="14" destOrd="0" presId="urn:microsoft.com/office/officeart/2008/layout/LinedList"/>
    <dgm:cxn modelId="{AD7C601E-0512-4933-BE33-C7A551D44400}" type="presParOf" srcId="{10AA68B8-F4A9-45B0-98F3-546304362C70}" destId="{393CEB29-3980-4C7F-9378-C3707E752F8A}" srcOrd="15" destOrd="0" presId="urn:microsoft.com/office/officeart/2008/layout/LinedList"/>
    <dgm:cxn modelId="{9F791096-1261-4F0C-B847-E4836B9C50F5}" type="presParOf" srcId="{393CEB29-3980-4C7F-9378-C3707E752F8A}" destId="{F3CB6F93-BA52-4C15-A4AD-BF95FD5D0A32}" srcOrd="0" destOrd="0" presId="urn:microsoft.com/office/officeart/2008/layout/LinedList"/>
    <dgm:cxn modelId="{FC0EB7BB-FA8F-4AF2-B63E-8CFA88B126FD}" type="presParOf" srcId="{393CEB29-3980-4C7F-9378-C3707E752F8A}" destId="{EC62A3D1-94FC-42BB-9D13-D3875ADA25EB}" srcOrd="1" destOrd="0" presId="urn:microsoft.com/office/officeart/2008/layout/LinedList"/>
    <dgm:cxn modelId="{4DCD61A1-ABE5-43F3-A8B5-E89A5F995699}" type="presParOf" srcId="{10AA68B8-F4A9-45B0-98F3-546304362C70}" destId="{C8D5C4F1-8437-48B5-BECE-81BD6233751F}" srcOrd="16" destOrd="0" presId="urn:microsoft.com/office/officeart/2008/layout/LinedList"/>
    <dgm:cxn modelId="{E64509B0-1C29-4250-AAD9-33C0ECEA1E75}" type="presParOf" srcId="{10AA68B8-F4A9-45B0-98F3-546304362C70}" destId="{2EC01023-5412-4D4D-90F0-73EC1CAFFEF6}" srcOrd="17" destOrd="0" presId="urn:microsoft.com/office/officeart/2008/layout/LinedList"/>
    <dgm:cxn modelId="{96FCB208-5755-42A1-B40E-25891C1AE2BA}" type="presParOf" srcId="{2EC01023-5412-4D4D-90F0-73EC1CAFFEF6}" destId="{FDDC9788-5D0F-44DA-BF5C-8DB1F33DE64C}" srcOrd="0" destOrd="0" presId="urn:microsoft.com/office/officeart/2008/layout/LinedList"/>
    <dgm:cxn modelId="{43AB25C7-9920-4A40-A523-B7E3E6D2825E}" type="presParOf" srcId="{2EC01023-5412-4D4D-90F0-73EC1CAFFEF6}" destId="{3DB3315F-28C1-4A11-915B-34BDAC38410E}" srcOrd="1" destOrd="0" presId="urn:microsoft.com/office/officeart/2008/layout/LinedList"/>
    <dgm:cxn modelId="{96E1A0F6-F4E9-46DB-AA54-D9C7D5A4553B}" type="presParOf" srcId="{10AA68B8-F4A9-45B0-98F3-546304362C70}" destId="{87B9C4D4-3ABE-4B15-8BFD-D136CC1A1526}" srcOrd="18" destOrd="0" presId="urn:microsoft.com/office/officeart/2008/layout/LinedList"/>
    <dgm:cxn modelId="{BE54C513-71C4-4C52-8AC1-3A91316EED9D}" type="presParOf" srcId="{10AA68B8-F4A9-45B0-98F3-546304362C70}" destId="{BD0006C9-3766-4CFC-B200-4CC73C5C0716}" srcOrd="19" destOrd="0" presId="urn:microsoft.com/office/officeart/2008/layout/LinedList"/>
    <dgm:cxn modelId="{CEC73EED-14C7-4B1F-8A5E-2B4AB7C2ED7A}" type="presParOf" srcId="{BD0006C9-3766-4CFC-B200-4CC73C5C0716}" destId="{A40CAF00-330F-4566-89FD-F15D78CFF5FC}" srcOrd="0" destOrd="0" presId="urn:microsoft.com/office/officeart/2008/layout/LinedList"/>
    <dgm:cxn modelId="{AEFE2418-AF66-4DD0-8315-33B376848BA2}" type="presParOf" srcId="{BD0006C9-3766-4CFC-B200-4CC73C5C0716}" destId="{43E64626-5BF7-43A5-A515-59AC3CB993E6}" srcOrd="1" destOrd="0" presId="urn:microsoft.com/office/officeart/2008/layout/LinedList"/>
    <dgm:cxn modelId="{F3497475-530A-4D1D-8E58-FAD0DC8AF54A}" type="presParOf" srcId="{10AA68B8-F4A9-45B0-98F3-546304362C70}" destId="{322AF1FD-E5C3-45D6-9C82-7B2DC3B0DADF}" srcOrd="20" destOrd="0" presId="urn:microsoft.com/office/officeart/2008/layout/LinedList"/>
    <dgm:cxn modelId="{B801E6EA-2218-4E89-B29A-190F7F16C1D8}" type="presParOf" srcId="{10AA68B8-F4A9-45B0-98F3-546304362C70}" destId="{A7D61AE3-1A75-4D30-9D55-4262CD0D38CD}" srcOrd="21" destOrd="0" presId="urn:microsoft.com/office/officeart/2008/layout/LinedList"/>
    <dgm:cxn modelId="{5798A020-D7CE-4438-B941-6419308BBCFF}" type="presParOf" srcId="{A7D61AE3-1A75-4D30-9D55-4262CD0D38CD}" destId="{DE791576-8E90-407B-BFDB-4450C8A8C167}" srcOrd="0" destOrd="0" presId="urn:microsoft.com/office/officeart/2008/layout/LinedList"/>
    <dgm:cxn modelId="{24DDECFA-141B-4342-ADD1-6EAEB3794A0F}" type="presParOf" srcId="{A7D61AE3-1A75-4D30-9D55-4262CD0D38CD}" destId="{BBF5AE38-55BD-4FD7-82EC-873E9F9513F6}" srcOrd="1" destOrd="0" presId="urn:microsoft.com/office/officeart/2008/layout/LinedList"/>
    <dgm:cxn modelId="{4C9DA0EC-7A48-44DC-9F83-A040D3FEF3DD}" type="presParOf" srcId="{10AA68B8-F4A9-45B0-98F3-546304362C70}" destId="{8DAC90C7-9031-4B6D-8968-C6273481CAE5}" srcOrd="22" destOrd="0" presId="urn:microsoft.com/office/officeart/2008/layout/LinedList"/>
    <dgm:cxn modelId="{059E134A-32C7-4837-A735-AEC62D6CEFC4}" type="presParOf" srcId="{10AA68B8-F4A9-45B0-98F3-546304362C70}" destId="{50D58419-55D4-4D37-B681-FD927F3F80B1}" srcOrd="23" destOrd="0" presId="urn:microsoft.com/office/officeart/2008/layout/LinedList"/>
    <dgm:cxn modelId="{A2B486F5-8EB9-42BA-83E4-9824D7CF6C8E}" type="presParOf" srcId="{50D58419-55D4-4D37-B681-FD927F3F80B1}" destId="{4E15B11C-7182-4B03-8A35-65C717B2A6D4}" srcOrd="0" destOrd="0" presId="urn:microsoft.com/office/officeart/2008/layout/LinedList"/>
    <dgm:cxn modelId="{BA78FE92-9C34-4E98-9F8C-730706CCF42C}" type="presParOf" srcId="{50D58419-55D4-4D37-B681-FD927F3F80B1}" destId="{037D20A4-C838-498C-886A-D4A2DFD68E0B}" srcOrd="1" destOrd="0" presId="urn:microsoft.com/office/officeart/2008/layout/LinedList"/>
    <dgm:cxn modelId="{CA555D7B-7E4B-49B9-A7D5-57BCF9AF1D24}" type="presParOf" srcId="{10AA68B8-F4A9-45B0-98F3-546304362C70}" destId="{109581DE-1F26-41C4-9E9D-1967C8D88A63}" srcOrd="24" destOrd="0" presId="urn:microsoft.com/office/officeart/2008/layout/LinedList"/>
    <dgm:cxn modelId="{C343689B-3B28-4C17-ACFA-786EEBCDF3FD}" type="presParOf" srcId="{10AA68B8-F4A9-45B0-98F3-546304362C70}" destId="{7082ACBA-30A6-4C9A-825F-E88794133707}" srcOrd="25" destOrd="0" presId="urn:microsoft.com/office/officeart/2008/layout/LinedList"/>
    <dgm:cxn modelId="{630D833E-F806-4A30-9FB8-7B5BEE0D4119}" type="presParOf" srcId="{7082ACBA-30A6-4C9A-825F-E88794133707}" destId="{03FBEEB4-E034-45C9-80D2-BC5A4E9C94CA}" srcOrd="0" destOrd="0" presId="urn:microsoft.com/office/officeart/2008/layout/LinedList"/>
    <dgm:cxn modelId="{53133C8F-91D2-4F94-8ED7-D07A2AFD3CCC}" type="presParOf" srcId="{7082ACBA-30A6-4C9A-825F-E88794133707}" destId="{12BFED7C-D4F1-488A-BE00-500A9DA51E5D}" srcOrd="1" destOrd="0" presId="urn:microsoft.com/office/officeart/2008/layout/LinedList"/>
    <dgm:cxn modelId="{B7DF9732-0E76-4BC7-A3D2-9306453CD214}" type="presParOf" srcId="{10AA68B8-F4A9-45B0-98F3-546304362C70}" destId="{4D04F438-BA45-410E-AF4C-9AB2F64C7B94}" srcOrd="26" destOrd="0" presId="urn:microsoft.com/office/officeart/2008/layout/LinedList"/>
    <dgm:cxn modelId="{65BBBF41-8C22-4560-8426-DDCBF834A3E0}" type="presParOf" srcId="{10AA68B8-F4A9-45B0-98F3-546304362C70}" destId="{B363750F-FA24-411F-A195-118BE9D85FF1}" srcOrd="27" destOrd="0" presId="urn:microsoft.com/office/officeart/2008/layout/LinedList"/>
    <dgm:cxn modelId="{B8824CCE-92D4-4F38-B30C-AD5415AF8C1A}" type="presParOf" srcId="{B363750F-FA24-411F-A195-118BE9D85FF1}" destId="{EDB2BC9A-1824-4237-B197-AE0CE72C2FB0}" srcOrd="0" destOrd="0" presId="urn:microsoft.com/office/officeart/2008/layout/LinedList"/>
    <dgm:cxn modelId="{2E572FBE-4695-49DE-8648-B4AF1796F643}" type="presParOf" srcId="{B363750F-FA24-411F-A195-118BE9D85FF1}" destId="{6C3185B7-E636-4B6E-990D-4C1FF7D9DE36}" srcOrd="1" destOrd="0" presId="urn:microsoft.com/office/officeart/2008/layout/LinedList"/>
    <dgm:cxn modelId="{C59F4917-5C7D-420E-AE99-CEB8C73D91F9}" type="presParOf" srcId="{10AA68B8-F4A9-45B0-98F3-546304362C70}" destId="{0A24473A-D726-4EE9-9048-AC360601188B}" srcOrd="28" destOrd="0" presId="urn:microsoft.com/office/officeart/2008/layout/LinedList"/>
    <dgm:cxn modelId="{55409E75-DE03-4C4F-AB19-BD3B71E81472}" type="presParOf" srcId="{10AA68B8-F4A9-45B0-98F3-546304362C70}" destId="{F4B0F3C9-13DD-4BA4-A1C9-E6D361BBA6D5}" srcOrd="29" destOrd="0" presId="urn:microsoft.com/office/officeart/2008/layout/LinedList"/>
    <dgm:cxn modelId="{E227297F-92F0-477E-9ECE-09DBF58950CA}" type="presParOf" srcId="{F4B0F3C9-13DD-4BA4-A1C9-E6D361BBA6D5}" destId="{DC562932-48C3-4FDD-9D68-6588BEE7239A}" srcOrd="0" destOrd="0" presId="urn:microsoft.com/office/officeart/2008/layout/LinedList"/>
    <dgm:cxn modelId="{83D2B7E1-BE5B-45D3-91AC-8721553F2E93}" type="presParOf" srcId="{F4B0F3C9-13DD-4BA4-A1C9-E6D361BBA6D5}" destId="{7DDA74DD-09B5-4FDD-9BF2-5F908360C43E}" srcOrd="1" destOrd="0" presId="urn:microsoft.com/office/officeart/2008/layout/LinedList"/>
    <dgm:cxn modelId="{82B4718F-4C2C-4421-AB6C-D68D8E77DDB1}" type="presParOf" srcId="{10AA68B8-F4A9-45B0-98F3-546304362C70}" destId="{27769DFE-0C10-43A5-94EA-6D0E0144C97A}" srcOrd="30" destOrd="0" presId="urn:microsoft.com/office/officeart/2008/layout/LinedList"/>
    <dgm:cxn modelId="{07D2E33B-B5EB-465B-A52C-0C45B727F917}" type="presParOf" srcId="{10AA68B8-F4A9-45B0-98F3-546304362C70}" destId="{3829704F-9456-47AC-95F4-94BD725AADFF}" srcOrd="31" destOrd="0" presId="urn:microsoft.com/office/officeart/2008/layout/LinedList"/>
    <dgm:cxn modelId="{43EB2B9F-FB2A-41BF-BC02-CC5E746B7069}" type="presParOf" srcId="{3829704F-9456-47AC-95F4-94BD725AADFF}" destId="{249CEF00-196F-49F1-A287-04A9B794D323}" srcOrd="0" destOrd="0" presId="urn:microsoft.com/office/officeart/2008/layout/LinedList"/>
    <dgm:cxn modelId="{9DC4C5D9-F067-480D-8ABC-FE1678D259B2}" type="presParOf" srcId="{3829704F-9456-47AC-95F4-94BD725AADFF}" destId="{164E95B5-2B4F-4D82-99D2-AAB368E580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F7ED-F9E0-4025-9F02-B6980D334C36}">
      <dsp:nvSpPr>
        <dsp:cNvPr id="0" name=""/>
        <dsp:cNvSpPr/>
      </dsp:nvSpPr>
      <dsp:spPr>
        <a:xfrm>
          <a:off x="754379" y="0"/>
          <a:ext cx="8549640" cy="376078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A3C98-0DBE-483E-927C-12EF4FFF309F}">
      <dsp:nvSpPr>
        <dsp:cNvPr id="0" name=""/>
        <dsp:cNvSpPr/>
      </dsp:nvSpPr>
      <dsp:spPr>
        <a:xfrm>
          <a:off x="5555" y="1128236"/>
          <a:ext cx="1924491" cy="1504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" panose="020F0302020204030204"/>
            </a:rPr>
            <a:t>Pre-Processing</a:t>
          </a:r>
          <a:endParaRPr lang="en-US" sz="1600" b="0" i="0" u="none" strike="noStrike" kern="1200" cap="none" baseline="0" noProof="0">
            <a:latin typeface="Bahnschrift"/>
          </a:endParaRPr>
        </a:p>
      </dsp:txBody>
      <dsp:txXfrm>
        <a:off x="78990" y="1201671"/>
        <a:ext cx="1777621" cy="1357445"/>
      </dsp:txXfrm>
    </dsp:sp>
    <dsp:sp modelId="{8156B3EE-C1A9-411B-93F9-2045F62C48F8}">
      <dsp:nvSpPr>
        <dsp:cNvPr id="0" name=""/>
        <dsp:cNvSpPr/>
      </dsp:nvSpPr>
      <dsp:spPr>
        <a:xfrm>
          <a:off x="2036254" y="1128236"/>
          <a:ext cx="1924491" cy="1504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" panose="020F0302020204030204"/>
            </a:rPr>
            <a:t>Feature Engineering</a:t>
          </a:r>
          <a:endParaRPr lang="en-US" sz="1600" kern="1200"/>
        </a:p>
      </dsp:txBody>
      <dsp:txXfrm>
        <a:off x="2109689" y="1201671"/>
        <a:ext cx="1777621" cy="1357445"/>
      </dsp:txXfrm>
    </dsp:sp>
    <dsp:sp modelId="{90C8A3FD-1456-4FD0-B825-61E39EDD5C1E}">
      <dsp:nvSpPr>
        <dsp:cNvPr id="0" name=""/>
        <dsp:cNvSpPr/>
      </dsp:nvSpPr>
      <dsp:spPr>
        <a:xfrm>
          <a:off x="4066954" y="1128236"/>
          <a:ext cx="1924491" cy="1504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" panose="020F0302020204030204"/>
            </a:rPr>
            <a:t>Vectorization</a:t>
          </a:r>
          <a:endParaRPr lang="en-US" sz="1600" kern="1200"/>
        </a:p>
      </dsp:txBody>
      <dsp:txXfrm>
        <a:off x="4140389" y="1201671"/>
        <a:ext cx="1777621" cy="1357445"/>
      </dsp:txXfrm>
    </dsp:sp>
    <dsp:sp modelId="{DCCA758D-0A01-4A13-8860-000D69215617}">
      <dsp:nvSpPr>
        <dsp:cNvPr id="0" name=""/>
        <dsp:cNvSpPr/>
      </dsp:nvSpPr>
      <dsp:spPr>
        <a:xfrm>
          <a:off x="6097653" y="1128236"/>
          <a:ext cx="1924491" cy="1504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" panose="020F0302020204030204"/>
            </a:rPr>
            <a:t>Model Training/Evaluation</a:t>
          </a:r>
          <a:endParaRPr lang="en-US" sz="1600" kern="1200"/>
        </a:p>
      </dsp:txBody>
      <dsp:txXfrm>
        <a:off x="6171088" y="1201671"/>
        <a:ext cx="1777621" cy="1357445"/>
      </dsp:txXfrm>
    </dsp:sp>
    <dsp:sp modelId="{AED714C3-4F1E-4606-863B-A4B1C143DB11}">
      <dsp:nvSpPr>
        <dsp:cNvPr id="0" name=""/>
        <dsp:cNvSpPr/>
      </dsp:nvSpPr>
      <dsp:spPr>
        <a:xfrm>
          <a:off x="8128352" y="1128236"/>
          <a:ext cx="1924491" cy="15043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" panose="020F0302020204030204"/>
            </a:rPr>
            <a:t>Predictions</a:t>
          </a:r>
          <a:endParaRPr lang="en-US" sz="1600" kern="1200"/>
        </a:p>
      </dsp:txBody>
      <dsp:txXfrm>
        <a:off x="8201787" y="1201671"/>
        <a:ext cx="1777621" cy="13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67CA5-570E-466E-AAF8-59F113B741AA}">
      <dsp:nvSpPr>
        <dsp:cNvPr id="0" name=""/>
        <dsp:cNvSpPr/>
      </dsp:nvSpPr>
      <dsp:spPr>
        <a:xfrm>
          <a:off x="1227" y="683257"/>
          <a:ext cx="2394272" cy="239427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765" tIns="31750" rIns="13176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ahnschrift" panose="020F0302020204030204"/>
            </a:rPr>
            <a:t>Business</a:t>
          </a:r>
          <a:r>
            <a:rPr lang="en-US" sz="2500" b="0" i="0" u="none" strike="noStrike" kern="1200" cap="none" baseline="0" noProof="0">
              <a:latin typeface="Bahnschrift"/>
            </a:rPr>
            <a:t> Logic</a:t>
          </a:r>
          <a:endParaRPr lang="en-US" sz="2500" kern="1200"/>
        </a:p>
      </dsp:txBody>
      <dsp:txXfrm>
        <a:off x="351860" y="1033890"/>
        <a:ext cx="1693006" cy="1693006"/>
      </dsp:txXfrm>
    </dsp:sp>
    <dsp:sp modelId="{3E6D56B3-6D5B-4C2E-9D49-D997237B8835}">
      <dsp:nvSpPr>
        <dsp:cNvPr id="0" name=""/>
        <dsp:cNvSpPr/>
      </dsp:nvSpPr>
      <dsp:spPr>
        <a:xfrm>
          <a:off x="1916645" y="683257"/>
          <a:ext cx="2394272" cy="239427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765" tIns="31750" rIns="13176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ahnschrift" panose="020F0302020204030204"/>
            </a:rPr>
            <a:t>Data Access Objects</a:t>
          </a:r>
          <a:endParaRPr lang="en-US" sz="2500" kern="1200"/>
        </a:p>
      </dsp:txBody>
      <dsp:txXfrm>
        <a:off x="2267278" y="1033890"/>
        <a:ext cx="1693006" cy="1693006"/>
      </dsp:txXfrm>
    </dsp:sp>
    <dsp:sp modelId="{4313789F-E74B-450D-A8BA-AF9FAFB325AE}">
      <dsp:nvSpPr>
        <dsp:cNvPr id="0" name=""/>
        <dsp:cNvSpPr/>
      </dsp:nvSpPr>
      <dsp:spPr>
        <a:xfrm>
          <a:off x="3832063" y="683257"/>
          <a:ext cx="2394272" cy="239427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765" tIns="31750" rIns="13176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ahnschrift" panose="020F0302020204030204"/>
            </a:rPr>
            <a:t>Driver</a:t>
          </a:r>
          <a:endParaRPr lang="en-US" sz="2500" kern="1200"/>
        </a:p>
      </dsp:txBody>
      <dsp:txXfrm>
        <a:off x="4182696" y="1033890"/>
        <a:ext cx="1693006" cy="1693006"/>
      </dsp:txXfrm>
    </dsp:sp>
    <dsp:sp modelId="{083F9518-3059-4ADE-81E5-E4658E6E851C}">
      <dsp:nvSpPr>
        <dsp:cNvPr id="0" name=""/>
        <dsp:cNvSpPr/>
      </dsp:nvSpPr>
      <dsp:spPr>
        <a:xfrm>
          <a:off x="5747481" y="683257"/>
          <a:ext cx="2394272" cy="239427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765" tIns="31750" rIns="13176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ahnschrift" panose="020F0302020204030204"/>
            </a:rPr>
            <a:t>Resources</a:t>
          </a:r>
          <a:endParaRPr lang="en-US" sz="2500" kern="1200"/>
        </a:p>
      </dsp:txBody>
      <dsp:txXfrm>
        <a:off x="6098114" y="1033890"/>
        <a:ext cx="1693006" cy="1693006"/>
      </dsp:txXfrm>
    </dsp:sp>
    <dsp:sp modelId="{69E3BB21-21F4-4438-8EAF-A509CCE3B39A}">
      <dsp:nvSpPr>
        <dsp:cNvPr id="0" name=""/>
        <dsp:cNvSpPr/>
      </dsp:nvSpPr>
      <dsp:spPr>
        <a:xfrm>
          <a:off x="7662899" y="683257"/>
          <a:ext cx="2394272" cy="2394272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765" tIns="31750" rIns="13176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Bahnschrift" panose="020F0302020204030204"/>
            </a:rPr>
            <a:t>Exceptions</a:t>
          </a:r>
          <a:endParaRPr lang="en-US" sz="2500" kern="1200"/>
        </a:p>
      </dsp:txBody>
      <dsp:txXfrm>
        <a:off x="8013532" y="1033890"/>
        <a:ext cx="1693006" cy="169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7E5B-6627-4F31-86DC-BDA8E762511C}">
      <dsp:nvSpPr>
        <dsp:cNvPr id="0" name=""/>
        <dsp:cNvSpPr/>
      </dsp:nvSpPr>
      <dsp:spPr>
        <a:xfrm>
          <a:off x="2866746" y="0"/>
          <a:ext cx="3760788" cy="3760788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B345C-53C3-4F89-8FFF-AA20B9622E73}">
      <dsp:nvSpPr>
        <dsp:cNvPr id="0" name=""/>
        <dsp:cNvSpPr/>
      </dsp:nvSpPr>
      <dsp:spPr>
        <a:xfrm>
          <a:off x="4747140" y="376446"/>
          <a:ext cx="2444512" cy="534737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 Classes</a:t>
          </a:r>
        </a:p>
      </dsp:txBody>
      <dsp:txXfrm>
        <a:off x="4773244" y="402550"/>
        <a:ext cx="2392304" cy="482529"/>
      </dsp:txXfrm>
    </dsp:sp>
    <dsp:sp modelId="{5206789C-C676-4AEA-9824-5E9A7BFB50B1}">
      <dsp:nvSpPr>
        <dsp:cNvPr id="0" name=""/>
        <dsp:cNvSpPr/>
      </dsp:nvSpPr>
      <dsp:spPr>
        <a:xfrm>
          <a:off x="4747140" y="978025"/>
          <a:ext cx="2444512" cy="534737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Handler Classes</a:t>
          </a:r>
        </a:p>
      </dsp:txBody>
      <dsp:txXfrm>
        <a:off x="4773244" y="1004129"/>
        <a:ext cx="2392304" cy="482529"/>
      </dsp:txXfrm>
    </dsp:sp>
    <dsp:sp modelId="{B474DF3F-8792-4EF3-9C0B-9E2FD20C96AD}">
      <dsp:nvSpPr>
        <dsp:cNvPr id="0" name=""/>
        <dsp:cNvSpPr/>
      </dsp:nvSpPr>
      <dsp:spPr>
        <a:xfrm>
          <a:off x="4747140" y="1579604"/>
          <a:ext cx="2444512" cy="534737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Factory Classes</a:t>
          </a:r>
        </a:p>
      </dsp:txBody>
      <dsp:txXfrm>
        <a:off x="4773244" y="1605708"/>
        <a:ext cx="2392304" cy="482529"/>
      </dsp:txXfrm>
    </dsp:sp>
    <dsp:sp modelId="{A91E22BE-CDFD-489F-BD01-0A08C72A10DC}">
      <dsp:nvSpPr>
        <dsp:cNvPr id="0" name=""/>
        <dsp:cNvSpPr/>
      </dsp:nvSpPr>
      <dsp:spPr>
        <a:xfrm>
          <a:off x="4747140" y="2181183"/>
          <a:ext cx="2444512" cy="534737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 Classes</a:t>
          </a:r>
        </a:p>
      </dsp:txBody>
      <dsp:txXfrm>
        <a:off x="4773244" y="2207287"/>
        <a:ext cx="2392304" cy="482529"/>
      </dsp:txXfrm>
    </dsp:sp>
    <dsp:sp modelId="{C0B285A9-12DD-489F-8F99-DA8ECB5A4D03}">
      <dsp:nvSpPr>
        <dsp:cNvPr id="0" name=""/>
        <dsp:cNvSpPr/>
      </dsp:nvSpPr>
      <dsp:spPr>
        <a:xfrm>
          <a:off x="4747140" y="2782762"/>
          <a:ext cx="2444512" cy="534737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ahnschrift" panose="020F0302020204030204"/>
            </a:rPr>
            <a:t>Abstract Classes</a:t>
          </a:r>
          <a:endParaRPr lang="en-US" sz="1500" kern="1200"/>
        </a:p>
      </dsp:txBody>
      <dsp:txXfrm>
        <a:off x="4773244" y="2808866"/>
        <a:ext cx="2392304" cy="482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F978D-8865-4ADC-B383-33C503C4D138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E341-BCFB-4408-9528-EB6973A3775C}">
      <dsp:nvSpPr>
        <dsp:cNvPr id="0" name=""/>
        <dsp:cNvSpPr/>
      </dsp:nvSpPr>
      <dsp:spPr>
        <a:xfrm>
          <a:off x="0" y="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/>
            <a:t>transcript</a:t>
          </a:r>
          <a:r>
            <a:rPr lang="en-US" sz="1000" kern="1200"/>
            <a:t>":</a:t>
          </a:r>
          <a:r>
            <a:rPr lang="en-US" sz="1000" kern="1200">
              <a:latin typeface="Bahnschrift" panose="020F0302020204030204"/>
            </a:rPr>
            <a:t> </a:t>
          </a:r>
          <a:endParaRPr lang="en-US" sz="1000" kern="1200"/>
        </a:p>
      </dsp:txBody>
      <dsp:txXfrm>
        <a:off x="0" y="0"/>
        <a:ext cx="10058399" cy="236630"/>
      </dsp:txXfrm>
    </dsp:sp>
    <dsp:sp modelId="{B0249547-02AB-42A0-B3EC-78677999F2E0}">
      <dsp:nvSpPr>
        <dsp:cNvPr id="0" name=""/>
        <dsp:cNvSpPr/>
      </dsp:nvSpPr>
      <dsp:spPr>
        <a:xfrm>
          <a:off x="0" y="23663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2AEAA-2DCC-4E63-981E-F87C1A1FCC50}">
      <dsp:nvSpPr>
        <dsp:cNvPr id="0" name=""/>
        <dsp:cNvSpPr/>
      </dsp:nvSpPr>
      <dsp:spPr>
        <a:xfrm>
          <a:off x="0" y="23663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[{</a:t>
          </a:r>
          <a:endParaRPr lang="en-US" sz="1000" kern="1200"/>
        </a:p>
      </dsp:txBody>
      <dsp:txXfrm>
        <a:off x="0" y="236630"/>
        <a:ext cx="10058399" cy="236630"/>
      </dsp:txXfrm>
    </dsp:sp>
    <dsp:sp modelId="{94CC9D61-6764-4DAB-8D85-B8AA63B32F1A}">
      <dsp:nvSpPr>
        <dsp:cNvPr id="0" name=""/>
        <dsp:cNvSpPr/>
      </dsp:nvSpPr>
      <dsp:spPr>
        <a:xfrm>
          <a:off x="0" y="47326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1C582-EE3D-4AED-9AC2-321B8C568C3A}">
      <dsp:nvSpPr>
        <dsp:cNvPr id="0" name=""/>
        <dsp:cNvSpPr/>
      </dsp:nvSpPr>
      <dsp:spPr>
        <a:xfrm>
          <a:off x="0" y="47326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/>
            <a:t>text</a:t>
          </a:r>
          <a:r>
            <a:rPr lang="en-US" sz="1000" kern="1200"/>
            <a:t>": "There is more snow coming to Montreal in the next few days.”,</a:t>
          </a:r>
        </a:p>
      </dsp:txBody>
      <dsp:txXfrm>
        <a:off x="0" y="473260"/>
        <a:ext cx="10058399" cy="236630"/>
      </dsp:txXfrm>
    </dsp:sp>
    <dsp:sp modelId="{4FC224E2-E890-453E-8BE1-F581A5DE1B1C}">
      <dsp:nvSpPr>
        <dsp:cNvPr id="0" name=""/>
        <dsp:cNvSpPr/>
      </dsp:nvSpPr>
      <dsp:spPr>
        <a:xfrm>
          <a:off x="0" y="70989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F9BF8-D00A-480E-9BFF-6F72CE2D3948}">
      <dsp:nvSpPr>
        <dsp:cNvPr id="0" name=""/>
        <dsp:cNvSpPr/>
      </dsp:nvSpPr>
      <dsp:spPr>
        <a:xfrm>
          <a:off x="0" y="70989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/>
            <a:t>speaker</a:t>
          </a:r>
          <a:r>
            <a:rPr lang="en-US" sz="1000" kern="1200"/>
            <a:t>": "1",</a:t>
          </a:r>
        </a:p>
      </dsp:txBody>
      <dsp:txXfrm>
        <a:off x="0" y="709890"/>
        <a:ext cx="10058399" cy="236630"/>
      </dsp:txXfrm>
    </dsp:sp>
    <dsp:sp modelId="{90280006-A461-42B9-8DBC-CF34DA1A082B}">
      <dsp:nvSpPr>
        <dsp:cNvPr id="0" name=""/>
        <dsp:cNvSpPr/>
      </dsp:nvSpPr>
      <dsp:spPr>
        <a:xfrm>
          <a:off x="0" y="94652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3A5E-6144-4B4C-9228-9CB193380E04}">
      <dsp:nvSpPr>
        <dsp:cNvPr id="0" name=""/>
        <dsp:cNvSpPr/>
      </dsp:nvSpPr>
      <dsp:spPr>
        <a:xfrm>
          <a:off x="0" y="94652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/>
            <a:t>start</a:t>
          </a:r>
          <a:r>
            <a:rPr lang="en-US" sz="1000" kern="1200"/>
            <a:t>": 1.1,</a:t>
          </a:r>
        </a:p>
      </dsp:txBody>
      <dsp:txXfrm>
        <a:off x="0" y="946520"/>
        <a:ext cx="10058399" cy="236630"/>
      </dsp:txXfrm>
    </dsp:sp>
    <dsp:sp modelId="{DD97B3A7-5D7E-4B30-A800-7D5D0324E2C7}">
      <dsp:nvSpPr>
        <dsp:cNvPr id="0" name=""/>
        <dsp:cNvSpPr/>
      </dsp:nvSpPr>
      <dsp:spPr>
        <a:xfrm>
          <a:off x="0" y="118315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42AC0-A2A6-4F72-89A6-248F52F0A3EA}">
      <dsp:nvSpPr>
        <dsp:cNvPr id="0" name=""/>
        <dsp:cNvSpPr/>
      </dsp:nvSpPr>
      <dsp:spPr>
        <a:xfrm>
          <a:off x="0" y="118315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/>
            <a:t>end</a:t>
          </a:r>
          <a:r>
            <a:rPr lang="en-US" sz="1000" kern="1200"/>
            <a:t>": 18.5</a:t>
          </a:r>
          <a:endParaRPr lang="en-US" sz="1000" kern="1200">
            <a:latin typeface="Bahnschrift" panose="020F0302020204030204"/>
          </a:endParaRPr>
        </a:p>
      </dsp:txBody>
      <dsp:txXfrm>
        <a:off x="0" y="1183150"/>
        <a:ext cx="10058399" cy="236630"/>
      </dsp:txXfrm>
    </dsp:sp>
    <dsp:sp modelId="{72FDB382-3036-4069-9C9D-397597C4B733}">
      <dsp:nvSpPr>
        <dsp:cNvPr id="0" name=""/>
        <dsp:cNvSpPr/>
      </dsp:nvSpPr>
      <dsp:spPr>
        <a:xfrm>
          <a:off x="0" y="141978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6BDA5-D61C-42C2-998D-B77FDFE9E0B4}">
      <dsp:nvSpPr>
        <dsp:cNvPr id="0" name=""/>
        <dsp:cNvSpPr/>
      </dsp:nvSpPr>
      <dsp:spPr>
        <a:xfrm>
          <a:off x="0" y="141978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}]</a:t>
          </a:r>
          <a:endParaRPr lang="en-US" sz="1000" kern="1200"/>
        </a:p>
      </dsp:txBody>
      <dsp:txXfrm>
        <a:off x="0" y="1419780"/>
        <a:ext cx="10058399" cy="236630"/>
      </dsp:txXfrm>
    </dsp:sp>
    <dsp:sp modelId="{62E7813C-1D8A-4696-B214-66E3CCB5469C}">
      <dsp:nvSpPr>
        <dsp:cNvPr id="0" name=""/>
        <dsp:cNvSpPr/>
      </dsp:nvSpPr>
      <dsp:spPr>
        <a:xfrm>
          <a:off x="0" y="165640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6F93-BA52-4C15-A4AD-BF95FD5D0A32}">
      <dsp:nvSpPr>
        <dsp:cNvPr id="0" name=""/>
        <dsp:cNvSpPr/>
      </dsp:nvSpPr>
      <dsp:spPr>
        <a:xfrm>
          <a:off x="0" y="165641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statistics</a:t>
          </a:r>
          <a:r>
            <a:rPr lang="en-US" sz="1000" kern="1200">
              <a:latin typeface="Bahnschrift" panose="020F0302020204030204"/>
            </a:rPr>
            <a:t>":</a:t>
          </a:r>
        </a:p>
      </dsp:txBody>
      <dsp:txXfrm>
        <a:off x="0" y="1656410"/>
        <a:ext cx="10058399" cy="236630"/>
      </dsp:txXfrm>
    </dsp:sp>
    <dsp:sp modelId="{C8D5C4F1-8437-48B5-BECE-81BD6233751F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9788-5D0F-44DA-BF5C-8DB1F33DE64C}">
      <dsp:nvSpPr>
        <dsp:cNvPr id="0" name=""/>
        <dsp:cNvSpPr/>
      </dsp:nvSpPr>
      <dsp:spPr>
        <a:xfrm>
          <a:off x="0" y="189304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[{</a:t>
          </a:r>
        </a:p>
      </dsp:txBody>
      <dsp:txXfrm>
        <a:off x="0" y="1893040"/>
        <a:ext cx="10058399" cy="236630"/>
      </dsp:txXfrm>
    </dsp:sp>
    <dsp:sp modelId="{87B9C4D4-3ABE-4B15-8BFD-D136CC1A1526}">
      <dsp:nvSpPr>
        <dsp:cNvPr id="0" name=""/>
        <dsp:cNvSpPr/>
      </dsp:nvSpPr>
      <dsp:spPr>
        <a:xfrm>
          <a:off x="0" y="212967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AF00-330F-4566-89FD-F15D78CFF5FC}">
      <dsp:nvSpPr>
        <dsp:cNvPr id="0" name=""/>
        <dsp:cNvSpPr/>
      </dsp:nvSpPr>
      <dsp:spPr>
        <a:xfrm>
          <a:off x="0" y="212967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"</a:t>
          </a:r>
          <a:r>
            <a:rPr lang="en-US" sz="1000" b="1" kern="1200" err="1"/>
            <a:t>call_id</a:t>
          </a:r>
          <a:r>
            <a:rPr lang="en-US" sz="1000" b="0" kern="1200"/>
            <a:t>": XXXX-XXXX,</a:t>
          </a:r>
        </a:p>
      </dsp:txBody>
      <dsp:txXfrm>
        <a:off x="0" y="2129670"/>
        <a:ext cx="10058399" cy="236630"/>
      </dsp:txXfrm>
    </dsp:sp>
    <dsp:sp modelId="{322AF1FD-E5C3-45D6-9C82-7B2DC3B0DADF}">
      <dsp:nvSpPr>
        <dsp:cNvPr id="0" name=""/>
        <dsp:cNvSpPr/>
      </dsp:nvSpPr>
      <dsp:spPr>
        <a:xfrm>
          <a:off x="0" y="236630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91576-8E90-407B-BFDB-4450C8A8C167}">
      <dsp:nvSpPr>
        <dsp:cNvPr id="0" name=""/>
        <dsp:cNvSpPr/>
      </dsp:nvSpPr>
      <dsp:spPr>
        <a:xfrm>
          <a:off x="0" y="236630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noise</a:t>
          </a:r>
          <a:r>
            <a:rPr lang="en-US" sz="1000" kern="1200">
              <a:latin typeface="Bahnschrift" panose="020F0302020204030204"/>
            </a:rPr>
            <a:t>": 30%,</a:t>
          </a:r>
          <a:endParaRPr lang="en-US" sz="1000" kern="1200"/>
        </a:p>
      </dsp:txBody>
      <dsp:txXfrm>
        <a:off x="0" y="2366300"/>
        <a:ext cx="10058399" cy="236630"/>
      </dsp:txXfrm>
    </dsp:sp>
    <dsp:sp modelId="{8DAC90C7-9031-4B6D-8968-C6273481CAE5}">
      <dsp:nvSpPr>
        <dsp:cNvPr id="0" name=""/>
        <dsp:cNvSpPr/>
      </dsp:nvSpPr>
      <dsp:spPr>
        <a:xfrm>
          <a:off x="0" y="260293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5B11C-7182-4B03-8A35-65C717B2A6D4}">
      <dsp:nvSpPr>
        <dsp:cNvPr id="0" name=""/>
        <dsp:cNvSpPr/>
      </dsp:nvSpPr>
      <dsp:spPr>
        <a:xfrm>
          <a:off x="0" y="260293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language</a:t>
          </a:r>
          <a:r>
            <a:rPr lang="en-US" sz="1000" kern="1200">
              <a:latin typeface="Bahnschrift" panose="020F0302020204030204"/>
            </a:rPr>
            <a:t>": eng-USA,</a:t>
          </a:r>
        </a:p>
      </dsp:txBody>
      <dsp:txXfrm>
        <a:off x="0" y="2602930"/>
        <a:ext cx="10058399" cy="236630"/>
      </dsp:txXfrm>
    </dsp:sp>
    <dsp:sp modelId="{109581DE-1F26-41C4-9E9D-1967C8D88A63}">
      <dsp:nvSpPr>
        <dsp:cNvPr id="0" name=""/>
        <dsp:cNvSpPr/>
      </dsp:nvSpPr>
      <dsp:spPr>
        <a:xfrm>
          <a:off x="0" y="283956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BEEB4-E034-45C9-80D2-BC5A4E9C94CA}">
      <dsp:nvSpPr>
        <dsp:cNvPr id="0" name=""/>
        <dsp:cNvSpPr/>
      </dsp:nvSpPr>
      <dsp:spPr>
        <a:xfrm>
          <a:off x="0" y="283956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music</a:t>
          </a:r>
          <a:r>
            <a:rPr lang="en-US" sz="1000" kern="1200">
              <a:latin typeface="Bahnschrift" panose="020F0302020204030204"/>
            </a:rPr>
            <a:t>": True,</a:t>
          </a:r>
        </a:p>
      </dsp:txBody>
      <dsp:txXfrm>
        <a:off x="0" y="2839560"/>
        <a:ext cx="10058399" cy="236630"/>
      </dsp:txXfrm>
    </dsp:sp>
    <dsp:sp modelId="{4D04F438-BA45-410E-AF4C-9AB2F64C7B94}">
      <dsp:nvSpPr>
        <dsp:cNvPr id="0" name=""/>
        <dsp:cNvSpPr/>
      </dsp:nvSpPr>
      <dsp:spPr>
        <a:xfrm>
          <a:off x="0" y="307618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2BC9A-1824-4237-B197-AE0CE72C2FB0}">
      <dsp:nvSpPr>
        <dsp:cNvPr id="0" name=""/>
        <dsp:cNvSpPr/>
      </dsp:nvSpPr>
      <dsp:spPr>
        <a:xfrm>
          <a:off x="0" y="307619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pitch</a:t>
          </a:r>
          <a:r>
            <a:rPr lang="en-US" sz="1000" kern="1200">
              <a:latin typeface="Bahnschrift" panose="020F0302020204030204"/>
            </a:rPr>
            <a:t>": 4.5,</a:t>
          </a:r>
        </a:p>
      </dsp:txBody>
      <dsp:txXfrm>
        <a:off x="0" y="3076190"/>
        <a:ext cx="10058399" cy="236630"/>
      </dsp:txXfrm>
    </dsp:sp>
    <dsp:sp modelId="{0A24473A-D726-4EE9-9048-AC360601188B}">
      <dsp:nvSpPr>
        <dsp:cNvPr id="0" name=""/>
        <dsp:cNvSpPr/>
      </dsp:nvSpPr>
      <dsp:spPr>
        <a:xfrm>
          <a:off x="0" y="33128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62932-48C3-4FDD-9D68-6588BEE7239A}">
      <dsp:nvSpPr>
        <dsp:cNvPr id="0" name=""/>
        <dsp:cNvSpPr/>
      </dsp:nvSpPr>
      <dsp:spPr>
        <a:xfrm>
          <a:off x="0" y="331282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"</a:t>
          </a:r>
          <a:r>
            <a:rPr lang="en-US" sz="1000" b="1" kern="1200">
              <a:latin typeface="Bahnschrift" panose="020F0302020204030204"/>
            </a:rPr>
            <a:t>frequency</a:t>
          </a:r>
          <a:r>
            <a:rPr lang="en-US" sz="1000" kern="1200">
              <a:latin typeface="Bahnschrift" panose="020F0302020204030204"/>
            </a:rPr>
            <a:t>": 10.8,</a:t>
          </a:r>
        </a:p>
      </dsp:txBody>
      <dsp:txXfrm>
        <a:off x="0" y="3312820"/>
        <a:ext cx="10058399" cy="236630"/>
      </dsp:txXfrm>
    </dsp:sp>
    <dsp:sp modelId="{27769DFE-0C10-43A5-94EA-6D0E0144C97A}">
      <dsp:nvSpPr>
        <dsp:cNvPr id="0" name=""/>
        <dsp:cNvSpPr/>
      </dsp:nvSpPr>
      <dsp:spPr>
        <a:xfrm>
          <a:off x="0" y="354944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CEF00-196F-49F1-A287-04A9B794D323}">
      <dsp:nvSpPr>
        <dsp:cNvPr id="0" name=""/>
        <dsp:cNvSpPr/>
      </dsp:nvSpPr>
      <dsp:spPr>
        <a:xfrm>
          <a:off x="0" y="3549450"/>
          <a:ext cx="10058399" cy="2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Bahnschrift" panose="020F0302020204030204"/>
            </a:rPr>
            <a:t>}]</a:t>
          </a:r>
        </a:p>
      </dsp:txBody>
      <dsp:txXfrm>
        <a:off x="0" y="3549450"/>
        <a:ext cx="10058399" cy="236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7" r:id="rId5"/>
    <p:sldLayoutId id="2147483811" r:id="rId6"/>
    <p:sldLayoutId id="2147483812" r:id="rId7"/>
    <p:sldLayoutId id="2147483813" r:id="rId8"/>
    <p:sldLayoutId id="2147483816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6E43C-DD6A-4264-8BA1-5768FF80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NLP Analytics Pipeline Development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cs typeface="Calibri"/>
              </a:rPr>
              <a:t>Call Transcription Analytics Using NLP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B4F4C42-9DCD-44FD-A690-F2709A9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9" y="76685"/>
            <a:ext cx="8895104" cy="43840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37480-58BB-401C-AC70-0A4D3482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2. Feature Engineering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E8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91CBB7-3ACB-453C-9A5D-CB58CF9A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 of features depend on our requirements for models: Tagging (POS, NER, DEP), Chunking (Nouns, Syn/Anto, Sentence Types, Intents), Difficulty Index, N-Grams and Gaps.</a:t>
            </a:r>
          </a:p>
        </p:txBody>
      </p:sp>
    </p:spTree>
    <p:extLst>
      <p:ext uri="{BB962C8B-B14F-4D97-AF65-F5344CB8AC3E}">
        <p14:creationId xmlns:p14="http://schemas.microsoft.com/office/powerpoint/2010/main" val="255692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F6E9-FE1C-44E0-B462-48138644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/>
              <a:t>3. Vectorization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BF93F-E3A6-49F5-8014-620E8E0E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66392" cy="646216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r>
              <a:rPr lang="en-US"/>
              <a:t>Different Types of vectors to be fed as input to different models: Lookup, One-Hot, Count, TFIDF and Embeddings (as well as their compressed forms such as: sparse vectors). </a:t>
            </a:r>
          </a:p>
        </p:txBody>
      </p:sp>
      <p:pic>
        <p:nvPicPr>
          <p:cNvPr id="4" name="Picture 4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DDC4FF57-73AB-4E4C-BFA3-1DC2A530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56" y="2946604"/>
            <a:ext cx="10059193" cy="31985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11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6444A-73D0-4B10-8812-668D7698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80" y="44885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>
                <a:solidFill>
                  <a:schemeClr val="tx1">
                    <a:lumMod val="85000"/>
                    <a:lumOff val="15000"/>
                  </a:schemeClr>
                </a:solidFill>
              </a:rPr>
              <a:t>4. Model Training / Evaluation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10B3F335-A139-40A0-BE21-F053F0803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6617" y="460257"/>
            <a:ext cx="12300612" cy="39588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8D3686F-6ACB-4A25-B44B-FB436DA00968}"/>
              </a:ext>
            </a:extLst>
          </p:cNvPr>
          <p:cNvSpPr txBox="1">
            <a:spLocks/>
          </p:cNvSpPr>
          <p:nvPr/>
        </p:nvSpPr>
        <p:spPr>
          <a:xfrm>
            <a:off x="1206551" y="5695875"/>
            <a:ext cx="9694224" cy="544835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Some are Machine Learning Models; some Features are results themselves and some are Deep Learning Models. No need to zoom in – we will be looking at them in close detail next.</a:t>
            </a:r>
          </a:p>
        </p:txBody>
      </p:sp>
    </p:spTree>
    <p:extLst>
      <p:ext uri="{BB962C8B-B14F-4D97-AF65-F5344CB8AC3E}">
        <p14:creationId xmlns:p14="http://schemas.microsoft.com/office/powerpoint/2010/main" val="285530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8BDFD-54A1-4E2B-9070-D2DC9D6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6B05-2437-45CB-85D7-172E438C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000"/>
              <a:t>Machine</a:t>
            </a:r>
            <a:br>
              <a:rPr lang="en-US" sz="2000"/>
            </a:br>
            <a:r>
              <a:rPr lang="en-US" sz="2000"/>
              <a:t>learning</a:t>
            </a:r>
            <a:br>
              <a:rPr lang="en-US" sz="2000"/>
            </a:br>
            <a:r>
              <a:rPr lang="en-US" sz="2000"/>
              <a:t>and</a:t>
            </a:r>
            <a:br>
              <a:rPr lang="en-US" sz="2000"/>
            </a:br>
            <a:r>
              <a:rPr lang="en-US" sz="2000"/>
              <a:t>deep</a:t>
            </a:r>
            <a:br>
              <a:rPr lang="en-US" sz="2000"/>
            </a:br>
            <a:r>
              <a:rPr lang="en-US" sz="2000"/>
              <a:t>learning models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9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D2AE-E04A-4BE9-98C9-3C280C64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Appropriate Opening and Prepared For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D18E-51CD-4A3B-A180-04D6A49B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Useful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Greetings</a:t>
            </a:r>
            <a:endParaRPr lang="en-US" b="1" dirty="0"/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Self-Introduction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Company Introduction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Offer Help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Initial Verification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Other Input Features</a:t>
            </a:r>
            <a:r>
              <a:rPr lang="en-US"/>
              <a:t>: NER Tags (PERSON, ORG, Nouns).</a:t>
            </a:r>
          </a:p>
        </p:txBody>
      </p:sp>
    </p:spTree>
    <p:extLst>
      <p:ext uri="{BB962C8B-B14F-4D97-AF65-F5344CB8AC3E}">
        <p14:creationId xmlns:p14="http://schemas.microsoft.com/office/powerpoint/2010/main" val="74866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C74D-315C-45C4-B6B4-EFA5E65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Appropriate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3FAF-E47D-4114-876C-D3519E35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Useful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Bye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Thanks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Offer Help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Appreciation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NER Tags</a:t>
            </a:r>
            <a:r>
              <a:rPr lang="en-US"/>
              <a:t> (Customer Name, CSR Name, ORG Name, Product Name).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Abrupt Call Endings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Warning Scripts and End Call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Hold and End Call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End Call without Closing</a:t>
            </a:r>
          </a:p>
        </p:txBody>
      </p:sp>
    </p:spTree>
    <p:extLst>
      <p:ext uri="{BB962C8B-B14F-4D97-AF65-F5344CB8AC3E}">
        <p14:creationId xmlns:p14="http://schemas.microsoft.com/office/powerpoint/2010/main" val="206752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1AAA-D630-43A1-B09B-9B3528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>
                <a:ea typeface="+mj-lt"/>
                <a:cs typeface="+mj-lt"/>
              </a:rPr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20C-AD72-4744-934E-C4865EC2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Use the aforementioned intents to train a classifer </a:t>
            </a:r>
            <a:endParaRPr lang="en-US" b="1" dirty="0">
              <a:ea typeface="+mn-lt"/>
              <a:cs typeface="+mn-lt"/>
            </a:endParaRPr>
          </a:p>
          <a:p>
            <a:pPr>
              <a:buFont typeface="Wingdings,Sans-Serif" panose="020F0502020204030204" pitchFamily="34" charset="0"/>
              <a:buChar char="q"/>
            </a:pPr>
            <a:endParaRPr lang="en-US" b="1" dirty="0"/>
          </a:p>
          <a:p>
            <a:pPr>
              <a:buFont typeface="Wingdings,Sans-Serif" panose="020F0502020204030204" pitchFamily="34" charset="0"/>
              <a:buChar char="q"/>
            </a:pPr>
            <a:r>
              <a:rPr lang="en-US" b="1"/>
              <a:t>Run a baseline based on the bag of words approach using Naïve Bayes.</a:t>
            </a:r>
            <a:endParaRPr lang="en-US" b="1" dirty="0"/>
          </a:p>
          <a:p>
            <a:pPr marL="383540" lvl="1">
              <a:buFont typeface="Wingdings,Sans-Serif" panose="020F0502020204030204" pitchFamily="34" charset="0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F019-D2F5-4E7D-9F80-04902742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Appropriate and Sincere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618E-D8A6-4629-8AB9-F2DFA63F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Positive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Apology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Sympathy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Thank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Acknowledge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Courtesy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Good / Bad News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Request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Permission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Negative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Blame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Demand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Refuse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Negate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Disappointment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endParaRPr lang="en-US"/>
          </a:p>
          <a:p>
            <a:pPr marL="383540" lvl="1">
              <a:buFont typeface="Wingdings" panose="020F0502020204030204" pitchFamily="34" charset="0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1AAA-D630-43A1-B09B-9B352892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>
                <a:ea typeface="+mj-lt"/>
                <a:cs typeface="+mj-lt"/>
              </a:rPr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320C-AD72-4744-934E-C4865EC2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,Sans-Serif" panose="020F0502020204030204" pitchFamily="34" charset="0"/>
              <a:buChar char="q"/>
            </a:pPr>
            <a:r>
              <a:rPr lang="en-US" b="1" dirty="0">
                <a:ea typeface="+mn-lt"/>
                <a:cs typeface="+mn-lt"/>
              </a:rPr>
              <a:t>Use word embeddings to train a recurrent neural network </a:t>
            </a:r>
          </a:p>
          <a:p>
            <a:pPr>
              <a:buFont typeface="Wingdings,Sans-Serif" panose="020F0502020204030204" pitchFamily="34" charset="0"/>
              <a:buChar char="q"/>
            </a:pPr>
            <a:endParaRPr lang="en-US" b="1" dirty="0"/>
          </a:p>
          <a:p>
            <a:pPr>
              <a:buFont typeface="Wingdings,Sans-Serif" panose="020F0502020204030204" pitchFamily="34" charset="0"/>
              <a:buChar char="q"/>
            </a:pPr>
            <a:r>
              <a:rPr lang="en-US" b="1" dirty="0"/>
              <a:t>Train the networks separately for the card holder and the CSR and evaluate the sentiments against the corresponding dialogues.</a:t>
            </a:r>
          </a:p>
          <a:p>
            <a:pPr marL="383540" lvl="1">
              <a:buFont typeface="Wingdings,Sans-Serif" panose="020F0502020204030204" pitchFamily="34" charset="0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6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C2AB-51B7-4089-87DD-7B785934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Active Listening and Acknowledged Concern(s)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27CF-E177-43B0-97CA-A9215C17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7116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Acknowledgement - Useful Intents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Acceptance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Acknowledgement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Agreement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Thank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Sympathy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Track Caller Inquiry – Useful Intents</a:t>
            </a:r>
            <a:r>
              <a:rPr lang="en-US"/>
              <a:t>: 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Inquiry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Question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Request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Dead Air</a:t>
            </a:r>
            <a:r>
              <a:rPr lang="en-US"/>
              <a:t> between dialogues.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Co-reference Resolution</a:t>
            </a:r>
            <a:r>
              <a:rPr lang="en-US"/>
              <a:t>, </a:t>
            </a:r>
            <a:r>
              <a:rPr lang="en-US" b="1"/>
              <a:t>Topic Modeling</a:t>
            </a:r>
            <a:r>
              <a:rPr lang="en-US"/>
              <a:t> and </a:t>
            </a:r>
            <a:r>
              <a:rPr lang="en-US" b="1"/>
              <a:t>Noun Chunking</a:t>
            </a:r>
            <a:r>
              <a:rPr lang="en-US"/>
              <a:t> for tracking human '</a:t>
            </a:r>
            <a:r>
              <a:rPr lang="en-US" b="1"/>
              <a:t>concern</a:t>
            </a:r>
            <a:r>
              <a:rPr lang="en-US"/>
              <a:t>'.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Human Interruption</a:t>
            </a:r>
            <a:r>
              <a:rPr lang="en-US"/>
              <a:t> still unaccounted for – can be catered through </a:t>
            </a:r>
            <a:r>
              <a:rPr lang="en-US" b="1"/>
              <a:t>Interrupt Intent</a:t>
            </a:r>
            <a:r>
              <a:rPr lang="en-US"/>
              <a:t> as well as if received as input from IVR as </a:t>
            </a:r>
            <a:r>
              <a:rPr lang="en-US" b="1"/>
              <a:t>noise or shuffling</a:t>
            </a:r>
            <a:r>
              <a:rPr lang="en-US"/>
              <a:t>.</a:t>
            </a:r>
          </a:p>
          <a:p>
            <a:pPr marL="383540" lvl="1">
              <a:buFont typeface="Wingdings" panose="020F0502020204030204" pitchFamily="34" charset="0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D6AE-ADC0-4E80-A4C2-F195AB77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Flow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E4292F3-4C52-456D-8366-8139C2DF2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19012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66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1D23-A656-42C1-B3A8-80469281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Enthusiastic and Helpful 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B3E3-5FED-42E5-AAF7-297760E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944100" cy="4046641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Useful Features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Words Per Minute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Speaking Rate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Word Difficulty Index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/>
              <a:t>Tone is classically analyzed via </a:t>
            </a:r>
            <a:r>
              <a:rPr lang="en-US" b="1"/>
              <a:t>Audio Pitch and Frequency</a:t>
            </a:r>
            <a:r>
              <a:rPr lang="en-US"/>
              <a:t> (</a:t>
            </a:r>
            <a:r>
              <a:rPr lang="en-US" b="1" i="1"/>
              <a:t>Fast Fourier Transforms</a:t>
            </a:r>
            <a:r>
              <a:rPr lang="en-US"/>
              <a:t>) - if we attain access to these graphical representations of calls, we will think of using them as a feature to predict 'Appropriate Tone'.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Useful Intents: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Offer Help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Pardon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Prohibition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Complaint</a:t>
            </a:r>
          </a:p>
        </p:txBody>
      </p:sp>
    </p:spTree>
    <p:extLst>
      <p:ext uri="{BB962C8B-B14F-4D97-AF65-F5344CB8AC3E}">
        <p14:creationId xmlns:p14="http://schemas.microsoft.com/office/powerpoint/2010/main" val="608932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816D-0BC2-41E8-B693-B43D3540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77425" cy="1431707"/>
          </a:xfrm>
        </p:spPr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Confidence and Demonstrated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7C05-35BD-4E3A-88B7-3D6860B6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86975" cy="4075216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Parts of Speech Tagging</a:t>
            </a:r>
            <a:r>
              <a:rPr lang="en-US">
                <a:ea typeface="+mn-lt"/>
                <a:cs typeface="+mn-lt"/>
              </a:rPr>
              <a:t>: Use of Pronouns (‘I’, ‘We’), Organization (‘Company Name’).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Disruption</a:t>
            </a:r>
            <a:r>
              <a:rPr lang="en-US">
                <a:ea typeface="+mn-lt"/>
                <a:cs typeface="+mn-lt"/>
              </a:rPr>
              <a:t> (‘Umm’, ‘Err’, ‘I’m not sure’).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First Call Resolution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Call Forwarding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Hard Hold / Pauses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Redirect to Website/Google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Confusion ('I don't know', 'let me call you back').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Useful Intents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Confusion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Guilt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Confession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Obligation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Initiative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Promise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07745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FF55-6221-4861-AF6F-D5F2F821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Clear and Easily Understood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6001-AEE9-4131-9EFB-381429F5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Difficult Index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Fogg Index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Smog Index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Flesch Reading Index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Dale </a:t>
            </a:r>
            <a:r>
              <a:rPr lang="en-US" dirty="0" err="1"/>
              <a:t>Challa</a:t>
            </a:r>
            <a:r>
              <a:rPr lang="en-US" dirty="0"/>
              <a:t> Readability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WPM and Speaking Rate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Noise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 dirty="0"/>
              <a:t>Useful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Repeat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Confusion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Hesitate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Clear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dirty="0"/>
              <a:t>Jargon</a:t>
            </a:r>
          </a:p>
        </p:txBody>
      </p:sp>
    </p:spTree>
    <p:extLst>
      <p:ext uri="{BB962C8B-B14F-4D97-AF65-F5344CB8AC3E}">
        <p14:creationId xmlns:p14="http://schemas.microsoft.com/office/powerpoint/2010/main" val="479012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3B7B-D643-499B-93D7-CB841447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Efficiency and Call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2382-D07F-447C-AB37-2A348342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General Flow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Opening</a:t>
            </a:r>
            <a:r>
              <a:rPr lang="en-US">
                <a:ea typeface="+mn-lt"/>
                <a:cs typeface="+mn-lt"/>
              </a:rPr>
              <a:t> – Greeting, Introduction, Invitation, Permission, Offer Help</a:t>
            </a:r>
            <a:endParaRPr lang="en-US"/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Closing</a:t>
            </a:r>
            <a:r>
              <a:rPr lang="en-US">
                <a:ea typeface="+mn-lt"/>
                <a:cs typeface="+mn-lt"/>
              </a:rPr>
              <a:t> – Courtesy (Thanks, Apologies), Advertise, Greeting, Rating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Statement</a:t>
            </a:r>
            <a:r>
              <a:rPr lang="en-US">
                <a:ea typeface="+mn-lt"/>
                <a:cs typeface="+mn-lt"/>
              </a:rPr>
              <a:t> – Question, Answer, Acknowledgment, Request, Order, Miscellaneous (Umm, </a:t>
            </a:r>
            <a:r>
              <a:rPr lang="en-US" err="1">
                <a:ea typeface="+mn-lt"/>
                <a:cs typeface="+mn-lt"/>
              </a:rPr>
              <a:t>Uhh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Entities</a:t>
            </a:r>
            <a:r>
              <a:rPr lang="en-US">
                <a:ea typeface="+mn-lt"/>
                <a:cs typeface="+mn-lt"/>
              </a:rPr>
              <a:t> – Name, Date, Account Number, Illicit Language, Confidential Info, Query, Subject, Transfer, Hold, Sir/Ma’am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Semantics</a:t>
            </a:r>
            <a:r>
              <a:rPr lang="en-US">
                <a:ea typeface="+mn-lt"/>
                <a:cs typeface="+mn-lt"/>
              </a:rPr>
              <a:t> – Grammar, Emotions, Polarity, Tone, Empathy, Politeness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AIML </a:t>
            </a:r>
            <a:r>
              <a:rPr lang="en-US">
                <a:ea typeface="+mn-lt"/>
                <a:cs typeface="+mn-lt"/>
              </a:rPr>
              <a:t>(Artificial Intelligence Markup Language):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&lt;</a:t>
            </a:r>
            <a:r>
              <a:rPr lang="en-US" b="1" err="1">
                <a:ea typeface="+mn-lt"/>
                <a:cs typeface="+mn-lt"/>
              </a:rPr>
              <a:t>aiml</a:t>
            </a:r>
            <a:r>
              <a:rPr lang="en-US" b="1">
                <a:ea typeface="+mn-lt"/>
                <a:cs typeface="+mn-lt"/>
              </a:rPr>
              <a:t>&gt;</a:t>
            </a:r>
            <a:r>
              <a:rPr lang="en-US">
                <a:ea typeface="+mn-lt"/>
                <a:cs typeface="+mn-lt"/>
              </a:rPr>
              <a:t>: Defines the beginning and end of an AIML document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&lt;category&gt;</a:t>
            </a:r>
            <a:r>
              <a:rPr lang="en-US">
                <a:ea typeface="+mn-lt"/>
                <a:cs typeface="+mn-lt"/>
              </a:rPr>
              <a:t>: Defines the knowledge in a knowledge base.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&lt;pattern&gt;</a:t>
            </a:r>
            <a:r>
              <a:rPr lang="en-US">
                <a:ea typeface="+mn-lt"/>
                <a:cs typeface="+mn-lt"/>
              </a:rPr>
              <a:t>: Defines the pattern to match what a Caller may input.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&lt;template&gt;</a:t>
            </a:r>
            <a:r>
              <a:rPr lang="en-US">
                <a:ea typeface="+mn-lt"/>
                <a:cs typeface="+mn-lt"/>
              </a:rPr>
              <a:t>: Defines the response of an CSR to Caller’s input.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0BA5-C771-4D71-8DFA-97A149B0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Used Appropriate Word Choices / Phrasing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044E-6339-412F-B4EA-939732BA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60916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Useful Intents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Swear Words (</a:t>
            </a:r>
            <a:r>
              <a:rPr lang="en-US" b="1"/>
              <a:t>Fatal Criteria</a:t>
            </a:r>
            <a:r>
              <a:rPr lang="en-US"/>
              <a:t>)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Rudeness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Sarcasm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Insult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Improper Grammar</a:t>
            </a:r>
            <a:r>
              <a:rPr lang="en-US"/>
              <a:t> and </a:t>
            </a:r>
            <a:r>
              <a:rPr lang="en-US" b="1"/>
              <a:t>Informal Sentence Structure</a:t>
            </a:r>
            <a:r>
              <a:rPr lang="en-US"/>
              <a:t> (POS and </a:t>
            </a:r>
            <a:r>
              <a:rPr lang="en-US" b="1"/>
              <a:t>Dependency Tags</a:t>
            </a:r>
            <a:r>
              <a:rPr lang="en-US"/>
              <a:t>)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/>
              <a:t>Use of </a:t>
            </a:r>
            <a:r>
              <a:rPr lang="en-US" b="1"/>
              <a:t>Jargon</a:t>
            </a:r>
            <a:r>
              <a:rPr lang="en-US"/>
              <a:t> (</a:t>
            </a:r>
            <a:r>
              <a:rPr lang="en-US" b="1"/>
              <a:t>NER Tags</a:t>
            </a:r>
            <a:r>
              <a:rPr lang="en-US"/>
              <a:t>)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Appropriate Probing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Inquiry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Request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Permission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Confirmation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Information Retrieval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46993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F6C0-2D19-4D4F-986D-94A90C92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Natural Use of Customer’s Name and Avoided Excessive Sir/Ma’am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1756-CD69-4FED-BA69-50625D1F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Personalization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Named Entity Recognition </a:t>
            </a:r>
            <a:r>
              <a:rPr lang="en-US">
                <a:ea typeface="+mn-lt"/>
                <a:cs typeface="+mn-lt"/>
              </a:rPr>
              <a:t>(Customer Name)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Statements of Appreciation (You are our valued customer, I appreciate your time and efforts, …)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Pronoun Detection</a:t>
            </a:r>
            <a:r>
              <a:rPr lang="en-US"/>
              <a:t>: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Sir/Ma'am </a:t>
            </a:r>
            <a:r>
              <a:rPr lang="en-US" b="1"/>
              <a:t>Address Intent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Calculate Average Number of Sentences where Sir/Ma'am is used over Customer's Name – it shouldn't exceed beyond a set threshold.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5852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C5A7-4207-40EC-8F6A-998777FE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/>
              <a:buChar char="v"/>
            </a:pPr>
            <a:r>
              <a:rPr lang="en-US"/>
              <a:t>Remained Focused and Avoided Unexplained Dead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2C32-F7A7-4C36-A0B4-A0D45BDE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Dead Air</a:t>
            </a:r>
            <a:endParaRPr lang="en-US" b="1"/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Soft Hold </a:t>
            </a:r>
            <a:r>
              <a:rPr lang="en-US">
                <a:ea typeface="+mn-lt"/>
                <a:cs typeface="+mn-lt"/>
              </a:rPr>
              <a:t>(no longer than 8 seconds)</a:t>
            </a:r>
            <a:endParaRPr lang="en-US" b="1">
              <a:ea typeface="+mn-lt"/>
              <a:cs typeface="+mn-lt"/>
            </a:endParaRP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Used for Verification, Browser Load, etc.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Acceptable if used scarcely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Mute</a:t>
            </a:r>
            <a:endParaRPr lang="en-US">
              <a:ea typeface="+mn-lt"/>
              <a:cs typeface="+mn-lt"/>
            </a:endParaRP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Less than 3 seconds.</a:t>
            </a:r>
            <a:endParaRPr lang="en-US" b="1">
              <a:ea typeface="+mn-lt"/>
              <a:cs typeface="+mn-lt"/>
            </a:endParaRP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Used for coughing, fixing headset, etc.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Acceptable if used scarcely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>
                <a:ea typeface="+mn-lt"/>
                <a:cs typeface="+mn-lt"/>
              </a:rPr>
              <a:t>Hard Hold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Press Hold key on Cisco and Music Plays.</a:t>
            </a:r>
            <a:endParaRPr lang="en-US"/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>
                <a:ea typeface="+mn-lt"/>
                <a:cs typeface="+mn-lt"/>
              </a:rPr>
              <a:t>Allowed up to 4 minutes.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Must avoid Dead Air by phrases such as 'Thank you for holding.'</a:t>
            </a:r>
          </a:p>
        </p:txBody>
      </p:sp>
    </p:spTree>
    <p:extLst>
      <p:ext uri="{BB962C8B-B14F-4D97-AF65-F5344CB8AC3E}">
        <p14:creationId xmlns:p14="http://schemas.microsoft.com/office/powerpoint/2010/main" val="162328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CB98-3539-4B67-ADF3-4979980B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3200"/>
              <a:t>Followed all relevant policy and procedures including customer verification and product up sells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E8AA-2275-4B88-BE8B-52266A03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 b="1"/>
              <a:t>Customer Verification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Dependent on DCFC Rules for Client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Access Code, Last Four Digits of SSN, Last 6 digits of Card Number, etc.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Additional Verification</a:t>
            </a:r>
          </a:p>
          <a:p>
            <a:pPr marL="566420" lvl="2">
              <a:buFont typeface="Wingdings" panose="020F0502020204030204" pitchFamily="34" charset="0"/>
              <a:buChar char="q"/>
            </a:pPr>
            <a:r>
              <a:rPr lang="en-US"/>
              <a:t>Birthdate, Address, Secret Question, etc.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Product Up Sells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Client Script for CSRs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Related to Call Topic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 b="1"/>
              <a:t>Policy and Procedures</a:t>
            </a:r>
          </a:p>
          <a:p>
            <a:pPr marL="383540" lvl="1">
              <a:buFont typeface="Wingdings" panose="020F0502020204030204" pitchFamily="34" charset="0"/>
              <a:buChar char="q"/>
            </a:pPr>
            <a:r>
              <a:rPr lang="en-US"/>
              <a:t>Not Allowed: Asking Full Card Number, PIN Number, etc.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1934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0E594-E3C2-424D-9239-72B26652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710" y="801793"/>
            <a:ext cx="921058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C39A-315D-4AE9-A049-52A825EC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/>
              <a:t>KPIs we are not looking at right now ...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6F566B-5E11-40F0-B1E2-9E6E75EE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887" y="161784"/>
            <a:ext cx="7052045" cy="25229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A3BAC5-F97F-4C2F-A1CF-57ED46680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5" descr="A picture containing bird, orange, dark, parrot&#10;&#10;Description generated with very high confidence">
            <a:extLst>
              <a:ext uri="{FF2B5EF4-FFF2-40B4-BE49-F238E27FC236}">
                <a16:creationId xmlns:a16="http://schemas.microsoft.com/office/drawing/2014/main" id="{808EC0F8-3A5E-4653-B3AA-6DA47CBB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2659793"/>
            <a:ext cx="7048500" cy="528764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7BD50-254F-40D5-A669-D01CEE13E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0" y="3191969"/>
            <a:ext cx="7067238" cy="3041598"/>
          </a:xfrm>
          <a:prstGeom prst="rect">
            <a:avLst/>
          </a:prstGeom>
        </p:spPr>
      </p:pic>
      <p:sp>
        <p:nvSpPr>
          <p:cNvPr id="21" name="Content Placeholder 44">
            <a:extLst>
              <a:ext uri="{FF2B5EF4-FFF2-40B4-BE49-F238E27FC236}">
                <a16:creationId xmlns:a16="http://schemas.microsoft.com/office/drawing/2014/main" id="{35C5620E-AA0A-4F78-BC1D-13875AD7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89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We could use some expert help in this – or in the ones discussed before that may eventually help us solve these too!</a:t>
            </a:r>
          </a:p>
        </p:txBody>
      </p:sp>
    </p:spTree>
    <p:extLst>
      <p:ext uri="{BB962C8B-B14F-4D97-AF65-F5344CB8AC3E}">
        <p14:creationId xmlns:p14="http://schemas.microsoft.com/office/powerpoint/2010/main" val="38374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354-3E1B-4DF8-96F8-023286E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Structure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FA5DADAA-EB8B-496A-A138-AFBBC381D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25339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8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46D7-19CB-4DAE-BAF4-736BE50A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06928"/>
          </a:xfrm>
        </p:spPr>
        <p:txBody>
          <a:bodyPr/>
          <a:lstStyle/>
          <a:p>
            <a:r>
              <a:rPr lang="en-US"/>
              <a:t>High Level Diagram</a:t>
            </a:r>
          </a:p>
        </p:txBody>
      </p:sp>
      <p:pic>
        <p:nvPicPr>
          <p:cNvPr id="25" name="Picture 2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E819A-552A-4B39-A63B-34698091E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503" y="1392666"/>
            <a:ext cx="9339564" cy="4476426"/>
          </a:xfrm>
        </p:spPr>
      </p:pic>
    </p:spTree>
    <p:extLst>
      <p:ext uri="{BB962C8B-B14F-4D97-AF65-F5344CB8AC3E}">
        <p14:creationId xmlns:p14="http://schemas.microsoft.com/office/powerpoint/2010/main" val="4886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A91A-57FC-4F01-AEDA-82AB595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Composition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28ABA4F-5078-4A5C-9C85-5B3353E18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2432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761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63A3-A8E1-4C98-98CD-92052747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Expected Input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A57B37FB-68BF-46F8-93E2-44B4464E4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9463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4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AED2-45DF-4FF5-B483-C6591E8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Expected Outcome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E9F447-BDC0-4E50-842F-C485ED3F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662" y="1298576"/>
            <a:ext cx="7946036" cy="4541941"/>
          </a:xfrm>
        </p:spPr>
      </p:pic>
    </p:spTree>
    <p:extLst>
      <p:ext uri="{BB962C8B-B14F-4D97-AF65-F5344CB8AC3E}">
        <p14:creationId xmlns:p14="http://schemas.microsoft.com/office/powerpoint/2010/main" val="2565380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3FCA-AF20-408E-9523-47FC060D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Detailed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0DEE-15EB-4BAA-8665-60EC901A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An overview of the work done so far as well as our future 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0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21D23-0746-48DE-9B0C-C9626EF1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2800"/>
              <a:t>1. Pre-Processing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A342E6F1-BDCB-435C-A82A-D421DC78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Transcribed Conversations needs to be cleaned in order to remove any sensitive information or noise from text.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3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63219D94-E13C-4C48-A733-73C7439C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38" y="833881"/>
            <a:ext cx="7415066" cy="50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2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ahnschrif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ews Gothic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RetrospectVTI</vt:lpstr>
      <vt:lpstr>NLP Analytics Pipeline Development</vt:lpstr>
      <vt:lpstr>Pipeline Flow</vt:lpstr>
      <vt:lpstr>Code Structure</vt:lpstr>
      <vt:lpstr>High Level Diagram</vt:lpstr>
      <vt:lpstr>Module Composition</vt:lpstr>
      <vt:lpstr>Expected Input</vt:lpstr>
      <vt:lpstr>Expected Outcome</vt:lpstr>
      <vt:lpstr>Detailed Discussion</vt:lpstr>
      <vt:lpstr>1. Pre-Processing</vt:lpstr>
      <vt:lpstr>2. Feature Engineering</vt:lpstr>
      <vt:lpstr>3. Vectorization</vt:lpstr>
      <vt:lpstr>4. Model Training / Evaluation</vt:lpstr>
      <vt:lpstr>KEY PERFORMANCE INDICATORS</vt:lpstr>
      <vt:lpstr>Appropriate Opening and Prepared For Call</vt:lpstr>
      <vt:lpstr>Appropriate Closing</vt:lpstr>
      <vt:lpstr>Modelling</vt:lpstr>
      <vt:lpstr>Appropriate and Sincere Empathy</vt:lpstr>
      <vt:lpstr>Modelling</vt:lpstr>
      <vt:lpstr>Active Listening and Acknowledged Concern(s)</vt:lpstr>
      <vt:lpstr>4. Enthusiastic and Helpful Tone</vt:lpstr>
      <vt:lpstr>Confidence and Demonstrated Ownership</vt:lpstr>
      <vt:lpstr>Clear and Easily Understood</vt:lpstr>
      <vt:lpstr>Efficiency and Call Flow</vt:lpstr>
      <vt:lpstr>Used Appropriate Word Choices / Phrasing</vt:lpstr>
      <vt:lpstr>Natural Use of Customer’s Name and Avoided Excessive Sir/Ma’am</vt:lpstr>
      <vt:lpstr>Remained Focused and Avoided Unexplained Dead Air</vt:lpstr>
      <vt:lpstr>Followed all relevant policy and procedures including customer verification and product up sells</vt:lpstr>
      <vt:lpstr>PowerPoint Presentation</vt:lpstr>
      <vt:lpstr>KPIs we are not looking at right now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110</cp:revision>
  <dcterms:created xsi:type="dcterms:W3CDTF">2019-11-07T10:19:49Z</dcterms:created>
  <dcterms:modified xsi:type="dcterms:W3CDTF">2019-12-09T09:25:40Z</dcterms:modified>
</cp:coreProperties>
</file>