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378" r:id="rId3"/>
    <p:sldId id="370" r:id="rId4"/>
    <p:sldId id="386" r:id="rId5"/>
    <p:sldId id="379" r:id="rId6"/>
    <p:sldId id="380" r:id="rId7"/>
    <p:sldId id="381" r:id="rId8"/>
    <p:sldId id="382" r:id="rId9"/>
    <p:sldId id="383" r:id="rId10"/>
    <p:sldId id="384" r:id="rId11"/>
  </p:sldIdLst>
  <p:sldSz cx="9906000" cy="6858000" type="A4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pos="3120">
          <p15:clr>
            <a:srgbClr val="A4A3A4"/>
          </p15:clr>
        </p15:guide>
        <p15:guide id="4" pos="444">
          <p15:clr>
            <a:srgbClr val="A4A3A4"/>
          </p15:clr>
        </p15:guide>
        <p15:guide id="5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E72"/>
    <a:srgbClr val="00FF99"/>
    <a:srgbClr val="B2FC3A"/>
    <a:srgbClr val="99FF66"/>
    <a:srgbClr val="FFFFFF"/>
    <a:srgbClr val="FF9900"/>
    <a:srgbClr val="31547F"/>
    <a:srgbClr val="28466A"/>
    <a:srgbClr val="7A55AB"/>
    <a:srgbClr val="2F5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6660" autoAdjust="0"/>
  </p:normalViewPr>
  <p:slideViewPr>
    <p:cSldViewPr showGuides="1">
      <p:cViewPr varScale="1">
        <p:scale>
          <a:sx n="108" d="100"/>
          <a:sy n="108" d="100"/>
        </p:scale>
        <p:origin x="1902" y="72"/>
      </p:cViewPr>
      <p:guideLst>
        <p:guide orient="horz" pos="2160"/>
        <p:guide orient="horz" pos="4110"/>
        <p:guide pos="3120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20" d="100"/>
          <a:sy n="120" d="100"/>
        </p:scale>
        <p:origin x="-4962" y="-90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F6788-E408-49BB-89B2-0644C49D4A84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8601433-1F97-4231-B18D-65CABA6E5932}">
      <dgm:prSet phldrT="[텍스트]"/>
      <dgm:spPr/>
      <dgm:t>
        <a:bodyPr/>
        <a:lstStyle/>
        <a:p>
          <a:pPr latinLnBrk="1"/>
          <a:r>
            <a:rPr lang="en-US" altLang="ko-KR" dirty="0" smtClean="0"/>
            <a:t>R&amp;D</a:t>
          </a:r>
          <a:br>
            <a:rPr lang="en-US" altLang="ko-KR" dirty="0" smtClean="0"/>
          </a:br>
          <a:r>
            <a:rPr lang="en-US" altLang="ko-KR" dirty="0" smtClean="0"/>
            <a:t>Quality</a:t>
          </a:r>
          <a:br>
            <a:rPr lang="en-US" altLang="ko-KR" dirty="0" smtClean="0"/>
          </a:br>
          <a:r>
            <a:rPr lang="en-US" altLang="ko-KR" dirty="0" smtClean="0"/>
            <a:t>Asset</a:t>
          </a:r>
          <a:br>
            <a:rPr lang="en-US" altLang="ko-KR" dirty="0" smtClean="0"/>
          </a:br>
          <a:r>
            <a:rPr lang="en-US" altLang="ko-KR" dirty="0" smtClean="0"/>
            <a:t>Library</a:t>
          </a:r>
          <a:endParaRPr lang="ko-KR" altLang="en-US" dirty="0"/>
        </a:p>
      </dgm:t>
    </dgm:pt>
    <dgm:pt modelId="{672C3B3C-6F61-4422-B2CB-1DF9E61B70CD}" type="parTrans" cxnId="{381D1822-9DED-4836-BA5B-610B2D26DB46}">
      <dgm:prSet/>
      <dgm:spPr/>
      <dgm:t>
        <a:bodyPr/>
        <a:lstStyle/>
        <a:p>
          <a:pPr latinLnBrk="1"/>
          <a:endParaRPr lang="ko-KR" altLang="en-US"/>
        </a:p>
      </dgm:t>
    </dgm:pt>
    <dgm:pt modelId="{A7C87DE0-A9C9-4560-9F61-D712FC38DBA8}" type="sibTrans" cxnId="{381D1822-9DED-4836-BA5B-610B2D26DB46}">
      <dgm:prSet/>
      <dgm:spPr/>
      <dgm:t>
        <a:bodyPr/>
        <a:lstStyle/>
        <a:p>
          <a:pPr latinLnBrk="1"/>
          <a:endParaRPr lang="ko-KR" altLang="en-US"/>
        </a:p>
      </dgm:t>
    </dgm:pt>
    <dgm:pt modelId="{A4C05772-92B4-4747-9E7B-252A3133CF5F}">
      <dgm:prSet phldrT="[텍스트]"/>
      <dgm:spPr/>
      <dgm:t>
        <a:bodyPr/>
        <a:lstStyle/>
        <a:p>
          <a:pPr latinLnBrk="1"/>
          <a:r>
            <a:rPr lang="ko-KR" altLang="en-US" dirty="0" smtClean="0"/>
            <a:t>문제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도출</a:t>
          </a:r>
          <a:endParaRPr lang="ko-KR" altLang="en-US" dirty="0"/>
        </a:p>
      </dgm:t>
    </dgm:pt>
    <dgm:pt modelId="{A3E4E9F6-D060-4D04-9EAC-59A0A1162A71}" type="parTrans" cxnId="{CB1AB741-E8E3-409A-B451-937EDF5116DE}">
      <dgm:prSet/>
      <dgm:spPr/>
      <dgm:t>
        <a:bodyPr/>
        <a:lstStyle/>
        <a:p>
          <a:pPr latinLnBrk="1"/>
          <a:endParaRPr lang="ko-KR" altLang="en-US"/>
        </a:p>
      </dgm:t>
    </dgm:pt>
    <dgm:pt modelId="{1552DFBD-927F-40B7-A13D-0FCD15FE5903}" type="sibTrans" cxnId="{CB1AB741-E8E3-409A-B451-937EDF5116DE}">
      <dgm:prSet/>
      <dgm:spPr/>
      <dgm:t>
        <a:bodyPr/>
        <a:lstStyle/>
        <a:p>
          <a:pPr latinLnBrk="1"/>
          <a:endParaRPr lang="ko-KR" altLang="en-US"/>
        </a:p>
      </dgm:t>
    </dgm:pt>
    <dgm:pt modelId="{F90C9039-43FF-4CF7-8C5D-7377BC77C6A9}">
      <dgm:prSet phldrT="[텍스트]"/>
      <dgm:spPr/>
      <dgm:t>
        <a:bodyPr/>
        <a:lstStyle/>
        <a:p>
          <a:pPr latinLnBrk="1"/>
          <a:r>
            <a:rPr lang="ko-KR" altLang="en-US" dirty="0" smtClean="0"/>
            <a:t>해결책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탐색</a:t>
          </a:r>
          <a:endParaRPr lang="ko-KR" altLang="en-US" dirty="0"/>
        </a:p>
      </dgm:t>
    </dgm:pt>
    <dgm:pt modelId="{3B4DC28A-71FC-49FD-8C73-B5608C4375E6}" type="parTrans" cxnId="{BD95136B-13BB-41FF-A02E-990A8C782FA8}">
      <dgm:prSet/>
      <dgm:spPr/>
      <dgm:t>
        <a:bodyPr/>
        <a:lstStyle/>
        <a:p>
          <a:pPr latinLnBrk="1"/>
          <a:endParaRPr lang="ko-KR" altLang="en-US"/>
        </a:p>
      </dgm:t>
    </dgm:pt>
    <dgm:pt modelId="{3AD6F75B-E088-499F-9F20-81E7A70FB0C8}" type="sibTrans" cxnId="{BD95136B-13BB-41FF-A02E-990A8C782FA8}">
      <dgm:prSet/>
      <dgm:spPr/>
      <dgm:t>
        <a:bodyPr/>
        <a:lstStyle/>
        <a:p>
          <a:pPr latinLnBrk="1"/>
          <a:endParaRPr lang="ko-KR" altLang="en-US"/>
        </a:p>
      </dgm:t>
    </dgm:pt>
    <dgm:pt modelId="{82B502FD-F5D0-4A02-B875-835C7604E593}">
      <dgm:prSet phldrT="[텍스트]"/>
      <dgm:spPr/>
      <dgm:t>
        <a:bodyPr/>
        <a:lstStyle/>
        <a:p>
          <a:pPr latinLnBrk="1"/>
          <a:r>
            <a:rPr lang="ko-KR" altLang="en-US" dirty="0" smtClean="0"/>
            <a:t>검증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자산화</a:t>
          </a:r>
          <a:endParaRPr lang="ko-KR" altLang="en-US" dirty="0"/>
        </a:p>
      </dgm:t>
    </dgm:pt>
    <dgm:pt modelId="{2E9BF314-A042-4AE1-AB1B-F5D0F895B6E7}" type="parTrans" cxnId="{3EB927AD-2545-4C23-A3E4-357945F95693}">
      <dgm:prSet/>
      <dgm:spPr/>
      <dgm:t>
        <a:bodyPr/>
        <a:lstStyle/>
        <a:p>
          <a:pPr latinLnBrk="1"/>
          <a:endParaRPr lang="ko-KR" altLang="en-US"/>
        </a:p>
      </dgm:t>
    </dgm:pt>
    <dgm:pt modelId="{E3587F7B-3DCB-48CA-AD09-622020A5C4AA}" type="sibTrans" cxnId="{3EB927AD-2545-4C23-A3E4-357945F95693}">
      <dgm:prSet/>
      <dgm:spPr/>
      <dgm:t>
        <a:bodyPr/>
        <a:lstStyle/>
        <a:p>
          <a:pPr latinLnBrk="1"/>
          <a:endParaRPr lang="ko-KR" altLang="en-US"/>
        </a:p>
      </dgm:t>
    </dgm:pt>
    <dgm:pt modelId="{03113AA0-BDA0-44D3-B90D-5A54B9A5F98F}">
      <dgm:prSet phldrT="[텍스트]"/>
      <dgm:spPr/>
      <dgm:t>
        <a:bodyPr/>
        <a:lstStyle/>
        <a:p>
          <a:pPr latinLnBrk="1"/>
          <a:r>
            <a:rPr lang="ko-KR" altLang="en-US" dirty="0" smtClean="0"/>
            <a:t>분석</a:t>
          </a:r>
          <a:endParaRPr lang="ko-KR" altLang="en-US" dirty="0"/>
        </a:p>
      </dgm:t>
    </dgm:pt>
    <dgm:pt modelId="{B4BA2BE0-0C02-4E89-97C0-57551912B5E1}" type="parTrans" cxnId="{2FA3B7A3-4D2C-46FF-B931-AF1BC4DAB57D}">
      <dgm:prSet/>
      <dgm:spPr/>
      <dgm:t>
        <a:bodyPr/>
        <a:lstStyle/>
        <a:p>
          <a:pPr latinLnBrk="1"/>
          <a:endParaRPr lang="ko-KR" altLang="en-US"/>
        </a:p>
      </dgm:t>
    </dgm:pt>
    <dgm:pt modelId="{999618AB-7CB2-4048-9DA7-C651D922EC84}" type="sibTrans" cxnId="{2FA3B7A3-4D2C-46FF-B931-AF1BC4DAB57D}">
      <dgm:prSet/>
      <dgm:spPr/>
      <dgm:t>
        <a:bodyPr/>
        <a:lstStyle/>
        <a:p>
          <a:pPr latinLnBrk="1"/>
          <a:endParaRPr lang="ko-KR" altLang="en-US"/>
        </a:p>
      </dgm:t>
    </dgm:pt>
    <dgm:pt modelId="{E3754DEA-3E56-4A51-9BCE-CFD3A4FFFCD0}" type="pres">
      <dgm:prSet presAssocID="{DB0F6788-E408-49BB-89B2-0644C49D4A8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3858A4-E968-4ED8-95A2-6A28C7528D9E}" type="pres">
      <dgm:prSet presAssocID="{A8601433-1F97-4231-B18D-65CABA6E5932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4DB3EB2-8297-429B-85B8-355957D50F23}" type="pres">
      <dgm:prSet presAssocID="{A4C05772-92B4-4747-9E7B-252A3133CF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D1BE88-CA62-4869-A3F2-D4A96D7BCAF9}" type="pres">
      <dgm:prSet presAssocID="{A4C05772-92B4-4747-9E7B-252A3133CF5F}" presName="dummy" presStyleCnt="0"/>
      <dgm:spPr/>
    </dgm:pt>
    <dgm:pt modelId="{23A615A8-A5A7-426D-A732-CA551575CBC8}" type="pres">
      <dgm:prSet presAssocID="{1552DFBD-927F-40B7-A13D-0FCD15FE5903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E82034-63E6-4A31-B224-EE4102C5E7B6}" type="pres">
      <dgm:prSet presAssocID="{03113AA0-BDA0-44D3-B90D-5A54B9A5F98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2B12F9-06FF-450E-99A0-E81D37577E02}" type="pres">
      <dgm:prSet presAssocID="{03113AA0-BDA0-44D3-B90D-5A54B9A5F98F}" presName="dummy" presStyleCnt="0"/>
      <dgm:spPr/>
    </dgm:pt>
    <dgm:pt modelId="{76954E9C-CCD2-47B2-8252-9F0C61464CFD}" type="pres">
      <dgm:prSet presAssocID="{999618AB-7CB2-4048-9DA7-C651D922EC8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E1704AE-D673-43A4-8B14-96150CF158A7}" type="pres">
      <dgm:prSet presAssocID="{F90C9039-43FF-4CF7-8C5D-7377BC77C6A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461DA1-9ADE-496E-89B1-E425DF6F9403}" type="pres">
      <dgm:prSet presAssocID="{F90C9039-43FF-4CF7-8C5D-7377BC77C6A9}" presName="dummy" presStyleCnt="0"/>
      <dgm:spPr/>
    </dgm:pt>
    <dgm:pt modelId="{3D309C7C-65E4-4932-87E8-A9056810E85C}" type="pres">
      <dgm:prSet presAssocID="{3AD6F75B-E088-499F-9F20-81E7A70FB0C8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EAD2519-F045-455F-A5F0-3C2B6367DE8B}" type="pres">
      <dgm:prSet presAssocID="{82B502FD-F5D0-4A02-B875-835C7604E5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D45083-C81D-4942-8454-FA8DFCB90E8B}" type="pres">
      <dgm:prSet presAssocID="{82B502FD-F5D0-4A02-B875-835C7604E593}" presName="dummy" presStyleCnt="0"/>
      <dgm:spPr/>
    </dgm:pt>
    <dgm:pt modelId="{F2CCB8EE-A087-4696-BAEE-EF4FEE253564}" type="pres">
      <dgm:prSet presAssocID="{E3587F7B-3DCB-48CA-AD09-622020A5C4AA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3CE91FA9-3082-4C3D-87E7-60E74DF75B8A}" type="presOf" srcId="{999618AB-7CB2-4048-9DA7-C651D922EC84}" destId="{76954E9C-CCD2-47B2-8252-9F0C61464CFD}" srcOrd="0" destOrd="0" presId="urn:microsoft.com/office/officeart/2005/8/layout/radial6"/>
    <dgm:cxn modelId="{99A54DFB-009B-4F74-9A22-1A2109B6D3AA}" type="presOf" srcId="{A4C05772-92B4-4747-9E7B-252A3133CF5F}" destId="{A4DB3EB2-8297-429B-85B8-355957D50F23}" srcOrd="0" destOrd="0" presId="urn:microsoft.com/office/officeart/2005/8/layout/radial6"/>
    <dgm:cxn modelId="{B17817D7-71E0-4076-B10E-0674A160302D}" type="presOf" srcId="{A8601433-1F97-4231-B18D-65CABA6E5932}" destId="{CA3858A4-E968-4ED8-95A2-6A28C7528D9E}" srcOrd="0" destOrd="0" presId="urn:microsoft.com/office/officeart/2005/8/layout/radial6"/>
    <dgm:cxn modelId="{586A103F-06F2-4709-A8D9-0C9DD9795918}" type="presOf" srcId="{3AD6F75B-E088-499F-9F20-81E7A70FB0C8}" destId="{3D309C7C-65E4-4932-87E8-A9056810E85C}" srcOrd="0" destOrd="0" presId="urn:microsoft.com/office/officeart/2005/8/layout/radial6"/>
    <dgm:cxn modelId="{8BED17DB-CD0A-490D-B49E-34456832FE4E}" type="presOf" srcId="{1552DFBD-927F-40B7-A13D-0FCD15FE5903}" destId="{23A615A8-A5A7-426D-A732-CA551575CBC8}" srcOrd="0" destOrd="0" presId="urn:microsoft.com/office/officeart/2005/8/layout/radial6"/>
    <dgm:cxn modelId="{61732E4A-EFDF-477C-B4B2-633864FDC77F}" type="presOf" srcId="{DB0F6788-E408-49BB-89B2-0644C49D4A84}" destId="{E3754DEA-3E56-4A51-9BCE-CFD3A4FFFCD0}" srcOrd="0" destOrd="0" presId="urn:microsoft.com/office/officeart/2005/8/layout/radial6"/>
    <dgm:cxn modelId="{BD95136B-13BB-41FF-A02E-990A8C782FA8}" srcId="{A8601433-1F97-4231-B18D-65CABA6E5932}" destId="{F90C9039-43FF-4CF7-8C5D-7377BC77C6A9}" srcOrd="2" destOrd="0" parTransId="{3B4DC28A-71FC-49FD-8C73-B5608C4375E6}" sibTransId="{3AD6F75B-E088-499F-9F20-81E7A70FB0C8}"/>
    <dgm:cxn modelId="{F9DF63FA-DA03-4C07-98E5-D29DE3CABD03}" type="presOf" srcId="{82B502FD-F5D0-4A02-B875-835C7604E593}" destId="{8EAD2519-F045-455F-A5F0-3C2B6367DE8B}" srcOrd="0" destOrd="0" presId="urn:microsoft.com/office/officeart/2005/8/layout/radial6"/>
    <dgm:cxn modelId="{CB1AB741-E8E3-409A-B451-937EDF5116DE}" srcId="{A8601433-1F97-4231-B18D-65CABA6E5932}" destId="{A4C05772-92B4-4747-9E7B-252A3133CF5F}" srcOrd="0" destOrd="0" parTransId="{A3E4E9F6-D060-4D04-9EAC-59A0A1162A71}" sibTransId="{1552DFBD-927F-40B7-A13D-0FCD15FE5903}"/>
    <dgm:cxn modelId="{85811DA2-2DD9-40D9-85FB-4701BFBE5EF6}" type="presOf" srcId="{F90C9039-43FF-4CF7-8C5D-7377BC77C6A9}" destId="{BE1704AE-D673-43A4-8B14-96150CF158A7}" srcOrd="0" destOrd="0" presId="urn:microsoft.com/office/officeart/2005/8/layout/radial6"/>
    <dgm:cxn modelId="{2FA3B7A3-4D2C-46FF-B931-AF1BC4DAB57D}" srcId="{A8601433-1F97-4231-B18D-65CABA6E5932}" destId="{03113AA0-BDA0-44D3-B90D-5A54B9A5F98F}" srcOrd="1" destOrd="0" parTransId="{B4BA2BE0-0C02-4E89-97C0-57551912B5E1}" sibTransId="{999618AB-7CB2-4048-9DA7-C651D922EC84}"/>
    <dgm:cxn modelId="{942F3133-DE8F-455A-B118-4951EA12CE21}" type="presOf" srcId="{03113AA0-BDA0-44D3-B90D-5A54B9A5F98F}" destId="{7EE82034-63E6-4A31-B224-EE4102C5E7B6}" srcOrd="0" destOrd="0" presId="urn:microsoft.com/office/officeart/2005/8/layout/radial6"/>
    <dgm:cxn modelId="{5556806D-DD01-4B90-BFEA-17D25FCB20D2}" type="presOf" srcId="{E3587F7B-3DCB-48CA-AD09-622020A5C4AA}" destId="{F2CCB8EE-A087-4696-BAEE-EF4FEE253564}" srcOrd="0" destOrd="0" presId="urn:microsoft.com/office/officeart/2005/8/layout/radial6"/>
    <dgm:cxn modelId="{3EB927AD-2545-4C23-A3E4-357945F95693}" srcId="{A8601433-1F97-4231-B18D-65CABA6E5932}" destId="{82B502FD-F5D0-4A02-B875-835C7604E593}" srcOrd="3" destOrd="0" parTransId="{2E9BF314-A042-4AE1-AB1B-F5D0F895B6E7}" sibTransId="{E3587F7B-3DCB-48CA-AD09-622020A5C4AA}"/>
    <dgm:cxn modelId="{381D1822-9DED-4836-BA5B-610B2D26DB46}" srcId="{DB0F6788-E408-49BB-89B2-0644C49D4A84}" destId="{A8601433-1F97-4231-B18D-65CABA6E5932}" srcOrd="0" destOrd="0" parTransId="{672C3B3C-6F61-4422-B2CB-1DF9E61B70CD}" sibTransId="{A7C87DE0-A9C9-4560-9F61-D712FC38DBA8}"/>
    <dgm:cxn modelId="{0D16644E-4644-483D-A5F4-FC0FFFE4E199}" type="presParOf" srcId="{E3754DEA-3E56-4A51-9BCE-CFD3A4FFFCD0}" destId="{CA3858A4-E968-4ED8-95A2-6A28C7528D9E}" srcOrd="0" destOrd="0" presId="urn:microsoft.com/office/officeart/2005/8/layout/radial6"/>
    <dgm:cxn modelId="{849C6B2C-6862-4478-836E-E1C5FD2624F8}" type="presParOf" srcId="{E3754DEA-3E56-4A51-9BCE-CFD3A4FFFCD0}" destId="{A4DB3EB2-8297-429B-85B8-355957D50F23}" srcOrd="1" destOrd="0" presId="urn:microsoft.com/office/officeart/2005/8/layout/radial6"/>
    <dgm:cxn modelId="{D8A32886-24E9-4061-A8B0-902DADBAD44A}" type="presParOf" srcId="{E3754DEA-3E56-4A51-9BCE-CFD3A4FFFCD0}" destId="{D4D1BE88-CA62-4869-A3F2-D4A96D7BCAF9}" srcOrd="2" destOrd="0" presId="urn:microsoft.com/office/officeart/2005/8/layout/radial6"/>
    <dgm:cxn modelId="{5381444C-A0B5-42A4-87C3-8A0A3A9A5509}" type="presParOf" srcId="{E3754DEA-3E56-4A51-9BCE-CFD3A4FFFCD0}" destId="{23A615A8-A5A7-426D-A732-CA551575CBC8}" srcOrd="3" destOrd="0" presId="urn:microsoft.com/office/officeart/2005/8/layout/radial6"/>
    <dgm:cxn modelId="{2F840099-1DF9-459E-A0E2-B48740C8FFFA}" type="presParOf" srcId="{E3754DEA-3E56-4A51-9BCE-CFD3A4FFFCD0}" destId="{7EE82034-63E6-4A31-B224-EE4102C5E7B6}" srcOrd="4" destOrd="0" presId="urn:microsoft.com/office/officeart/2005/8/layout/radial6"/>
    <dgm:cxn modelId="{1A3F85D7-38DA-470F-B377-D1106860B756}" type="presParOf" srcId="{E3754DEA-3E56-4A51-9BCE-CFD3A4FFFCD0}" destId="{F22B12F9-06FF-450E-99A0-E81D37577E02}" srcOrd="5" destOrd="0" presId="urn:microsoft.com/office/officeart/2005/8/layout/radial6"/>
    <dgm:cxn modelId="{032E47E4-DA7C-4C4A-B0C4-8831B0D23078}" type="presParOf" srcId="{E3754DEA-3E56-4A51-9BCE-CFD3A4FFFCD0}" destId="{76954E9C-CCD2-47B2-8252-9F0C61464CFD}" srcOrd="6" destOrd="0" presId="urn:microsoft.com/office/officeart/2005/8/layout/radial6"/>
    <dgm:cxn modelId="{CE4E21B0-D8AA-41C7-949B-ABE98DE6DBD1}" type="presParOf" srcId="{E3754DEA-3E56-4A51-9BCE-CFD3A4FFFCD0}" destId="{BE1704AE-D673-43A4-8B14-96150CF158A7}" srcOrd="7" destOrd="0" presId="urn:microsoft.com/office/officeart/2005/8/layout/radial6"/>
    <dgm:cxn modelId="{927BB02B-895C-47B5-8030-0363F6312EC6}" type="presParOf" srcId="{E3754DEA-3E56-4A51-9BCE-CFD3A4FFFCD0}" destId="{BD461DA1-9ADE-496E-89B1-E425DF6F9403}" srcOrd="8" destOrd="0" presId="urn:microsoft.com/office/officeart/2005/8/layout/radial6"/>
    <dgm:cxn modelId="{CA6C1594-4D62-45DD-B4D1-71B570D9FDC9}" type="presParOf" srcId="{E3754DEA-3E56-4A51-9BCE-CFD3A4FFFCD0}" destId="{3D309C7C-65E4-4932-87E8-A9056810E85C}" srcOrd="9" destOrd="0" presId="urn:microsoft.com/office/officeart/2005/8/layout/radial6"/>
    <dgm:cxn modelId="{12D0C185-4D6C-4154-85C6-121C6E0FFDA1}" type="presParOf" srcId="{E3754DEA-3E56-4A51-9BCE-CFD3A4FFFCD0}" destId="{8EAD2519-F045-455F-A5F0-3C2B6367DE8B}" srcOrd="10" destOrd="0" presId="urn:microsoft.com/office/officeart/2005/8/layout/radial6"/>
    <dgm:cxn modelId="{7C8E6027-E29E-4714-B36A-E4C4A4E1A6FF}" type="presParOf" srcId="{E3754DEA-3E56-4A51-9BCE-CFD3A4FFFCD0}" destId="{36D45083-C81D-4942-8454-FA8DFCB90E8B}" srcOrd="11" destOrd="0" presId="urn:microsoft.com/office/officeart/2005/8/layout/radial6"/>
    <dgm:cxn modelId="{241F08BF-F83B-4779-9FD3-4648035B8E8B}" type="presParOf" srcId="{E3754DEA-3E56-4A51-9BCE-CFD3A4FFFCD0}" destId="{F2CCB8EE-A087-4696-BAEE-EF4FEE25356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D53A6-F233-48BF-9260-74B3A59CF84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F6515E-04A3-4CA8-B652-F4CC38315009}">
      <dgm:prSet phldrT="[텍스트]"/>
      <dgm:spPr/>
      <dgm:t>
        <a:bodyPr/>
        <a:lstStyle/>
        <a:p>
          <a:pPr latinLnBrk="1"/>
          <a:r>
            <a:rPr lang="en-US" altLang="ko-KR" dirty="0" smtClean="0"/>
            <a:t>Goal</a:t>
          </a:r>
          <a:endParaRPr lang="ko-KR" altLang="en-US" dirty="0"/>
        </a:p>
      </dgm:t>
    </dgm:pt>
    <dgm:pt modelId="{DFB5C5EB-9A1B-4B40-B72D-B5C5B8A7D0AE}" type="par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10EACF80-9A13-45C9-980E-67AD37CBB2F1}" type="sib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F043A66F-844F-44A0-B97B-7BBA5A4ED570}">
      <dgm:prSet phldrT="[텍스트]"/>
      <dgm:spPr/>
      <dgm:t>
        <a:bodyPr/>
        <a:lstStyle/>
        <a:p>
          <a:pPr latinLnBrk="1"/>
          <a:r>
            <a:rPr lang="en-US" altLang="ko-KR" dirty="0" smtClean="0"/>
            <a:t>Options</a:t>
          </a:r>
          <a:endParaRPr lang="ko-KR" altLang="en-US" dirty="0"/>
        </a:p>
      </dgm:t>
    </dgm:pt>
    <dgm:pt modelId="{90116E7A-3FB2-418B-AC32-79B8FE563F82}" type="par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66634F23-0FCB-4E22-971A-EADDBC07E397}" type="sib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F7EE4FB8-487D-49D3-B595-0E2B7DC1F645}">
      <dgm:prSet phldrT="[텍스트]"/>
      <dgm:spPr/>
      <dgm:t>
        <a:bodyPr/>
        <a:lstStyle/>
        <a:p>
          <a:pPr latinLnBrk="1"/>
          <a:r>
            <a:rPr lang="en-US" altLang="ko-KR" dirty="0" smtClean="0"/>
            <a:t>Wrap-up</a:t>
          </a:r>
          <a:endParaRPr lang="ko-KR" altLang="en-US" dirty="0"/>
        </a:p>
      </dgm:t>
    </dgm:pt>
    <dgm:pt modelId="{4E332C36-1E77-4215-8EEF-4ED28BEDC48C}" type="par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801FEB87-7415-4D42-8715-5DCAC42996AC}" type="sib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0BCC0897-892F-40A6-ADDE-DA1C337C8E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Realilty</a:t>
          </a:r>
          <a:endParaRPr lang="ko-KR" altLang="en-US" dirty="0"/>
        </a:p>
      </dgm:t>
    </dgm:pt>
    <dgm:pt modelId="{D5E7CB00-1448-4514-9AAF-91C66DA214D9}" type="par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5D459096-C07C-49CB-B632-80E2964E387E}" type="sib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99B2AE46-16C2-40E3-920B-29934761FA10}" type="pres">
      <dgm:prSet presAssocID="{113D53A6-F233-48BF-9260-74B3A59CF843}" presName="Name0" presStyleCnt="0">
        <dgm:presLayoutVars>
          <dgm:dir/>
          <dgm:resizeHandles val="exact"/>
        </dgm:presLayoutVars>
      </dgm:prSet>
      <dgm:spPr/>
    </dgm:pt>
    <dgm:pt modelId="{A3F78CA3-9182-4E03-B6F7-FC15DC32AF66}" type="pres">
      <dgm:prSet presAssocID="{D8F6515E-04A3-4CA8-B652-F4CC383150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DE974-038D-4CF9-B4AF-5AA0AF55B368}" type="pres">
      <dgm:prSet presAssocID="{10EACF80-9A13-45C9-980E-67AD37CBB2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5BE4E4-FA6B-4E1D-BAFA-D04B2754D6D8}" type="pres">
      <dgm:prSet presAssocID="{10EACF80-9A13-45C9-980E-67AD37CBB2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14E0A7-3759-463D-BF52-AA1A0C2DE124}" type="pres">
      <dgm:prSet presAssocID="{0BCC0897-892F-40A6-ADDE-DA1C337C8E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EDAD1-BC9F-4788-9D54-25F18B8306D9}" type="pres">
      <dgm:prSet presAssocID="{5D459096-C07C-49CB-B632-80E2964E387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AE0D05-9434-4A6E-90F6-16C4778549EC}" type="pres">
      <dgm:prSet presAssocID="{5D459096-C07C-49CB-B632-80E2964E387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7D1BA8-6398-4911-AF69-54FC8B8991C5}" type="pres">
      <dgm:prSet presAssocID="{F043A66F-844F-44A0-B97B-7BBA5A4ED5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C824-2A2F-40C2-AD66-C31BF77B6ADD}" type="pres">
      <dgm:prSet presAssocID="{66634F23-0FCB-4E22-971A-EADDBC07E39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B4304D6-9997-4C6E-B536-297BEDD0C726}" type="pres">
      <dgm:prSet presAssocID="{66634F23-0FCB-4E22-971A-EADDBC07E39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358802-1AAA-4050-83F5-88EAED2492A2}" type="pres">
      <dgm:prSet presAssocID="{F7EE4FB8-487D-49D3-B595-0E2B7DC1F6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670FC2-F43B-4FA6-8CAC-DAA777B7AF09}" type="presOf" srcId="{66634F23-0FCB-4E22-971A-EADDBC07E397}" destId="{5649C824-2A2F-40C2-AD66-C31BF77B6ADD}" srcOrd="0" destOrd="0" presId="urn:microsoft.com/office/officeart/2005/8/layout/process1"/>
    <dgm:cxn modelId="{BF3476BD-6FDD-4583-90D5-62C34F852EA4}" srcId="{113D53A6-F233-48BF-9260-74B3A59CF843}" destId="{D8F6515E-04A3-4CA8-B652-F4CC38315009}" srcOrd="0" destOrd="0" parTransId="{DFB5C5EB-9A1B-4B40-B72D-B5C5B8A7D0AE}" sibTransId="{10EACF80-9A13-45C9-980E-67AD37CBB2F1}"/>
    <dgm:cxn modelId="{9EE1964C-D0C9-4DDB-9795-2040E055A06C}" type="presOf" srcId="{0BCC0897-892F-40A6-ADDE-DA1C337C8E2F}" destId="{3714E0A7-3759-463D-BF52-AA1A0C2DE124}" srcOrd="0" destOrd="0" presId="urn:microsoft.com/office/officeart/2005/8/layout/process1"/>
    <dgm:cxn modelId="{3C97E75E-DEC1-40D2-A424-6D515C663B3A}" srcId="{113D53A6-F233-48BF-9260-74B3A59CF843}" destId="{F7EE4FB8-487D-49D3-B595-0E2B7DC1F645}" srcOrd="3" destOrd="0" parTransId="{4E332C36-1E77-4215-8EEF-4ED28BEDC48C}" sibTransId="{801FEB87-7415-4D42-8715-5DCAC42996AC}"/>
    <dgm:cxn modelId="{229F7A42-2455-4E62-8F00-17B70704EA1F}" type="presOf" srcId="{5D459096-C07C-49CB-B632-80E2964E387E}" destId="{E28EDAD1-BC9F-4788-9D54-25F18B8306D9}" srcOrd="0" destOrd="0" presId="urn:microsoft.com/office/officeart/2005/8/layout/process1"/>
    <dgm:cxn modelId="{95699914-026A-45B6-B664-F2ABEC2F1731}" type="presOf" srcId="{F043A66F-844F-44A0-B97B-7BBA5A4ED570}" destId="{BE7D1BA8-6398-4911-AF69-54FC8B8991C5}" srcOrd="0" destOrd="0" presId="urn:microsoft.com/office/officeart/2005/8/layout/process1"/>
    <dgm:cxn modelId="{459C9D2D-DF2E-415C-8201-02059FEF55DA}" type="presOf" srcId="{F7EE4FB8-487D-49D3-B595-0E2B7DC1F645}" destId="{1B358802-1AAA-4050-83F5-88EAED2492A2}" srcOrd="0" destOrd="0" presId="urn:microsoft.com/office/officeart/2005/8/layout/process1"/>
    <dgm:cxn modelId="{7DEE2185-52D1-4978-ABC8-972B7470030A}" srcId="{113D53A6-F233-48BF-9260-74B3A59CF843}" destId="{0BCC0897-892F-40A6-ADDE-DA1C337C8E2F}" srcOrd="1" destOrd="0" parTransId="{D5E7CB00-1448-4514-9AAF-91C66DA214D9}" sibTransId="{5D459096-C07C-49CB-B632-80E2964E387E}"/>
    <dgm:cxn modelId="{99EC3B4C-1B28-4FCB-85D4-59B3CAB9C7CD}" type="presOf" srcId="{10EACF80-9A13-45C9-980E-67AD37CBB2F1}" destId="{CFEDE974-038D-4CF9-B4AF-5AA0AF55B368}" srcOrd="0" destOrd="0" presId="urn:microsoft.com/office/officeart/2005/8/layout/process1"/>
    <dgm:cxn modelId="{ECC7CBEE-A3C9-48F4-A33F-AB3369AEBFB5}" type="presOf" srcId="{10EACF80-9A13-45C9-980E-67AD37CBB2F1}" destId="{C85BE4E4-FA6B-4E1D-BAFA-D04B2754D6D8}" srcOrd="1" destOrd="0" presId="urn:microsoft.com/office/officeart/2005/8/layout/process1"/>
    <dgm:cxn modelId="{7CDBEA37-1A7D-4BBD-9E1E-179A0343C874}" type="presOf" srcId="{5D459096-C07C-49CB-B632-80E2964E387E}" destId="{59AE0D05-9434-4A6E-90F6-16C4778549EC}" srcOrd="1" destOrd="0" presId="urn:microsoft.com/office/officeart/2005/8/layout/process1"/>
    <dgm:cxn modelId="{F29161A5-0B66-44DF-9D69-AFDE7D17B4DA}" srcId="{113D53A6-F233-48BF-9260-74B3A59CF843}" destId="{F043A66F-844F-44A0-B97B-7BBA5A4ED570}" srcOrd="2" destOrd="0" parTransId="{90116E7A-3FB2-418B-AC32-79B8FE563F82}" sibTransId="{66634F23-0FCB-4E22-971A-EADDBC07E397}"/>
    <dgm:cxn modelId="{4CD9FA92-3CEA-44F6-ADE7-C03613ABFA60}" type="presOf" srcId="{66634F23-0FCB-4E22-971A-EADDBC07E397}" destId="{2B4304D6-9997-4C6E-B536-297BEDD0C726}" srcOrd="1" destOrd="0" presId="urn:microsoft.com/office/officeart/2005/8/layout/process1"/>
    <dgm:cxn modelId="{BA24A041-AEFA-4316-AD66-C10FD170D348}" type="presOf" srcId="{D8F6515E-04A3-4CA8-B652-F4CC38315009}" destId="{A3F78CA3-9182-4E03-B6F7-FC15DC32AF66}" srcOrd="0" destOrd="0" presId="urn:microsoft.com/office/officeart/2005/8/layout/process1"/>
    <dgm:cxn modelId="{B71CBC56-CD6B-4AEA-9A3C-D4584FC45839}" type="presOf" srcId="{113D53A6-F233-48BF-9260-74B3A59CF843}" destId="{99B2AE46-16C2-40E3-920B-29934761FA10}" srcOrd="0" destOrd="0" presId="urn:microsoft.com/office/officeart/2005/8/layout/process1"/>
    <dgm:cxn modelId="{635EE385-36AE-471B-977F-3C3DD1AD17DF}" type="presParOf" srcId="{99B2AE46-16C2-40E3-920B-29934761FA10}" destId="{A3F78CA3-9182-4E03-B6F7-FC15DC32AF66}" srcOrd="0" destOrd="0" presId="urn:microsoft.com/office/officeart/2005/8/layout/process1"/>
    <dgm:cxn modelId="{61CA35B3-68E8-4CA9-8E8F-5E3EC6362149}" type="presParOf" srcId="{99B2AE46-16C2-40E3-920B-29934761FA10}" destId="{CFEDE974-038D-4CF9-B4AF-5AA0AF55B368}" srcOrd="1" destOrd="0" presId="urn:microsoft.com/office/officeart/2005/8/layout/process1"/>
    <dgm:cxn modelId="{ADCEC635-FE0D-4D38-A933-1801A9CD3710}" type="presParOf" srcId="{CFEDE974-038D-4CF9-B4AF-5AA0AF55B368}" destId="{C85BE4E4-FA6B-4E1D-BAFA-D04B2754D6D8}" srcOrd="0" destOrd="0" presId="urn:microsoft.com/office/officeart/2005/8/layout/process1"/>
    <dgm:cxn modelId="{EED532DA-EFE8-4F07-8597-7505C54BB017}" type="presParOf" srcId="{99B2AE46-16C2-40E3-920B-29934761FA10}" destId="{3714E0A7-3759-463D-BF52-AA1A0C2DE124}" srcOrd="2" destOrd="0" presId="urn:microsoft.com/office/officeart/2005/8/layout/process1"/>
    <dgm:cxn modelId="{AC1C2BF9-5628-49E0-B9A7-0E0415F9DDEB}" type="presParOf" srcId="{99B2AE46-16C2-40E3-920B-29934761FA10}" destId="{E28EDAD1-BC9F-4788-9D54-25F18B8306D9}" srcOrd="3" destOrd="0" presId="urn:microsoft.com/office/officeart/2005/8/layout/process1"/>
    <dgm:cxn modelId="{5A886014-0CDD-42E4-8EE0-4AA4564424EF}" type="presParOf" srcId="{E28EDAD1-BC9F-4788-9D54-25F18B8306D9}" destId="{59AE0D05-9434-4A6E-90F6-16C4778549EC}" srcOrd="0" destOrd="0" presId="urn:microsoft.com/office/officeart/2005/8/layout/process1"/>
    <dgm:cxn modelId="{47E6CEBE-0272-4CC2-9F72-87D7A63CBFAE}" type="presParOf" srcId="{99B2AE46-16C2-40E3-920B-29934761FA10}" destId="{BE7D1BA8-6398-4911-AF69-54FC8B8991C5}" srcOrd="4" destOrd="0" presId="urn:microsoft.com/office/officeart/2005/8/layout/process1"/>
    <dgm:cxn modelId="{2BC2B90B-6C37-4A34-8563-BB461E99D5BD}" type="presParOf" srcId="{99B2AE46-16C2-40E3-920B-29934761FA10}" destId="{5649C824-2A2F-40C2-AD66-C31BF77B6ADD}" srcOrd="5" destOrd="0" presId="urn:microsoft.com/office/officeart/2005/8/layout/process1"/>
    <dgm:cxn modelId="{21E2B0CC-4032-40B9-8B62-7855FF502F27}" type="presParOf" srcId="{5649C824-2A2F-40C2-AD66-C31BF77B6ADD}" destId="{2B4304D6-9997-4C6E-B536-297BEDD0C726}" srcOrd="0" destOrd="0" presId="urn:microsoft.com/office/officeart/2005/8/layout/process1"/>
    <dgm:cxn modelId="{054C561D-5C31-4274-B309-D825223EDE06}" type="presParOf" srcId="{99B2AE46-16C2-40E3-920B-29934761FA10}" destId="{1B358802-1AAA-4050-83F5-88EAED2492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D53A6-F233-48BF-9260-74B3A59CF84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F6515E-04A3-4CA8-B652-F4CC38315009}">
      <dgm:prSet phldrT="[텍스트]"/>
      <dgm:spPr/>
      <dgm:t>
        <a:bodyPr/>
        <a:lstStyle/>
        <a:p>
          <a:pPr latinLnBrk="1"/>
          <a:r>
            <a:rPr lang="en-US" altLang="ko-KR" dirty="0" smtClean="0"/>
            <a:t>Goal</a:t>
          </a:r>
          <a:endParaRPr lang="ko-KR" altLang="en-US" dirty="0"/>
        </a:p>
      </dgm:t>
    </dgm:pt>
    <dgm:pt modelId="{DFB5C5EB-9A1B-4B40-B72D-B5C5B8A7D0AE}" type="par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10EACF80-9A13-45C9-980E-67AD37CBB2F1}" type="sib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F043A66F-844F-44A0-B97B-7BBA5A4ED570}">
      <dgm:prSet phldrT="[텍스트]"/>
      <dgm:spPr/>
      <dgm:t>
        <a:bodyPr/>
        <a:lstStyle/>
        <a:p>
          <a:pPr latinLnBrk="1"/>
          <a:r>
            <a:rPr lang="en-US" altLang="ko-KR" dirty="0" smtClean="0"/>
            <a:t>Options</a:t>
          </a:r>
          <a:endParaRPr lang="ko-KR" altLang="en-US" dirty="0"/>
        </a:p>
      </dgm:t>
    </dgm:pt>
    <dgm:pt modelId="{90116E7A-3FB2-418B-AC32-79B8FE563F82}" type="par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66634F23-0FCB-4E22-971A-EADDBC07E397}" type="sib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F7EE4FB8-487D-49D3-B595-0E2B7DC1F645}">
      <dgm:prSet phldrT="[텍스트]"/>
      <dgm:spPr/>
      <dgm:t>
        <a:bodyPr/>
        <a:lstStyle/>
        <a:p>
          <a:pPr latinLnBrk="1"/>
          <a:r>
            <a:rPr lang="en-US" altLang="ko-KR" smtClean="0"/>
            <a:t>Wrap-up</a:t>
          </a:r>
          <a:endParaRPr lang="ko-KR" altLang="en-US" dirty="0"/>
        </a:p>
      </dgm:t>
    </dgm:pt>
    <dgm:pt modelId="{4E332C36-1E77-4215-8EEF-4ED28BEDC48C}" type="par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801FEB87-7415-4D42-8715-5DCAC42996AC}" type="sib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0BCC0897-892F-40A6-ADDE-DA1C337C8E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Realilty</a:t>
          </a:r>
          <a:endParaRPr lang="ko-KR" altLang="en-US" dirty="0"/>
        </a:p>
      </dgm:t>
    </dgm:pt>
    <dgm:pt modelId="{D5E7CB00-1448-4514-9AAF-91C66DA214D9}" type="par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5D459096-C07C-49CB-B632-80E2964E387E}" type="sib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99B2AE46-16C2-40E3-920B-29934761FA10}" type="pres">
      <dgm:prSet presAssocID="{113D53A6-F233-48BF-9260-74B3A59CF843}" presName="Name0" presStyleCnt="0">
        <dgm:presLayoutVars>
          <dgm:dir/>
          <dgm:resizeHandles val="exact"/>
        </dgm:presLayoutVars>
      </dgm:prSet>
      <dgm:spPr/>
    </dgm:pt>
    <dgm:pt modelId="{A3F78CA3-9182-4E03-B6F7-FC15DC32AF66}" type="pres">
      <dgm:prSet presAssocID="{D8F6515E-04A3-4CA8-B652-F4CC383150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DE974-038D-4CF9-B4AF-5AA0AF55B368}" type="pres">
      <dgm:prSet presAssocID="{10EACF80-9A13-45C9-980E-67AD37CBB2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5BE4E4-FA6B-4E1D-BAFA-D04B2754D6D8}" type="pres">
      <dgm:prSet presAssocID="{10EACF80-9A13-45C9-980E-67AD37CBB2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14E0A7-3759-463D-BF52-AA1A0C2DE124}" type="pres">
      <dgm:prSet presAssocID="{0BCC0897-892F-40A6-ADDE-DA1C337C8E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EDAD1-BC9F-4788-9D54-25F18B8306D9}" type="pres">
      <dgm:prSet presAssocID="{5D459096-C07C-49CB-B632-80E2964E387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AE0D05-9434-4A6E-90F6-16C4778549EC}" type="pres">
      <dgm:prSet presAssocID="{5D459096-C07C-49CB-B632-80E2964E387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7D1BA8-6398-4911-AF69-54FC8B8991C5}" type="pres">
      <dgm:prSet presAssocID="{F043A66F-844F-44A0-B97B-7BBA5A4ED5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C824-2A2F-40C2-AD66-C31BF77B6ADD}" type="pres">
      <dgm:prSet presAssocID="{66634F23-0FCB-4E22-971A-EADDBC07E39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B4304D6-9997-4C6E-B536-297BEDD0C726}" type="pres">
      <dgm:prSet presAssocID="{66634F23-0FCB-4E22-971A-EADDBC07E39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358802-1AAA-4050-83F5-88EAED2492A2}" type="pres">
      <dgm:prSet presAssocID="{F7EE4FB8-487D-49D3-B595-0E2B7DC1F6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3F7DB4-282E-4937-8217-B575F3202E1A}" type="presOf" srcId="{0BCC0897-892F-40A6-ADDE-DA1C337C8E2F}" destId="{3714E0A7-3759-463D-BF52-AA1A0C2DE124}" srcOrd="0" destOrd="0" presId="urn:microsoft.com/office/officeart/2005/8/layout/process1"/>
    <dgm:cxn modelId="{BF3476BD-6FDD-4583-90D5-62C34F852EA4}" srcId="{113D53A6-F233-48BF-9260-74B3A59CF843}" destId="{D8F6515E-04A3-4CA8-B652-F4CC38315009}" srcOrd="0" destOrd="0" parTransId="{DFB5C5EB-9A1B-4B40-B72D-B5C5B8A7D0AE}" sibTransId="{10EACF80-9A13-45C9-980E-67AD37CBB2F1}"/>
    <dgm:cxn modelId="{293E14AE-CA40-47F4-A224-4934F1730340}" type="presOf" srcId="{10EACF80-9A13-45C9-980E-67AD37CBB2F1}" destId="{C85BE4E4-FA6B-4E1D-BAFA-D04B2754D6D8}" srcOrd="1" destOrd="0" presId="urn:microsoft.com/office/officeart/2005/8/layout/process1"/>
    <dgm:cxn modelId="{7ECA8DC2-C89F-436A-B46D-14AAF5AEB45F}" type="presOf" srcId="{66634F23-0FCB-4E22-971A-EADDBC07E397}" destId="{5649C824-2A2F-40C2-AD66-C31BF77B6ADD}" srcOrd="0" destOrd="0" presId="urn:microsoft.com/office/officeart/2005/8/layout/process1"/>
    <dgm:cxn modelId="{3C97E75E-DEC1-40D2-A424-6D515C663B3A}" srcId="{113D53A6-F233-48BF-9260-74B3A59CF843}" destId="{F7EE4FB8-487D-49D3-B595-0E2B7DC1F645}" srcOrd="3" destOrd="0" parTransId="{4E332C36-1E77-4215-8EEF-4ED28BEDC48C}" sibTransId="{801FEB87-7415-4D42-8715-5DCAC42996AC}"/>
    <dgm:cxn modelId="{6E3F1A33-EDCF-4D05-B247-5CC217CE0A10}" type="presOf" srcId="{5D459096-C07C-49CB-B632-80E2964E387E}" destId="{59AE0D05-9434-4A6E-90F6-16C4778549EC}" srcOrd="1" destOrd="0" presId="urn:microsoft.com/office/officeart/2005/8/layout/process1"/>
    <dgm:cxn modelId="{CE08F511-C4C1-41E4-8B7F-716DB87089D9}" type="presOf" srcId="{10EACF80-9A13-45C9-980E-67AD37CBB2F1}" destId="{CFEDE974-038D-4CF9-B4AF-5AA0AF55B368}" srcOrd="0" destOrd="0" presId="urn:microsoft.com/office/officeart/2005/8/layout/process1"/>
    <dgm:cxn modelId="{7DEE2185-52D1-4978-ABC8-972B7470030A}" srcId="{113D53A6-F233-48BF-9260-74B3A59CF843}" destId="{0BCC0897-892F-40A6-ADDE-DA1C337C8E2F}" srcOrd="1" destOrd="0" parTransId="{D5E7CB00-1448-4514-9AAF-91C66DA214D9}" sibTransId="{5D459096-C07C-49CB-B632-80E2964E387E}"/>
    <dgm:cxn modelId="{5473A4AC-D4F0-42F3-8C3D-485FC853C4C4}" type="presOf" srcId="{5D459096-C07C-49CB-B632-80E2964E387E}" destId="{E28EDAD1-BC9F-4788-9D54-25F18B8306D9}" srcOrd="0" destOrd="0" presId="urn:microsoft.com/office/officeart/2005/8/layout/process1"/>
    <dgm:cxn modelId="{9A90DCAC-02C7-4935-ACB9-F649FF89D0B5}" type="presOf" srcId="{66634F23-0FCB-4E22-971A-EADDBC07E397}" destId="{2B4304D6-9997-4C6E-B536-297BEDD0C726}" srcOrd="1" destOrd="0" presId="urn:microsoft.com/office/officeart/2005/8/layout/process1"/>
    <dgm:cxn modelId="{06C96AFC-2A55-47E2-8BEA-63DF99ED5578}" type="presOf" srcId="{113D53A6-F233-48BF-9260-74B3A59CF843}" destId="{99B2AE46-16C2-40E3-920B-29934761FA10}" srcOrd="0" destOrd="0" presId="urn:microsoft.com/office/officeart/2005/8/layout/process1"/>
    <dgm:cxn modelId="{F29161A5-0B66-44DF-9D69-AFDE7D17B4DA}" srcId="{113D53A6-F233-48BF-9260-74B3A59CF843}" destId="{F043A66F-844F-44A0-B97B-7BBA5A4ED570}" srcOrd="2" destOrd="0" parTransId="{90116E7A-3FB2-418B-AC32-79B8FE563F82}" sibTransId="{66634F23-0FCB-4E22-971A-EADDBC07E397}"/>
    <dgm:cxn modelId="{273FEE8D-2BE3-4E2E-9CF8-A10EDD869E9A}" type="presOf" srcId="{F043A66F-844F-44A0-B97B-7BBA5A4ED570}" destId="{BE7D1BA8-6398-4911-AF69-54FC8B8991C5}" srcOrd="0" destOrd="0" presId="urn:microsoft.com/office/officeart/2005/8/layout/process1"/>
    <dgm:cxn modelId="{936BE122-730F-454E-B903-1F1DD86BFA2F}" type="presOf" srcId="{D8F6515E-04A3-4CA8-B652-F4CC38315009}" destId="{A3F78CA3-9182-4E03-B6F7-FC15DC32AF66}" srcOrd="0" destOrd="0" presId="urn:microsoft.com/office/officeart/2005/8/layout/process1"/>
    <dgm:cxn modelId="{813C2DBF-7FFD-4C19-B7A1-1D892CB3158F}" type="presOf" srcId="{F7EE4FB8-487D-49D3-B595-0E2B7DC1F645}" destId="{1B358802-1AAA-4050-83F5-88EAED2492A2}" srcOrd="0" destOrd="0" presId="urn:microsoft.com/office/officeart/2005/8/layout/process1"/>
    <dgm:cxn modelId="{3FDFAE72-42BF-4DC2-B84D-783FDE753F6E}" type="presParOf" srcId="{99B2AE46-16C2-40E3-920B-29934761FA10}" destId="{A3F78CA3-9182-4E03-B6F7-FC15DC32AF66}" srcOrd="0" destOrd="0" presId="urn:microsoft.com/office/officeart/2005/8/layout/process1"/>
    <dgm:cxn modelId="{EADBA066-B63D-4147-8AB1-0830D5279CB3}" type="presParOf" srcId="{99B2AE46-16C2-40E3-920B-29934761FA10}" destId="{CFEDE974-038D-4CF9-B4AF-5AA0AF55B368}" srcOrd="1" destOrd="0" presId="urn:microsoft.com/office/officeart/2005/8/layout/process1"/>
    <dgm:cxn modelId="{C2E2F67D-04F5-4646-ADCD-537C4EAE42D9}" type="presParOf" srcId="{CFEDE974-038D-4CF9-B4AF-5AA0AF55B368}" destId="{C85BE4E4-FA6B-4E1D-BAFA-D04B2754D6D8}" srcOrd="0" destOrd="0" presId="urn:microsoft.com/office/officeart/2005/8/layout/process1"/>
    <dgm:cxn modelId="{D676BC24-3DFE-4D66-AB1A-5C200AA12D0D}" type="presParOf" srcId="{99B2AE46-16C2-40E3-920B-29934761FA10}" destId="{3714E0A7-3759-463D-BF52-AA1A0C2DE124}" srcOrd="2" destOrd="0" presId="urn:microsoft.com/office/officeart/2005/8/layout/process1"/>
    <dgm:cxn modelId="{39CC9281-68A0-4BCC-964E-5E0B60072A6E}" type="presParOf" srcId="{99B2AE46-16C2-40E3-920B-29934761FA10}" destId="{E28EDAD1-BC9F-4788-9D54-25F18B8306D9}" srcOrd="3" destOrd="0" presId="urn:microsoft.com/office/officeart/2005/8/layout/process1"/>
    <dgm:cxn modelId="{E067CE2D-FF68-4B4A-84E3-0AE77FBEA075}" type="presParOf" srcId="{E28EDAD1-BC9F-4788-9D54-25F18B8306D9}" destId="{59AE0D05-9434-4A6E-90F6-16C4778549EC}" srcOrd="0" destOrd="0" presId="urn:microsoft.com/office/officeart/2005/8/layout/process1"/>
    <dgm:cxn modelId="{618BCF80-5CB7-4C90-8A98-87BA84040EE1}" type="presParOf" srcId="{99B2AE46-16C2-40E3-920B-29934761FA10}" destId="{BE7D1BA8-6398-4911-AF69-54FC8B8991C5}" srcOrd="4" destOrd="0" presId="urn:microsoft.com/office/officeart/2005/8/layout/process1"/>
    <dgm:cxn modelId="{832108F5-6135-4FD8-B922-3D3B1DD8D290}" type="presParOf" srcId="{99B2AE46-16C2-40E3-920B-29934761FA10}" destId="{5649C824-2A2F-40C2-AD66-C31BF77B6ADD}" srcOrd="5" destOrd="0" presId="urn:microsoft.com/office/officeart/2005/8/layout/process1"/>
    <dgm:cxn modelId="{FD252FFB-732D-4B8C-AC0A-D6EDB700C12F}" type="presParOf" srcId="{5649C824-2A2F-40C2-AD66-C31BF77B6ADD}" destId="{2B4304D6-9997-4C6E-B536-297BEDD0C726}" srcOrd="0" destOrd="0" presId="urn:microsoft.com/office/officeart/2005/8/layout/process1"/>
    <dgm:cxn modelId="{B86A907E-6DBC-4EFF-A099-82C7015FAF6A}" type="presParOf" srcId="{99B2AE46-16C2-40E3-920B-29934761FA10}" destId="{1B358802-1AAA-4050-83F5-88EAED2492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3D53A6-F233-48BF-9260-74B3A59CF84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F6515E-04A3-4CA8-B652-F4CC38315009}">
      <dgm:prSet phldrT="[텍스트]"/>
      <dgm:spPr/>
      <dgm:t>
        <a:bodyPr/>
        <a:lstStyle/>
        <a:p>
          <a:pPr latinLnBrk="1"/>
          <a:r>
            <a:rPr lang="en-US" altLang="ko-KR" dirty="0" smtClean="0"/>
            <a:t>Goal</a:t>
          </a:r>
          <a:endParaRPr lang="ko-KR" altLang="en-US" dirty="0"/>
        </a:p>
      </dgm:t>
    </dgm:pt>
    <dgm:pt modelId="{DFB5C5EB-9A1B-4B40-B72D-B5C5B8A7D0AE}" type="par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10EACF80-9A13-45C9-980E-67AD37CBB2F1}" type="sib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F043A66F-844F-44A0-B97B-7BBA5A4ED570}">
      <dgm:prSet phldrT="[텍스트]"/>
      <dgm:spPr/>
      <dgm:t>
        <a:bodyPr/>
        <a:lstStyle/>
        <a:p>
          <a:pPr latinLnBrk="1"/>
          <a:r>
            <a:rPr lang="en-US" altLang="ko-KR" dirty="0" smtClean="0"/>
            <a:t>Options</a:t>
          </a:r>
          <a:endParaRPr lang="ko-KR" altLang="en-US" dirty="0"/>
        </a:p>
      </dgm:t>
    </dgm:pt>
    <dgm:pt modelId="{90116E7A-3FB2-418B-AC32-79B8FE563F82}" type="par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66634F23-0FCB-4E22-971A-EADDBC07E397}" type="sib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F7EE4FB8-487D-49D3-B595-0E2B7DC1F645}">
      <dgm:prSet phldrT="[텍스트]"/>
      <dgm:spPr/>
      <dgm:t>
        <a:bodyPr/>
        <a:lstStyle/>
        <a:p>
          <a:pPr latinLnBrk="1"/>
          <a:r>
            <a:rPr lang="en-US" altLang="ko-KR" smtClean="0"/>
            <a:t>Wrap-up</a:t>
          </a:r>
          <a:endParaRPr lang="ko-KR" altLang="en-US" dirty="0"/>
        </a:p>
      </dgm:t>
    </dgm:pt>
    <dgm:pt modelId="{4E332C36-1E77-4215-8EEF-4ED28BEDC48C}" type="par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801FEB87-7415-4D42-8715-5DCAC42996AC}" type="sib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0BCC0897-892F-40A6-ADDE-DA1C337C8E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Realilty</a:t>
          </a:r>
          <a:endParaRPr lang="ko-KR" altLang="en-US" dirty="0"/>
        </a:p>
      </dgm:t>
    </dgm:pt>
    <dgm:pt modelId="{D5E7CB00-1448-4514-9AAF-91C66DA214D9}" type="par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5D459096-C07C-49CB-B632-80E2964E387E}" type="sib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99B2AE46-16C2-40E3-920B-29934761FA10}" type="pres">
      <dgm:prSet presAssocID="{113D53A6-F233-48BF-9260-74B3A59CF843}" presName="Name0" presStyleCnt="0">
        <dgm:presLayoutVars>
          <dgm:dir/>
          <dgm:resizeHandles val="exact"/>
        </dgm:presLayoutVars>
      </dgm:prSet>
      <dgm:spPr/>
    </dgm:pt>
    <dgm:pt modelId="{A3F78CA3-9182-4E03-B6F7-FC15DC32AF66}" type="pres">
      <dgm:prSet presAssocID="{D8F6515E-04A3-4CA8-B652-F4CC383150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DE974-038D-4CF9-B4AF-5AA0AF55B368}" type="pres">
      <dgm:prSet presAssocID="{10EACF80-9A13-45C9-980E-67AD37CBB2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5BE4E4-FA6B-4E1D-BAFA-D04B2754D6D8}" type="pres">
      <dgm:prSet presAssocID="{10EACF80-9A13-45C9-980E-67AD37CBB2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14E0A7-3759-463D-BF52-AA1A0C2DE124}" type="pres">
      <dgm:prSet presAssocID="{0BCC0897-892F-40A6-ADDE-DA1C337C8E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EDAD1-BC9F-4788-9D54-25F18B8306D9}" type="pres">
      <dgm:prSet presAssocID="{5D459096-C07C-49CB-B632-80E2964E387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AE0D05-9434-4A6E-90F6-16C4778549EC}" type="pres">
      <dgm:prSet presAssocID="{5D459096-C07C-49CB-B632-80E2964E387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7D1BA8-6398-4911-AF69-54FC8B8991C5}" type="pres">
      <dgm:prSet presAssocID="{F043A66F-844F-44A0-B97B-7BBA5A4ED5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C824-2A2F-40C2-AD66-C31BF77B6ADD}" type="pres">
      <dgm:prSet presAssocID="{66634F23-0FCB-4E22-971A-EADDBC07E39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B4304D6-9997-4C6E-B536-297BEDD0C726}" type="pres">
      <dgm:prSet presAssocID="{66634F23-0FCB-4E22-971A-EADDBC07E39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358802-1AAA-4050-83F5-88EAED2492A2}" type="pres">
      <dgm:prSet presAssocID="{F7EE4FB8-487D-49D3-B595-0E2B7DC1F6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E3E1EDD-030A-4B63-B23A-6C814E6CD821}" type="presOf" srcId="{5D459096-C07C-49CB-B632-80E2964E387E}" destId="{59AE0D05-9434-4A6E-90F6-16C4778549EC}" srcOrd="1" destOrd="0" presId="urn:microsoft.com/office/officeart/2005/8/layout/process1"/>
    <dgm:cxn modelId="{BF3476BD-6FDD-4583-90D5-62C34F852EA4}" srcId="{113D53A6-F233-48BF-9260-74B3A59CF843}" destId="{D8F6515E-04A3-4CA8-B652-F4CC38315009}" srcOrd="0" destOrd="0" parTransId="{DFB5C5EB-9A1B-4B40-B72D-B5C5B8A7D0AE}" sibTransId="{10EACF80-9A13-45C9-980E-67AD37CBB2F1}"/>
    <dgm:cxn modelId="{DD157DB5-5823-4D14-A94A-42386B0315A1}" type="presOf" srcId="{D8F6515E-04A3-4CA8-B652-F4CC38315009}" destId="{A3F78CA3-9182-4E03-B6F7-FC15DC32AF66}" srcOrd="0" destOrd="0" presId="urn:microsoft.com/office/officeart/2005/8/layout/process1"/>
    <dgm:cxn modelId="{3C97E75E-DEC1-40D2-A424-6D515C663B3A}" srcId="{113D53A6-F233-48BF-9260-74B3A59CF843}" destId="{F7EE4FB8-487D-49D3-B595-0E2B7DC1F645}" srcOrd="3" destOrd="0" parTransId="{4E332C36-1E77-4215-8EEF-4ED28BEDC48C}" sibTransId="{801FEB87-7415-4D42-8715-5DCAC42996AC}"/>
    <dgm:cxn modelId="{7DEE2185-52D1-4978-ABC8-972B7470030A}" srcId="{113D53A6-F233-48BF-9260-74B3A59CF843}" destId="{0BCC0897-892F-40A6-ADDE-DA1C337C8E2F}" srcOrd="1" destOrd="0" parTransId="{D5E7CB00-1448-4514-9AAF-91C66DA214D9}" sibTransId="{5D459096-C07C-49CB-B632-80E2964E387E}"/>
    <dgm:cxn modelId="{BE7BA9E3-72D9-4845-9550-2EEB1CF71CA5}" type="presOf" srcId="{113D53A6-F233-48BF-9260-74B3A59CF843}" destId="{99B2AE46-16C2-40E3-920B-29934761FA10}" srcOrd="0" destOrd="0" presId="urn:microsoft.com/office/officeart/2005/8/layout/process1"/>
    <dgm:cxn modelId="{7DA166F0-2F29-4E92-8C6C-3198E25D654D}" type="presOf" srcId="{10EACF80-9A13-45C9-980E-67AD37CBB2F1}" destId="{CFEDE974-038D-4CF9-B4AF-5AA0AF55B368}" srcOrd="0" destOrd="0" presId="urn:microsoft.com/office/officeart/2005/8/layout/process1"/>
    <dgm:cxn modelId="{BDB7FC3E-8816-466D-B771-421FA3325C9C}" type="presOf" srcId="{5D459096-C07C-49CB-B632-80E2964E387E}" destId="{E28EDAD1-BC9F-4788-9D54-25F18B8306D9}" srcOrd="0" destOrd="0" presId="urn:microsoft.com/office/officeart/2005/8/layout/process1"/>
    <dgm:cxn modelId="{60539549-929F-4D79-890C-FE0D3B21FA15}" type="presOf" srcId="{0BCC0897-892F-40A6-ADDE-DA1C337C8E2F}" destId="{3714E0A7-3759-463D-BF52-AA1A0C2DE124}" srcOrd="0" destOrd="0" presId="urn:microsoft.com/office/officeart/2005/8/layout/process1"/>
    <dgm:cxn modelId="{F29161A5-0B66-44DF-9D69-AFDE7D17B4DA}" srcId="{113D53A6-F233-48BF-9260-74B3A59CF843}" destId="{F043A66F-844F-44A0-B97B-7BBA5A4ED570}" srcOrd="2" destOrd="0" parTransId="{90116E7A-3FB2-418B-AC32-79B8FE563F82}" sibTransId="{66634F23-0FCB-4E22-971A-EADDBC07E397}"/>
    <dgm:cxn modelId="{B4080A58-D07E-400E-83AE-8F062896B6E5}" type="presOf" srcId="{66634F23-0FCB-4E22-971A-EADDBC07E397}" destId="{5649C824-2A2F-40C2-AD66-C31BF77B6ADD}" srcOrd="0" destOrd="0" presId="urn:microsoft.com/office/officeart/2005/8/layout/process1"/>
    <dgm:cxn modelId="{12F50BFE-E620-4186-BAD0-B939FB4DF8B6}" type="presOf" srcId="{66634F23-0FCB-4E22-971A-EADDBC07E397}" destId="{2B4304D6-9997-4C6E-B536-297BEDD0C726}" srcOrd="1" destOrd="0" presId="urn:microsoft.com/office/officeart/2005/8/layout/process1"/>
    <dgm:cxn modelId="{6F16D945-74CA-422F-ABB6-C372EF507D5E}" type="presOf" srcId="{10EACF80-9A13-45C9-980E-67AD37CBB2F1}" destId="{C85BE4E4-FA6B-4E1D-BAFA-D04B2754D6D8}" srcOrd="1" destOrd="0" presId="urn:microsoft.com/office/officeart/2005/8/layout/process1"/>
    <dgm:cxn modelId="{421F24AD-8229-4BA7-9CEF-4C6D98EBE7A7}" type="presOf" srcId="{F043A66F-844F-44A0-B97B-7BBA5A4ED570}" destId="{BE7D1BA8-6398-4911-AF69-54FC8B8991C5}" srcOrd="0" destOrd="0" presId="urn:microsoft.com/office/officeart/2005/8/layout/process1"/>
    <dgm:cxn modelId="{13D00841-7CF8-4D1E-9D4C-F7575041E506}" type="presOf" srcId="{F7EE4FB8-487D-49D3-B595-0E2B7DC1F645}" destId="{1B358802-1AAA-4050-83F5-88EAED2492A2}" srcOrd="0" destOrd="0" presId="urn:microsoft.com/office/officeart/2005/8/layout/process1"/>
    <dgm:cxn modelId="{7CE2D473-0728-4B9E-B3C7-7F58FFD08E8C}" type="presParOf" srcId="{99B2AE46-16C2-40E3-920B-29934761FA10}" destId="{A3F78CA3-9182-4E03-B6F7-FC15DC32AF66}" srcOrd="0" destOrd="0" presId="urn:microsoft.com/office/officeart/2005/8/layout/process1"/>
    <dgm:cxn modelId="{8583987F-298F-4C11-A503-954A6270BB92}" type="presParOf" srcId="{99B2AE46-16C2-40E3-920B-29934761FA10}" destId="{CFEDE974-038D-4CF9-B4AF-5AA0AF55B368}" srcOrd="1" destOrd="0" presId="urn:microsoft.com/office/officeart/2005/8/layout/process1"/>
    <dgm:cxn modelId="{65A51916-89DD-4F67-924B-A481C94633C5}" type="presParOf" srcId="{CFEDE974-038D-4CF9-B4AF-5AA0AF55B368}" destId="{C85BE4E4-FA6B-4E1D-BAFA-D04B2754D6D8}" srcOrd="0" destOrd="0" presId="urn:microsoft.com/office/officeart/2005/8/layout/process1"/>
    <dgm:cxn modelId="{CADE033A-7E13-414F-90B9-53213100D48E}" type="presParOf" srcId="{99B2AE46-16C2-40E3-920B-29934761FA10}" destId="{3714E0A7-3759-463D-BF52-AA1A0C2DE124}" srcOrd="2" destOrd="0" presId="urn:microsoft.com/office/officeart/2005/8/layout/process1"/>
    <dgm:cxn modelId="{C907EC7B-0AE0-42B6-8A7C-5D3BA5A9F080}" type="presParOf" srcId="{99B2AE46-16C2-40E3-920B-29934761FA10}" destId="{E28EDAD1-BC9F-4788-9D54-25F18B8306D9}" srcOrd="3" destOrd="0" presId="urn:microsoft.com/office/officeart/2005/8/layout/process1"/>
    <dgm:cxn modelId="{8B26F4D0-9C15-45B2-BE99-976C34780625}" type="presParOf" srcId="{E28EDAD1-BC9F-4788-9D54-25F18B8306D9}" destId="{59AE0D05-9434-4A6E-90F6-16C4778549EC}" srcOrd="0" destOrd="0" presId="urn:microsoft.com/office/officeart/2005/8/layout/process1"/>
    <dgm:cxn modelId="{B97E96E5-CACE-4EC7-9019-A7C2A14AFAE5}" type="presParOf" srcId="{99B2AE46-16C2-40E3-920B-29934761FA10}" destId="{BE7D1BA8-6398-4911-AF69-54FC8B8991C5}" srcOrd="4" destOrd="0" presId="urn:microsoft.com/office/officeart/2005/8/layout/process1"/>
    <dgm:cxn modelId="{3F12E018-D591-4127-9B09-8EABF5FA1976}" type="presParOf" srcId="{99B2AE46-16C2-40E3-920B-29934761FA10}" destId="{5649C824-2A2F-40C2-AD66-C31BF77B6ADD}" srcOrd="5" destOrd="0" presId="urn:microsoft.com/office/officeart/2005/8/layout/process1"/>
    <dgm:cxn modelId="{89B8BF3B-1FD7-4666-840D-9C08A8A0FE45}" type="presParOf" srcId="{5649C824-2A2F-40C2-AD66-C31BF77B6ADD}" destId="{2B4304D6-9997-4C6E-B536-297BEDD0C726}" srcOrd="0" destOrd="0" presId="urn:microsoft.com/office/officeart/2005/8/layout/process1"/>
    <dgm:cxn modelId="{49CF906F-F130-4442-9D93-C43AB8447BE9}" type="presParOf" srcId="{99B2AE46-16C2-40E3-920B-29934761FA10}" destId="{1B358802-1AAA-4050-83F5-88EAED2492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D53A6-F233-48BF-9260-74B3A59CF84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F6515E-04A3-4CA8-B652-F4CC38315009}">
      <dgm:prSet phldrT="[텍스트]"/>
      <dgm:spPr/>
      <dgm:t>
        <a:bodyPr/>
        <a:lstStyle/>
        <a:p>
          <a:pPr latinLnBrk="1"/>
          <a:r>
            <a:rPr lang="en-US" altLang="ko-KR" dirty="0" smtClean="0"/>
            <a:t>Goal</a:t>
          </a:r>
          <a:endParaRPr lang="ko-KR" altLang="en-US" dirty="0"/>
        </a:p>
      </dgm:t>
    </dgm:pt>
    <dgm:pt modelId="{DFB5C5EB-9A1B-4B40-B72D-B5C5B8A7D0AE}" type="par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10EACF80-9A13-45C9-980E-67AD37CBB2F1}" type="sib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F043A66F-844F-44A0-B97B-7BBA5A4ED570}">
      <dgm:prSet phldrT="[텍스트]"/>
      <dgm:spPr/>
      <dgm:t>
        <a:bodyPr/>
        <a:lstStyle/>
        <a:p>
          <a:pPr latinLnBrk="1"/>
          <a:r>
            <a:rPr lang="en-US" altLang="ko-KR" dirty="0" smtClean="0"/>
            <a:t>Options</a:t>
          </a:r>
          <a:endParaRPr lang="ko-KR" altLang="en-US" dirty="0"/>
        </a:p>
      </dgm:t>
    </dgm:pt>
    <dgm:pt modelId="{90116E7A-3FB2-418B-AC32-79B8FE563F82}" type="par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66634F23-0FCB-4E22-971A-EADDBC07E397}" type="sib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F7EE4FB8-487D-49D3-B595-0E2B7DC1F645}">
      <dgm:prSet phldrT="[텍스트]"/>
      <dgm:spPr/>
      <dgm:t>
        <a:bodyPr/>
        <a:lstStyle/>
        <a:p>
          <a:pPr latinLnBrk="1"/>
          <a:r>
            <a:rPr lang="en-US" altLang="ko-KR" smtClean="0"/>
            <a:t>Wrap-up</a:t>
          </a:r>
          <a:endParaRPr lang="ko-KR" altLang="en-US" dirty="0"/>
        </a:p>
      </dgm:t>
    </dgm:pt>
    <dgm:pt modelId="{4E332C36-1E77-4215-8EEF-4ED28BEDC48C}" type="par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801FEB87-7415-4D42-8715-5DCAC42996AC}" type="sib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0BCC0897-892F-40A6-ADDE-DA1C337C8E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Realilty</a:t>
          </a:r>
          <a:endParaRPr lang="ko-KR" altLang="en-US" dirty="0"/>
        </a:p>
      </dgm:t>
    </dgm:pt>
    <dgm:pt modelId="{D5E7CB00-1448-4514-9AAF-91C66DA214D9}" type="par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5D459096-C07C-49CB-B632-80E2964E387E}" type="sib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99B2AE46-16C2-40E3-920B-29934761FA10}" type="pres">
      <dgm:prSet presAssocID="{113D53A6-F233-48BF-9260-74B3A59CF843}" presName="Name0" presStyleCnt="0">
        <dgm:presLayoutVars>
          <dgm:dir/>
          <dgm:resizeHandles val="exact"/>
        </dgm:presLayoutVars>
      </dgm:prSet>
      <dgm:spPr/>
    </dgm:pt>
    <dgm:pt modelId="{A3F78CA3-9182-4E03-B6F7-FC15DC32AF66}" type="pres">
      <dgm:prSet presAssocID="{D8F6515E-04A3-4CA8-B652-F4CC383150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DE974-038D-4CF9-B4AF-5AA0AF55B368}" type="pres">
      <dgm:prSet presAssocID="{10EACF80-9A13-45C9-980E-67AD37CBB2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5BE4E4-FA6B-4E1D-BAFA-D04B2754D6D8}" type="pres">
      <dgm:prSet presAssocID="{10EACF80-9A13-45C9-980E-67AD37CBB2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14E0A7-3759-463D-BF52-AA1A0C2DE124}" type="pres">
      <dgm:prSet presAssocID="{0BCC0897-892F-40A6-ADDE-DA1C337C8E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EDAD1-BC9F-4788-9D54-25F18B8306D9}" type="pres">
      <dgm:prSet presAssocID="{5D459096-C07C-49CB-B632-80E2964E387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AE0D05-9434-4A6E-90F6-16C4778549EC}" type="pres">
      <dgm:prSet presAssocID="{5D459096-C07C-49CB-B632-80E2964E387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7D1BA8-6398-4911-AF69-54FC8B8991C5}" type="pres">
      <dgm:prSet presAssocID="{F043A66F-844F-44A0-B97B-7BBA5A4ED5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C824-2A2F-40C2-AD66-C31BF77B6ADD}" type="pres">
      <dgm:prSet presAssocID="{66634F23-0FCB-4E22-971A-EADDBC07E39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B4304D6-9997-4C6E-B536-297BEDD0C726}" type="pres">
      <dgm:prSet presAssocID="{66634F23-0FCB-4E22-971A-EADDBC07E39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358802-1AAA-4050-83F5-88EAED2492A2}" type="pres">
      <dgm:prSet presAssocID="{F7EE4FB8-487D-49D3-B595-0E2B7DC1F6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6A4A4B-1C62-4A88-AA06-AF73ED6BBFD7}" type="presOf" srcId="{F7EE4FB8-487D-49D3-B595-0E2B7DC1F645}" destId="{1B358802-1AAA-4050-83F5-88EAED2492A2}" srcOrd="0" destOrd="0" presId="urn:microsoft.com/office/officeart/2005/8/layout/process1"/>
    <dgm:cxn modelId="{BF3476BD-6FDD-4583-90D5-62C34F852EA4}" srcId="{113D53A6-F233-48BF-9260-74B3A59CF843}" destId="{D8F6515E-04A3-4CA8-B652-F4CC38315009}" srcOrd="0" destOrd="0" parTransId="{DFB5C5EB-9A1B-4B40-B72D-B5C5B8A7D0AE}" sibTransId="{10EACF80-9A13-45C9-980E-67AD37CBB2F1}"/>
    <dgm:cxn modelId="{AF9FB311-3619-4374-9E15-D3B5DA98528D}" type="presOf" srcId="{5D459096-C07C-49CB-B632-80E2964E387E}" destId="{E28EDAD1-BC9F-4788-9D54-25F18B8306D9}" srcOrd="0" destOrd="0" presId="urn:microsoft.com/office/officeart/2005/8/layout/process1"/>
    <dgm:cxn modelId="{077B6046-6C18-4406-AD4B-46751C06F771}" type="presOf" srcId="{0BCC0897-892F-40A6-ADDE-DA1C337C8E2F}" destId="{3714E0A7-3759-463D-BF52-AA1A0C2DE124}" srcOrd="0" destOrd="0" presId="urn:microsoft.com/office/officeart/2005/8/layout/process1"/>
    <dgm:cxn modelId="{59418603-5F97-4A4A-BE0E-62E818BC9215}" type="presOf" srcId="{113D53A6-F233-48BF-9260-74B3A59CF843}" destId="{99B2AE46-16C2-40E3-920B-29934761FA10}" srcOrd="0" destOrd="0" presId="urn:microsoft.com/office/officeart/2005/8/layout/process1"/>
    <dgm:cxn modelId="{3C97E75E-DEC1-40D2-A424-6D515C663B3A}" srcId="{113D53A6-F233-48BF-9260-74B3A59CF843}" destId="{F7EE4FB8-487D-49D3-B595-0E2B7DC1F645}" srcOrd="3" destOrd="0" parTransId="{4E332C36-1E77-4215-8EEF-4ED28BEDC48C}" sibTransId="{801FEB87-7415-4D42-8715-5DCAC42996AC}"/>
    <dgm:cxn modelId="{7DEE2185-52D1-4978-ABC8-972B7470030A}" srcId="{113D53A6-F233-48BF-9260-74B3A59CF843}" destId="{0BCC0897-892F-40A6-ADDE-DA1C337C8E2F}" srcOrd="1" destOrd="0" parTransId="{D5E7CB00-1448-4514-9AAF-91C66DA214D9}" sibTransId="{5D459096-C07C-49CB-B632-80E2964E387E}"/>
    <dgm:cxn modelId="{3DBF0188-3712-408E-9B1D-241B776A5F05}" type="presOf" srcId="{10EACF80-9A13-45C9-980E-67AD37CBB2F1}" destId="{CFEDE974-038D-4CF9-B4AF-5AA0AF55B368}" srcOrd="0" destOrd="0" presId="urn:microsoft.com/office/officeart/2005/8/layout/process1"/>
    <dgm:cxn modelId="{80047E80-33BA-4074-9D58-834179463097}" type="presOf" srcId="{10EACF80-9A13-45C9-980E-67AD37CBB2F1}" destId="{C85BE4E4-FA6B-4E1D-BAFA-D04B2754D6D8}" srcOrd="1" destOrd="0" presId="urn:microsoft.com/office/officeart/2005/8/layout/process1"/>
    <dgm:cxn modelId="{F29161A5-0B66-44DF-9D69-AFDE7D17B4DA}" srcId="{113D53A6-F233-48BF-9260-74B3A59CF843}" destId="{F043A66F-844F-44A0-B97B-7BBA5A4ED570}" srcOrd="2" destOrd="0" parTransId="{90116E7A-3FB2-418B-AC32-79B8FE563F82}" sibTransId="{66634F23-0FCB-4E22-971A-EADDBC07E397}"/>
    <dgm:cxn modelId="{96F08F02-AED1-4FC2-9A01-49459685534E}" type="presOf" srcId="{D8F6515E-04A3-4CA8-B652-F4CC38315009}" destId="{A3F78CA3-9182-4E03-B6F7-FC15DC32AF66}" srcOrd="0" destOrd="0" presId="urn:microsoft.com/office/officeart/2005/8/layout/process1"/>
    <dgm:cxn modelId="{1F579F7D-F2AC-4BCE-A4B0-06A54E636847}" type="presOf" srcId="{F043A66F-844F-44A0-B97B-7BBA5A4ED570}" destId="{BE7D1BA8-6398-4911-AF69-54FC8B8991C5}" srcOrd="0" destOrd="0" presId="urn:microsoft.com/office/officeart/2005/8/layout/process1"/>
    <dgm:cxn modelId="{5F4F7AFC-FB2D-4EFF-B587-BE0E3E42C3D4}" type="presOf" srcId="{66634F23-0FCB-4E22-971A-EADDBC07E397}" destId="{5649C824-2A2F-40C2-AD66-C31BF77B6ADD}" srcOrd="0" destOrd="0" presId="urn:microsoft.com/office/officeart/2005/8/layout/process1"/>
    <dgm:cxn modelId="{F839B053-201D-4F0E-8EA7-F82297FF7216}" type="presOf" srcId="{5D459096-C07C-49CB-B632-80E2964E387E}" destId="{59AE0D05-9434-4A6E-90F6-16C4778549EC}" srcOrd="1" destOrd="0" presId="urn:microsoft.com/office/officeart/2005/8/layout/process1"/>
    <dgm:cxn modelId="{C8D437AB-CABF-4F25-9560-6CFDB4060A88}" type="presOf" srcId="{66634F23-0FCB-4E22-971A-EADDBC07E397}" destId="{2B4304D6-9997-4C6E-B536-297BEDD0C726}" srcOrd="1" destOrd="0" presId="urn:microsoft.com/office/officeart/2005/8/layout/process1"/>
    <dgm:cxn modelId="{8B1F516A-075B-45DC-99B1-B7C267A56A7D}" type="presParOf" srcId="{99B2AE46-16C2-40E3-920B-29934761FA10}" destId="{A3F78CA3-9182-4E03-B6F7-FC15DC32AF66}" srcOrd="0" destOrd="0" presId="urn:microsoft.com/office/officeart/2005/8/layout/process1"/>
    <dgm:cxn modelId="{C1D5D53C-4F50-4E0E-A6B3-8798C584FE02}" type="presParOf" srcId="{99B2AE46-16C2-40E3-920B-29934761FA10}" destId="{CFEDE974-038D-4CF9-B4AF-5AA0AF55B368}" srcOrd="1" destOrd="0" presId="urn:microsoft.com/office/officeart/2005/8/layout/process1"/>
    <dgm:cxn modelId="{2645ED09-7CE1-4A26-92E5-88EE75BF0BBF}" type="presParOf" srcId="{CFEDE974-038D-4CF9-B4AF-5AA0AF55B368}" destId="{C85BE4E4-FA6B-4E1D-BAFA-D04B2754D6D8}" srcOrd="0" destOrd="0" presId="urn:microsoft.com/office/officeart/2005/8/layout/process1"/>
    <dgm:cxn modelId="{B9C856A1-56F6-4668-918D-E6F54D50A676}" type="presParOf" srcId="{99B2AE46-16C2-40E3-920B-29934761FA10}" destId="{3714E0A7-3759-463D-BF52-AA1A0C2DE124}" srcOrd="2" destOrd="0" presId="urn:microsoft.com/office/officeart/2005/8/layout/process1"/>
    <dgm:cxn modelId="{D9A6BBE6-1B67-43AA-BF55-5ADF9DB7211D}" type="presParOf" srcId="{99B2AE46-16C2-40E3-920B-29934761FA10}" destId="{E28EDAD1-BC9F-4788-9D54-25F18B8306D9}" srcOrd="3" destOrd="0" presId="urn:microsoft.com/office/officeart/2005/8/layout/process1"/>
    <dgm:cxn modelId="{BB167869-F137-4E05-A39F-B51E61CF9941}" type="presParOf" srcId="{E28EDAD1-BC9F-4788-9D54-25F18B8306D9}" destId="{59AE0D05-9434-4A6E-90F6-16C4778549EC}" srcOrd="0" destOrd="0" presId="urn:microsoft.com/office/officeart/2005/8/layout/process1"/>
    <dgm:cxn modelId="{98D8FE88-3E41-4F7F-98FC-955B3C3E44BE}" type="presParOf" srcId="{99B2AE46-16C2-40E3-920B-29934761FA10}" destId="{BE7D1BA8-6398-4911-AF69-54FC8B8991C5}" srcOrd="4" destOrd="0" presId="urn:microsoft.com/office/officeart/2005/8/layout/process1"/>
    <dgm:cxn modelId="{A60F849F-3C03-410C-88BE-6431C05B2027}" type="presParOf" srcId="{99B2AE46-16C2-40E3-920B-29934761FA10}" destId="{5649C824-2A2F-40C2-AD66-C31BF77B6ADD}" srcOrd="5" destOrd="0" presId="urn:microsoft.com/office/officeart/2005/8/layout/process1"/>
    <dgm:cxn modelId="{4D9A44CB-4664-4820-B986-20E1DC4E42DE}" type="presParOf" srcId="{5649C824-2A2F-40C2-AD66-C31BF77B6ADD}" destId="{2B4304D6-9997-4C6E-B536-297BEDD0C726}" srcOrd="0" destOrd="0" presId="urn:microsoft.com/office/officeart/2005/8/layout/process1"/>
    <dgm:cxn modelId="{85DDED97-2009-47F2-8E1E-1C864A1837D9}" type="presParOf" srcId="{99B2AE46-16C2-40E3-920B-29934761FA10}" destId="{1B358802-1AAA-4050-83F5-88EAED2492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3D53A6-F233-48BF-9260-74B3A59CF84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F6515E-04A3-4CA8-B652-F4CC38315009}">
      <dgm:prSet phldrT="[텍스트]"/>
      <dgm:spPr/>
      <dgm:t>
        <a:bodyPr/>
        <a:lstStyle/>
        <a:p>
          <a:pPr latinLnBrk="1"/>
          <a:r>
            <a:rPr lang="en-US" altLang="ko-KR" dirty="0" smtClean="0"/>
            <a:t>Goal</a:t>
          </a:r>
          <a:endParaRPr lang="ko-KR" altLang="en-US" dirty="0"/>
        </a:p>
      </dgm:t>
    </dgm:pt>
    <dgm:pt modelId="{DFB5C5EB-9A1B-4B40-B72D-B5C5B8A7D0AE}" type="par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10EACF80-9A13-45C9-980E-67AD37CBB2F1}" type="sibTrans" cxnId="{BF3476BD-6FDD-4583-90D5-62C34F852EA4}">
      <dgm:prSet/>
      <dgm:spPr/>
      <dgm:t>
        <a:bodyPr/>
        <a:lstStyle/>
        <a:p>
          <a:pPr latinLnBrk="1"/>
          <a:endParaRPr lang="ko-KR" altLang="en-US"/>
        </a:p>
      </dgm:t>
    </dgm:pt>
    <dgm:pt modelId="{F043A66F-844F-44A0-B97B-7BBA5A4ED570}">
      <dgm:prSet phldrT="[텍스트]"/>
      <dgm:spPr/>
      <dgm:t>
        <a:bodyPr/>
        <a:lstStyle/>
        <a:p>
          <a:pPr latinLnBrk="1"/>
          <a:r>
            <a:rPr lang="en-US" altLang="ko-KR" dirty="0" smtClean="0"/>
            <a:t>Options</a:t>
          </a:r>
          <a:endParaRPr lang="ko-KR" altLang="en-US" dirty="0"/>
        </a:p>
      </dgm:t>
    </dgm:pt>
    <dgm:pt modelId="{90116E7A-3FB2-418B-AC32-79B8FE563F82}" type="par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66634F23-0FCB-4E22-971A-EADDBC07E397}" type="sibTrans" cxnId="{F29161A5-0B66-44DF-9D69-AFDE7D17B4DA}">
      <dgm:prSet/>
      <dgm:spPr/>
      <dgm:t>
        <a:bodyPr/>
        <a:lstStyle/>
        <a:p>
          <a:pPr latinLnBrk="1"/>
          <a:endParaRPr lang="ko-KR" altLang="en-US"/>
        </a:p>
      </dgm:t>
    </dgm:pt>
    <dgm:pt modelId="{F7EE4FB8-487D-49D3-B595-0E2B7DC1F645}">
      <dgm:prSet phldrT="[텍스트]"/>
      <dgm:spPr/>
      <dgm:t>
        <a:bodyPr/>
        <a:lstStyle/>
        <a:p>
          <a:pPr latinLnBrk="1"/>
          <a:r>
            <a:rPr lang="en-US" altLang="ko-KR" smtClean="0"/>
            <a:t>Wrap-up</a:t>
          </a:r>
          <a:endParaRPr lang="ko-KR" altLang="en-US" dirty="0"/>
        </a:p>
      </dgm:t>
    </dgm:pt>
    <dgm:pt modelId="{4E332C36-1E77-4215-8EEF-4ED28BEDC48C}" type="par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801FEB87-7415-4D42-8715-5DCAC42996AC}" type="sibTrans" cxnId="{3C97E75E-DEC1-40D2-A424-6D515C663B3A}">
      <dgm:prSet/>
      <dgm:spPr/>
      <dgm:t>
        <a:bodyPr/>
        <a:lstStyle/>
        <a:p>
          <a:pPr latinLnBrk="1"/>
          <a:endParaRPr lang="ko-KR" altLang="en-US"/>
        </a:p>
      </dgm:t>
    </dgm:pt>
    <dgm:pt modelId="{0BCC0897-892F-40A6-ADDE-DA1C337C8E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Realilty</a:t>
          </a:r>
          <a:endParaRPr lang="ko-KR" altLang="en-US" dirty="0"/>
        </a:p>
      </dgm:t>
    </dgm:pt>
    <dgm:pt modelId="{D5E7CB00-1448-4514-9AAF-91C66DA214D9}" type="par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5D459096-C07C-49CB-B632-80E2964E387E}" type="sibTrans" cxnId="{7DEE2185-52D1-4978-ABC8-972B7470030A}">
      <dgm:prSet/>
      <dgm:spPr/>
      <dgm:t>
        <a:bodyPr/>
        <a:lstStyle/>
        <a:p>
          <a:pPr latinLnBrk="1"/>
          <a:endParaRPr lang="ko-KR" altLang="en-US"/>
        </a:p>
      </dgm:t>
    </dgm:pt>
    <dgm:pt modelId="{99B2AE46-16C2-40E3-920B-29934761FA10}" type="pres">
      <dgm:prSet presAssocID="{113D53A6-F233-48BF-9260-74B3A59CF843}" presName="Name0" presStyleCnt="0">
        <dgm:presLayoutVars>
          <dgm:dir/>
          <dgm:resizeHandles val="exact"/>
        </dgm:presLayoutVars>
      </dgm:prSet>
      <dgm:spPr/>
    </dgm:pt>
    <dgm:pt modelId="{A3F78CA3-9182-4E03-B6F7-FC15DC32AF66}" type="pres">
      <dgm:prSet presAssocID="{D8F6515E-04A3-4CA8-B652-F4CC383150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DE974-038D-4CF9-B4AF-5AA0AF55B368}" type="pres">
      <dgm:prSet presAssocID="{10EACF80-9A13-45C9-980E-67AD37CBB2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5BE4E4-FA6B-4E1D-BAFA-D04B2754D6D8}" type="pres">
      <dgm:prSet presAssocID="{10EACF80-9A13-45C9-980E-67AD37CBB2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14E0A7-3759-463D-BF52-AA1A0C2DE124}" type="pres">
      <dgm:prSet presAssocID="{0BCC0897-892F-40A6-ADDE-DA1C337C8E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EDAD1-BC9F-4788-9D54-25F18B8306D9}" type="pres">
      <dgm:prSet presAssocID="{5D459096-C07C-49CB-B632-80E2964E387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AE0D05-9434-4A6E-90F6-16C4778549EC}" type="pres">
      <dgm:prSet presAssocID="{5D459096-C07C-49CB-B632-80E2964E387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7D1BA8-6398-4911-AF69-54FC8B8991C5}" type="pres">
      <dgm:prSet presAssocID="{F043A66F-844F-44A0-B97B-7BBA5A4ED5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C824-2A2F-40C2-AD66-C31BF77B6ADD}" type="pres">
      <dgm:prSet presAssocID="{66634F23-0FCB-4E22-971A-EADDBC07E39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B4304D6-9997-4C6E-B536-297BEDD0C726}" type="pres">
      <dgm:prSet presAssocID="{66634F23-0FCB-4E22-971A-EADDBC07E39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358802-1AAA-4050-83F5-88EAED2492A2}" type="pres">
      <dgm:prSet presAssocID="{F7EE4FB8-487D-49D3-B595-0E2B7DC1F6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0CB34E4-918B-4D58-991E-0A4B5E45714B}" type="presOf" srcId="{66634F23-0FCB-4E22-971A-EADDBC07E397}" destId="{5649C824-2A2F-40C2-AD66-C31BF77B6ADD}" srcOrd="0" destOrd="0" presId="urn:microsoft.com/office/officeart/2005/8/layout/process1"/>
    <dgm:cxn modelId="{5CF9C6B5-648F-4BA7-B045-6E028E6341CA}" type="presOf" srcId="{F7EE4FB8-487D-49D3-B595-0E2B7DC1F645}" destId="{1B358802-1AAA-4050-83F5-88EAED2492A2}" srcOrd="0" destOrd="0" presId="urn:microsoft.com/office/officeart/2005/8/layout/process1"/>
    <dgm:cxn modelId="{6D72DDAE-C47D-4D64-8DBD-B0A2CA1D3F3B}" type="presOf" srcId="{F043A66F-844F-44A0-B97B-7BBA5A4ED570}" destId="{BE7D1BA8-6398-4911-AF69-54FC8B8991C5}" srcOrd="0" destOrd="0" presId="urn:microsoft.com/office/officeart/2005/8/layout/process1"/>
    <dgm:cxn modelId="{D0C6461F-DAB2-4035-A0EE-6ADB967E42C7}" type="presOf" srcId="{10EACF80-9A13-45C9-980E-67AD37CBB2F1}" destId="{C85BE4E4-FA6B-4E1D-BAFA-D04B2754D6D8}" srcOrd="1" destOrd="0" presId="urn:microsoft.com/office/officeart/2005/8/layout/process1"/>
    <dgm:cxn modelId="{BF3476BD-6FDD-4583-90D5-62C34F852EA4}" srcId="{113D53A6-F233-48BF-9260-74B3A59CF843}" destId="{D8F6515E-04A3-4CA8-B652-F4CC38315009}" srcOrd="0" destOrd="0" parTransId="{DFB5C5EB-9A1B-4B40-B72D-B5C5B8A7D0AE}" sibTransId="{10EACF80-9A13-45C9-980E-67AD37CBB2F1}"/>
    <dgm:cxn modelId="{BEA2C347-9D7A-422F-B985-33EA9B80109E}" type="presOf" srcId="{D8F6515E-04A3-4CA8-B652-F4CC38315009}" destId="{A3F78CA3-9182-4E03-B6F7-FC15DC32AF66}" srcOrd="0" destOrd="0" presId="urn:microsoft.com/office/officeart/2005/8/layout/process1"/>
    <dgm:cxn modelId="{3C97E75E-DEC1-40D2-A424-6D515C663B3A}" srcId="{113D53A6-F233-48BF-9260-74B3A59CF843}" destId="{F7EE4FB8-487D-49D3-B595-0E2B7DC1F645}" srcOrd="3" destOrd="0" parTransId="{4E332C36-1E77-4215-8EEF-4ED28BEDC48C}" sibTransId="{801FEB87-7415-4D42-8715-5DCAC42996AC}"/>
    <dgm:cxn modelId="{E3964D8C-75DF-4241-B3E1-ECE479C4792C}" type="presOf" srcId="{5D459096-C07C-49CB-B632-80E2964E387E}" destId="{E28EDAD1-BC9F-4788-9D54-25F18B8306D9}" srcOrd="0" destOrd="0" presId="urn:microsoft.com/office/officeart/2005/8/layout/process1"/>
    <dgm:cxn modelId="{5A9CEAEE-2BE7-4B8F-9E44-A32BCC22D4FE}" type="presOf" srcId="{10EACF80-9A13-45C9-980E-67AD37CBB2F1}" destId="{CFEDE974-038D-4CF9-B4AF-5AA0AF55B368}" srcOrd="0" destOrd="0" presId="urn:microsoft.com/office/officeart/2005/8/layout/process1"/>
    <dgm:cxn modelId="{7DEE2185-52D1-4978-ABC8-972B7470030A}" srcId="{113D53A6-F233-48BF-9260-74B3A59CF843}" destId="{0BCC0897-892F-40A6-ADDE-DA1C337C8E2F}" srcOrd="1" destOrd="0" parTransId="{D5E7CB00-1448-4514-9AAF-91C66DA214D9}" sibTransId="{5D459096-C07C-49CB-B632-80E2964E387E}"/>
    <dgm:cxn modelId="{257D5A51-57A1-4667-8DDF-EC1FC4A470D6}" type="presOf" srcId="{0BCC0897-892F-40A6-ADDE-DA1C337C8E2F}" destId="{3714E0A7-3759-463D-BF52-AA1A0C2DE124}" srcOrd="0" destOrd="0" presId="urn:microsoft.com/office/officeart/2005/8/layout/process1"/>
    <dgm:cxn modelId="{91F44B38-1998-42DE-A43D-678F844D79EB}" type="presOf" srcId="{113D53A6-F233-48BF-9260-74B3A59CF843}" destId="{99B2AE46-16C2-40E3-920B-29934761FA10}" srcOrd="0" destOrd="0" presId="urn:microsoft.com/office/officeart/2005/8/layout/process1"/>
    <dgm:cxn modelId="{F29161A5-0B66-44DF-9D69-AFDE7D17B4DA}" srcId="{113D53A6-F233-48BF-9260-74B3A59CF843}" destId="{F043A66F-844F-44A0-B97B-7BBA5A4ED570}" srcOrd="2" destOrd="0" parTransId="{90116E7A-3FB2-418B-AC32-79B8FE563F82}" sibTransId="{66634F23-0FCB-4E22-971A-EADDBC07E397}"/>
    <dgm:cxn modelId="{89771207-A4AE-4744-9BC0-32E49DA34612}" type="presOf" srcId="{5D459096-C07C-49CB-B632-80E2964E387E}" destId="{59AE0D05-9434-4A6E-90F6-16C4778549EC}" srcOrd="1" destOrd="0" presId="urn:microsoft.com/office/officeart/2005/8/layout/process1"/>
    <dgm:cxn modelId="{F1B0F0F1-291C-44D7-96EE-AD5288899E02}" type="presOf" srcId="{66634F23-0FCB-4E22-971A-EADDBC07E397}" destId="{2B4304D6-9997-4C6E-B536-297BEDD0C726}" srcOrd="1" destOrd="0" presId="urn:microsoft.com/office/officeart/2005/8/layout/process1"/>
    <dgm:cxn modelId="{EBDF0778-FC51-41DA-B677-4BE01C631BC1}" type="presParOf" srcId="{99B2AE46-16C2-40E3-920B-29934761FA10}" destId="{A3F78CA3-9182-4E03-B6F7-FC15DC32AF66}" srcOrd="0" destOrd="0" presId="urn:microsoft.com/office/officeart/2005/8/layout/process1"/>
    <dgm:cxn modelId="{88F990E4-8238-4946-B7EC-B920B83C04C4}" type="presParOf" srcId="{99B2AE46-16C2-40E3-920B-29934761FA10}" destId="{CFEDE974-038D-4CF9-B4AF-5AA0AF55B368}" srcOrd="1" destOrd="0" presId="urn:microsoft.com/office/officeart/2005/8/layout/process1"/>
    <dgm:cxn modelId="{2B649A1B-EC44-464D-8974-7F86ECADB314}" type="presParOf" srcId="{CFEDE974-038D-4CF9-B4AF-5AA0AF55B368}" destId="{C85BE4E4-FA6B-4E1D-BAFA-D04B2754D6D8}" srcOrd="0" destOrd="0" presId="urn:microsoft.com/office/officeart/2005/8/layout/process1"/>
    <dgm:cxn modelId="{6457B5AF-7A34-4720-9851-43499E4AE3E2}" type="presParOf" srcId="{99B2AE46-16C2-40E3-920B-29934761FA10}" destId="{3714E0A7-3759-463D-BF52-AA1A0C2DE124}" srcOrd="2" destOrd="0" presId="urn:microsoft.com/office/officeart/2005/8/layout/process1"/>
    <dgm:cxn modelId="{7E19A2A3-3621-4648-AC89-1E547CAA79D7}" type="presParOf" srcId="{99B2AE46-16C2-40E3-920B-29934761FA10}" destId="{E28EDAD1-BC9F-4788-9D54-25F18B8306D9}" srcOrd="3" destOrd="0" presId="urn:microsoft.com/office/officeart/2005/8/layout/process1"/>
    <dgm:cxn modelId="{41A46CCF-8791-4B5F-AE98-C08760A69BDF}" type="presParOf" srcId="{E28EDAD1-BC9F-4788-9D54-25F18B8306D9}" destId="{59AE0D05-9434-4A6E-90F6-16C4778549EC}" srcOrd="0" destOrd="0" presId="urn:microsoft.com/office/officeart/2005/8/layout/process1"/>
    <dgm:cxn modelId="{FCEC5670-9890-4DE4-984F-BE523D74EFC4}" type="presParOf" srcId="{99B2AE46-16C2-40E3-920B-29934761FA10}" destId="{BE7D1BA8-6398-4911-AF69-54FC8B8991C5}" srcOrd="4" destOrd="0" presId="urn:microsoft.com/office/officeart/2005/8/layout/process1"/>
    <dgm:cxn modelId="{07BDA9C0-C2CA-48AA-9C27-09232EE693D0}" type="presParOf" srcId="{99B2AE46-16C2-40E3-920B-29934761FA10}" destId="{5649C824-2A2F-40C2-AD66-C31BF77B6ADD}" srcOrd="5" destOrd="0" presId="urn:microsoft.com/office/officeart/2005/8/layout/process1"/>
    <dgm:cxn modelId="{373FA0E6-425A-469A-84FC-29393E4BEC85}" type="presParOf" srcId="{5649C824-2A2F-40C2-AD66-C31BF77B6ADD}" destId="{2B4304D6-9997-4C6E-B536-297BEDD0C726}" srcOrd="0" destOrd="0" presId="urn:microsoft.com/office/officeart/2005/8/layout/process1"/>
    <dgm:cxn modelId="{81754FAA-30DC-43D2-8D88-35C5B0514064}" type="presParOf" srcId="{99B2AE46-16C2-40E3-920B-29934761FA10}" destId="{1B358802-1AAA-4050-83F5-88EAED2492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3D53A6-F233-48BF-9260-74B3A59CF84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F6515E-04A3-4CA8-B652-F4CC38315009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Goal</a:t>
          </a:r>
          <a:endParaRPr lang="ko-KR" altLang="en-US" sz="1600" dirty="0"/>
        </a:p>
      </dgm:t>
    </dgm:pt>
    <dgm:pt modelId="{DFB5C5EB-9A1B-4B40-B72D-B5C5B8A7D0AE}" type="parTrans" cxnId="{BF3476BD-6FDD-4583-90D5-62C34F852EA4}">
      <dgm:prSet/>
      <dgm:spPr/>
      <dgm:t>
        <a:bodyPr/>
        <a:lstStyle/>
        <a:p>
          <a:pPr latinLnBrk="1"/>
          <a:endParaRPr lang="ko-KR" altLang="en-US" sz="1400"/>
        </a:p>
      </dgm:t>
    </dgm:pt>
    <dgm:pt modelId="{10EACF80-9A13-45C9-980E-67AD37CBB2F1}" type="sibTrans" cxnId="{BF3476BD-6FDD-4583-90D5-62C34F852EA4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F043A66F-844F-44A0-B97B-7BBA5A4ED570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Options</a:t>
          </a:r>
          <a:endParaRPr lang="ko-KR" altLang="en-US" sz="1600" dirty="0"/>
        </a:p>
      </dgm:t>
    </dgm:pt>
    <dgm:pt modelId="{90116E7A-3FB2-418B-AC32-79B8FE563F82}" type="parTrans" cxnId="{F29161A5-0B66-44DF-9D69-AFDE7D17B4DA}">
      <dgm:prSet/>
      <dgm:spPr/>
      <dgm:t>
        <a:bodyPr/>
        <a:lstStyle/>
        <a:p>
          <a:pPr latinLnBrk="1"/>
          <a:endParaRPr lang="ko-KR" altLang="en-US" sz="1400"/>
        </a:p>
      </dgm:t>
    </dgm:pt>
    <dgm:pt modelId="{66634F23-0FCB-4E22-971A-EADDBC07E397}" type="sibTrans" cxnId="{F29161A5-0B66-44DF-9D69-AFDE7D17B4DA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F7EE4FB8-487D-49D3-B595-0E2B7DC1F645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Wrap-up</a:t>
          </a:r>
          <a:endParaRPr lang="ko-KR" altLang="en-US" sz="1600" dirty="0"/>
        </a:p>
      </dgm:t>
    </dgm:pt>
    <dgm:pt modelId="{4E332C36-1E77-4215-8EEF-4ED28BEDC48C}" type="parTrans" cxnId="{3C97E75E-DEC1-40D2-A424-6D515C663B3A}">
      <dgm:prSet/>
      <dgm:spPr/>
      <dgm:t>
        <a:bodyPr/>
        <a:lstStyle/>
        <a:p>
          <a:pPr latinLnBrk="1"/>
          <a:endParaRPr lang="ko-KR" altLang="en-US" sz="1400"/>
        </a:p>
      </dgm:t>
    </dgm:pt>
    <dgm:pt modelId="{801FEB87-7415-4D42-8715-5DCAC42996AC}" type="sibTrans" cxnId="{3C97E75E-DEC1-40D2-A424-6D515C663B3A}">
      <dgm:prSet/>
      <dgm:spPr/>
      <dgm:t>
        <a:bodyPr/>
        <a:lstStyle/>
        <a:p>
          <a:pPr latinLnBrk="1"/>
          <a:endParaRPr lang="ko-KR" altLang="en-US" sz="1400"/>
        </a:p>
      </dgm:t>
    </dgm:pt>
    <dgm:pt modelId="{0BCC0897-892F-40A6-ADDE-DA1C337C8E2F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Realilty</a:t>
          </a:r>
          <a:endParaRPr lang="ko-KR" altLang="en-US" sz="1600" dirty="0"/>
        </a:p>
      </dgm:t>
    </dgm:pt>
    <dgm:pt modelId="{D5E7CB00-1448-4514-9AAF-91C66DA214D9}" type="parTrans" cxnId="{7DEE2185-52D1-4978-ABC8-972B7470030A}">
      <dgm:prSet/>
      <dgm:spPr/>
      <dgm:t>
        <a:bodyPr/>
        <a:lstStyle/>
        <a:p>
          <a:pPr latinLnBrk="1"/>
          <a:endParaRPr lang="ko-KR" altLang="en-US" sz="1400"/>
        </a:p>
      </dgm:t>
    </dgm:pt>
    <dgm:pt modelId="{5D459096-C07C-49CB-B632-80E2964E387E}" type="sibTrans" cxnId="{7DEE2185-52D1-4978-ABC8-972B7470030A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99B2AE46-16C2-40E3-920B-29934761FA10}" type="pres">
      <dgm:prSet presAssocID="{113D53A6-F233-48BF-9260-74B3A59CF843}" presName="Name0" presStyleCnt="0">
        <dgm:presLayoutVars>
          <dgm:dir/>
          <dgm:resizeHandles val="exact"/>
        </dgm:presLayoutVars>
      </dgm:prSet>
      <dgm:spPr/>
    </dgm:pt>
    <dgm:pt modelId="{A3F78CA3-9182-4E03-B6F7-FC15DC32AF66}" type="pres">
      <dgm:prSet presAssocID="{D8F6515E-04A3-4CA8-B652-F4CC38315009}" presName="node" presStyleLbl="node1" presStyleIdx="0" presStyleCnt="4" custScaleX="39310" custLinFactNeighborX="-8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DE974-038D-4CF9-B4AF-5AA0AF55B368}" type="pres">
      <dgm:prSet presAssocID="{10EACF80-9A13-45C9-980E-67AD37CBB2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85BE4E4-FA6B-4E1D-BAFA-D04B2754D6D8}" type="pres">
      <dgm:prSet presAssocID="{10EACF80-9A13-45C9-980E-67AD37CBB2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714E0A7-3759-463D-BF52-AA1A0C2DE124}" type="pres">
      <dgm:prSet presAssocID="{0BCC0897-892F-40A6-ADDE-DA1C337C8E2F}" presName="node" presStyleLbl="node1" presStyleIdx="1" presStyleCnt="4" custScaleX="83881" custLinFactNeighborX="-2356" custLinFactNeighborY="-278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EDAD1-BC9F-4788-9D54-25F18B8306D9}" type="pres">
      <dgm:prSet presAssocID="{5D459096-C07C-49CB-B632-80E2964E387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AE0D05-9434-4A6E-90F6-16C4778549EC}" type="pres">
      <dgm:prSet presAssocID="{5D459096-C07C-49CB-B632-80E2964E387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7D1BA8-6398-4911-AF69-54FC8B8991C5}" type="pres">
      <dgm:prSet presAssocID="{F043A66F-844F-44A0-B97B-7BBA5A4ED570}" presName="node" presStyleLbl="node1" presStyleIdx="2" presStyleCnt="4" custScaleX="183233" custLinFactNeighborX="1089" custLinFactNeighborY="41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C824-2A2F-40C2-AD66-C31BF77B6ADD}" type="pres">
      <dgm:prSet presAssocID="{66634F23-0FCB-4E22-971A-EADDBC07E39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B4304D6-9997-4C6E-B536-297BEDD0C726}" type="pres">
      <dgm:prSet presAssocID="{66634F23-0FCB-4E22-971A-EADDBC07E39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358802-1AAA-4050-83F5-88EAED2492A2}" type="pres">
      <dgm:prSet presAssocID="{F7EE4FB8-487D-49D3-B595-0E2B7DC1F645}" presName="node" presStyleLbl="node1" presStyleIdx="3" presStyleCnt="4" custScaleX="54319" custLinFactNeighborY="-13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CC3E61-10D5-4DF1-885B-0D4E92858AD9}" type="presOf" srcId="{0BCC0897-892F-40A6-ADDE-DA1C337C8E2F}" destId="{3714E0A7-3759-463D-BF52-AA1A0C2DE124}" srcOrd="0" destOrd="0" presId="urn:microsoft.com/office/officeart/2005/8/layout/process1"/>
    <dgm:cxn modelId="{C537A333-315E-40C3-80A0-3FC361839246}" type="presOf" srcId="{66634F23-0FCB-4E22-971A-EADDBC07E397}" destId="{2B4304D6-9997-4C6E-B536-297BEDD0C726}" srcOrd="1" destOrd="0" presId="urn:microsoft.com/office/officeart/2005/8/layout/process1"/>
    <dgm:cxn modelId="{0768E0B4-8D39-4FD1-9F05-B6545A060C68}" type="presOf" srcId="{10EACF80-9A13-45C9-980E-67AD37CBB2F1}" destId="{CFEDE974-038D-4CF9-B4AF-5AA0AF55B368}" srcOrd="0" destOrd="0" presId="urn:microsoft.com/office/officeart/2005/8/layout/process1"/>
    <dgm:cxn modelId="{4E6C248D-8CED-4796-B348-C4F0E260437F}" type="presOf" srcId="{F043A66F-844F-44A0-B97B-7BBA5A4ED570}" destId="{BE7D1BA8-6398-4911-AF69-54FC8B8991C5}" srcOrd="0" destOrd="0" presId="urn:microsoft.com/office/officeart/2005/8/layout/process1"/>
    <dgm:cxn modelId="{BF3476BD-6FDD-4583-90D5-62C34F852EA4}" srcId="{113D53A6-F233-48BF-9260-74B3A59CF843}" destId="{D8F6515E-04A3-4CA8-B652-F4CC38315009}" srcOrd="0" destOrd="0" parTransId="{DFB5C5EB-9A1B-4B40-B72D-B5C5B8A7D0AE}" sibTransId="{10EACF80-9A13-45C9-980E-67AD37CBB2F1}"/>
    <dgm:cxn modelId="{0DC55769-0ABE-4A98-9E65-6999660AE419}" type="presOf" srcId="{D8F6515E-04A3-4CA8-B652-F4CC38315009}" destId="{A3F78CA3-9182-4E03-B6F7-FC15DC32AF66}" srcOrd="0" destOrd="0" presId="urn:microsoft.com/office/officeart/2005/8/layout/process1"/>
    <dgm:cxn modelId="{3C97E75E-DEC1-40D2-A424-6D515C663B3A}" srcId="{113D53A6-F233-48BF-9260-74B3A59CF843}" destId="{F7EE4FB8-487D-49D3-B595-0E2B7DC1F645}" srcOrd="3" destOrd="0" parTransId="{4E332C36-1E77-4215-8EEF-4ED28BEDC48C}" sibTransId="{801FEB87-7415-4D42-8715-5DCAC42996AC}"/>
    <dgm:cxn modelId="{3D2D077A-6C18-4256-B8C9-5B3A602A76E1}" type="presOf" srcId="{10EACF80-9A13-45C9-980E-67AD37CBB2F1}" destId="{C85BE4E4-FA6B-4E1D-BAFA-D04B2754D6D8}" srcOrd="1" destOrd="0" presId="urn:microsoft.com/office/officeart/2005/8/layout/process1"/>
    <dgm:cxn modelId="{7DEE2185-52D1-4978-ABC8-972B7470030A}" srcId="{113D53A6-F233-48BF-9260-74B3A59CF843}" destId="{0BCC0897-892F-40A6-ADDE-DA1C337C8E2F}" srcOrd="1" destOrd="0" parTransId="{D5E7CB00-1448-4514-9AAF-91C66DA214D9}" sibTransId="{5D459096-C07C-49CB-B632-80E2964E387E}"/>
    <dgm:cxn modelId="{BF83AFD7-5795-45F8-B431-D9B8134C682E}" type="presOf" srcId="{5D459096-C07C-49CB-B632-80E2964E387E}" destId="{59AE0D05-9434-4A6E-90F6-16C4778549EC}" srcOrd="1" destOrd="0" presId="urn:microsoft.com/office/officeart/2005/8/layout/process1"/>
    <dgm:cxn modelId="{D79B1BEC-7554-4B60-BCAE-78ED8810F2FC}" type="presOf" srcId="{66634F23-0FCB-4E22-971A-EADDBC07E397}" destId="{5649C824-2A2F-40C2-AD66-C31BF77B6ADD}" srcOrd="0" destOrd="0" presId="urn:microsoft.com/office/officeart/2005/8/layout/process1"/>
    <dgm:cxn modelId="{F6058810-EEDE-46AA-9D8C-EBA43D7536D0}" type="presOf" srcId="{5D459096-C07C-49CB-B632-80E2964E387E}" destId="{E28EDAD1-BC9F-4788-9D54-25F18B8306D9}" srcOrd="0" destOrd="0" presId="urn:microsoft.com/office/officeart/2005/8/layout/process1"/>
    <dgm:cxn modelId="{F29161A5-0B66-44DF-9D69-AFDE7D17B4DA}" srcId="{113D53A6-F233-48BF-9260-74B3A59CF843}" destId="{F043A66F-844F-44A0-B97B-7BBA5A4ED570}" srcOrd="2" destOrd="0" parTransId="{90116E7A-3FB2-418B-AC32-79B8FE563F82}" sibTransId="{66634F23-0FCB-4E22-971A-EADDBC07E397}"/>
    <dgm:cxn modelId="{32D2F9E4-02FB-47B7-A491-B25234617DF2}" type="presOf" srcId="{113D53A6-F233-48BF-9260-74B3A59CF843}" destId="{99B2AE46-16C2-40E3-920B-29934761FA10}" srcOrd="0" destOrd="0" presId="urn:microsoft.com/office/officeart/2005/8/layout/process1"/>
    <dgm:cxn modelId="{B85EF626-77EC-42EC-BCE9-ED095DC3D433}" type="presOf" srcId="{F7EE4FB8-487D-49D3-B595-0E2B7DC1F645}" destId="{1B358802-1AAA-4050-83F5-88EAED2492A2}" srcOrd="0" destOrd="0" presId="urn:microsoft.com/office/officeart/2005/8/layout/process1"/>
    <dgm:cxn modelId="{4E7BE2A6-D332-4420-BF26-CF63C6864F3B}" type="presParOf" srcId="{99B2AE46-16C2-40E3-920B-29934761FA10}" destId="{A3F78CA3-9182-4E03-B6F7-FC15DC32AF66}" srcOrd="0" destOrd="0" presId="urn:microsoft.com/office/officeart/2005/8/layout/process1"/>
    <dgm:cxn modelId="{9C75F6FA-38CF-4212-875F-9DEC7EAD78D1}" type="presParOf" srcId="{99B2AE46-16C2-40E3-920B-29934761FA10}" destId="{CFEDE974-038D-4CF9-B4AF-5AA0AF55B368}" srcOrd="1" destOrd="0" presId="urn:microsoft.com/office/officeart/2005/8/layout/process1"/>
    <dgm:cxn modelId="{D0FE725D-7C71-4960-80F4-8C461557065B}" type="presParOf" srcId="{CFEDE974-038D-4CF9-B4AF-5AA0AF55B368}" destId="{C85BE4E4-FA6B-4E1D-BAFA-D04B2754D6D8}" srcOrd="0" destOrd="0" presId="urn:microsoft.com/office/officeart/2005/8/layout/process1"/>
    <dgm:cxn modelId="{9B1BA6F2-71A2-4054-9155-875A99758DE5}" type="presParOf" srcId="{99B2AE46-16C2-40E3-920B-29934761FA10}" destId="{3714E0A7-3759-463D-BF52-AA1A0C2DE124}" srcOrd="2" destOrd="0" presId="urn:microsoft.com/office/officeart/2005/8/layout/process1"/>
    <dgm:cxn modelId="{19F47839-0994-41A9-8132-073FA3AB7AC4}" type="presParOf" srcId="{99B2AE46-16C2-40E3-920B-29934761FA10}" destId="{E28EDAD1-BC9F-4788-9D54-25F18B8306D9}" srcOrd="3" destOrd="0" presId="urn:microsoft.com/office/officeart/2005/8/layout/process1"/>
    <dgm:cxn modelId="{1608CFEA-5608-4B8A-BA44-0203E4F0E2E0}" type="presParOf" srcId="{E28EDAD1-BC9F-4788-9D54-25F18B8306D9}" destId="{59AE0D05-9434-4A6E-90F6-16C4778549EC}" srcOrd="0" destOrd="0" presId="urn:microsoft.com/office/officeart/2005/8/layout/process1"/>
    <dgm:cxn modelId="{730FFEDA-BDA8-4BF3-BD5E-9E2932B3B322}" type="presParOf" srcId="{99B2AE46-16C2-40E3-920B-29934761FA10}" destId="{BE7D1BA8-6398-4911-AF69-54FC8B8991C5}" srcOrd="4" destOrd="0" presId="urn:microsoft.com/office/officeart/2005/8/layout/process1"/>
    <dgm:cxn modelId="{36CF58D8-F04B-439F-A751-55B5A12EDFCB}" type="presParOf" srcId="{99B2AE46-16C2-40E3-920B-29934761FA10}" destId="{5649C824-2A2F-40C2-AD66-C31BF77B6ADD}" srcOrd="5" destOrd="0" presId="urn:microsoft.com/office/officeart/2005/8/layout/process1"/>
    <dgm:cxn modelId="{3E1DF209-4203-46C1-B3A2-F5AD254720E8}" type="presParOf" srcId="{5649C824-2A2F-40C2-AD66-C31BF77B6ADD}" destId="{2B4304D6-9997-4C6E-B536-297BEDD0C726}" srcOrd="0" destOrd="0" presId="urn:microsoft.com/office/officeart/2005/8/layout/process1"/>
    <dgm:cxn modelId="{2EDC4B38-978E-4E2C-B2C1-40C843B57916}" type="presParOf" srcId="{99B2AE46-16C2-40E3-920B-29934761FA10}" destId="{1B358802-1AAA-4050-83F5-88EAED2492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CB8EE-A087-4696-BAEE-EF4FEE253564}">
      <dsp:nvSpPr>
        <dsp:cNvPr id="0" name=""/>
        <dsp:cNvSpPr/>
      </dsp:nvSpPr>
      <dsp:spPr>
        <a:xfrm>
          <a:off x="1584274" y="577181"/>
          <a:ext cx="3854550" cy="3854550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9C7C-65E4-4932-87E8-A9056810E85C}">
      <dsp:nvSpPr>
        <dsp:cNvPr id="0" name=""/>
        <dsp:cNvSpPr/>
      </dsp:nvSpPr>
      <dsp:spPr>
        <a:xfrm>
          <a:off x="1584274" y="577181"/>
          <a:ext cx="3854550" cy="3854550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54E9C-CCD2-47B2-8252-9F0C61464CFD}">
      <dsp:nvSpPr>
        <dsp:cNvPr id="0" name=""/>
        <dsp:cNvSpPr/>
      </dsp:nvSpPr>
      <dsp:spPr>
        <a:xfrm>
          <a:off x="1584274" y="577181"/>
          <a:ext cx="3854550" cy="3854550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615A8-A5A7-426D-A732-CA551575CBC8}">
      <dsp:nvSpPr>
        <dsp:cNvPr id="0" name=""/>
        <dsp:cNvSpPr/>
      </dsp:nvSpPr>
      <dsp:spPr>
        <a:xfrm>
          <a:off x="1584274" y="577181"/>
          <a:ext cx="3854550" cy="3854550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858A4-E968-4ED8-95A2-6A28C7528D9E}">
      <dsp:nvSpPr>
        <dsp:cNvPr id="0" name=""/>
        <dsp:cNvSpPr/>
      </dsp:nvSpPr>
      <dsp:spPr>
        <a:xfrm>
          <a:off x="2625089" y="1617995"/>
          <a:ext cx="1772921" cy="1772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R&amp;D</a:t>
          </a:r>
          <a:br>
            <a:rPr lang="en-US" altLang="ko-KR" sz="1500" kern="1200" dirty="0" smtClean="0"/>
          </a:br>
          <a:r>
            <a:rPr lang="en-US" altLang="ko-KR" sz="1500" kern="1200" dirty="0" smtClean="0"/>
            <a:t>Quality</a:t>
          </a:r>
          <a:br>
            <a:rPr lang="en-US" altLang="ko-KR" sz="1500" kern="1200" dirty="0" smtClean="0"/>
          </a:br>
          <a:r>
            <a:rPr lang="en-US" altLang="ko-KR" sz="1500" kern="1200" dirty="0" smtClean="0"/>
            <a:t>Asset</a:t>
          </a:r>
          <a:br>
            <a:rPr lang="en-US" altLang="ko-KR" sz="1500" kern="1200" dirty="0" smtClean="0"/>
          </a:br>
          <a:r>
            <a:rPr lang="en-US" altLang="ko-KR" sz="1500" kern="1200" dirty="0" smtClean="0"/>
            <a:t>Library</a:t>
          </a:r>
          <a:endParaRPr lang="ko-KR" altLang="en-US" sz="1500" kern="1200" dirty="0"/>
        </a:p>
      </dsp:txBody>
      <dsp:txXfrm>
        <a:off x="2884727" y="1877633"/>
        <a:ext cx="1253645" cy="1253645"/>
      </dsp:txXfrm>
    </dsp:sp>
    <dsp:sp modelId="{A4DB3EB2-8297-429B-85B8-355957D50F23}">
      <dsp:nvSpPr>
        <dsp:cNvPr id="0" name=""/>
        <dsp:cNvSpPr/>
      </dsp:nvSpPr>
      <dsp:spPr>
        <a:xfrm>
          <a:off x="2891027" y="1336"/>
          <a:ext cx="1241044" cy="12410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문제 </a:t>
          </a:r>
          <a:r>
            <a:rPr lang="en-US" altLang="ko-KR" sz="1500" kern="1200" dirty="0" smtClean="0"/>
            <a:t/>
          </a:r>
          <a:br>
            <a:rPr lang="en-US" altLang="ko-KR" sz="1500" kern="1200" dirty="0" smtClean="0"/>
          </a:br>
          <a:r>
            <a:rPr lang="ko-KR" altLang="en-US" sz="1500" kern="1200" dirty="0" smtClean="0"/>
            <a:t>도출</a:t>
          </a:r>
          <a:endParaRPr lang="ko-KR" altLang="en-US" sz="1500" kern="1200" dirty="0"/>
        </a:p>
      </dsp:txBody>
      <dsp:txXfrm>
        <a:off x="3072774" y="183083"/>
        <a:ext cx="877550" cy="877550"/>
      </dsp:txXfrm>
    </dsp:sp>
    <dsp:sp modelId="{7EE82034-63E6-4A31-B224-EE4102C5E7B6}">
      <dsp:nvSpPr>
        <dsp:cNvPr id="0" name=""/>
        <dsp:cNvSpPr/>
      </dsp:nvSpPr>
      <dsp:spPr>
        <a:xfrm>
          <a:off x="4773624" y="1883934"/>
          <a:ext cx="1241044" cy="1241044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분석</a:t>
          </a:r>
          <a:endParaRPr lang="ko-KR" altLang="en-US" sz="1500" kern="1200" dirty="0"/>
        </a:p>
      </dsp:txBody>
      <dsp:txXfrm>
        <a:off x="4955371" y="2065681"/>
        <a:ext cx="877550" cy="877550"/>
      </dsp:txXfrm>
    </dsp:sp>
    <dsp:sp modelId="{BE1704AE-D673-43A4-8B14-96150CF158A7}">
      <dsp:nvSpPr>
        <dsp:cNvPr id="0" name=""/>
        <dsp:cNvSpPr/>
      </dsp:nvSpPr>
      <dsp:spPr>
        <a:xfrm>
          <a:off x="2891027" y="3766531"/>
          <a:ext cx="1241044" cy="1241044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해결책</a:t>
          </a:r>
          <a:r>
            <a:rPr lang="en-US" altLang="ko-KR" sz="1500" kern="1200" dirty="0" smtClean="0"/>
            <a:t/>
          </a:r>
          <a:br>
            <a:rPr lang="en-US" altLang="ko-KR" sz="1500" kern="1200" dirty="0" smtClean="0"/>
          </a:br>
          <a:r>
            <a:rPr lang="ko-KR" altLang="en-US" sz="1500" kern="1200" dirty="0" smtClean="0"/>
            <a:t>탐색</a:t>
          </a:r>
          <a:endParaRPr lang="ko-KR" altLang="en-US" sz="1500" kern="1200" dirty="0"/>
        </a:p>
      </dsp:txBody>
      <dsp:txXfrm>
        <a:off x="3072774" y="3948278"/>
        <a:ext cx="877550" cy="877550"/>
      </dsp:txXfrm>
    </dsp:sp>
    <dsp:sp modelId="{8EAD2519-F045-455F-A5F0-3C2B6367DE8B}">
      <dsp:nvSpPr>
        <dsp:cNvPr id="0" name=""/>
        <dsp:cNvSpPr/>
      </dsp:nvSpPr>
      <dsp:spPr>
        <a:xfrm>
          <a:off x="1008430" y="1883934"/>
          <a:ext cx="1241044" cy="124104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검증</a:t>
          </a:r>
          <a:r>
            <a:rPr lang="en-US" altLang="ko-KR" sz="1500" kern="1200" dirty="0" smtClean="0"/>
            <a:t/>
          </a:r>
          <a:br>
            <a:rPr lang="en-US" altLang="ko-KR" sz="1500" kern="1200" dirty="0" smtClean="0"/>
          </a:br>
          <a:r>
            <a:rPr lang="ko-KR" altLang="en-US" sz="1500" kern="1200" dirty="0" smtClean="0"/>
            <a:t>자산화</a:t>
          </a:r>
          <a:endParaRPr lang="ko-KR" altLang="en-US" sz="1500" kern="1200" dirty="0"/>
        </a:p>
      </dsp:txBody>
      <dsp:txXfrm>
        <a:off x="1190177" y="2065681"/>
        <a:ext cx="877550" cy="87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CA3-9182-4E03-B6F7-FC15DC32AF66}">
      <dsp:nvSpPr>
        <dsp:cNvPr id="0" name=""/>
        <dsp:cNvSpPr/>
      </dsp:nvSpPr>
      <dsp:spPr>
        <a:xfrm>
          <a:off x="2902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Goal</a:t>
          </a:r>
          <a:endParaRPr lang="ko-KR" altLang="en-US" sz="2000" kern="1200" dirty="0"/>
        </a:p>
      </dsp:txBody>
      <dsp:txXfrm>
        <a:off x="25201" y="274248"/>
        <a:ext cx="1224285" cy="716732"/>
      </dsp:txXfrm>
    </dsp:sp>
    <dsp:sp modelId="{CFEDE974-038D-4CF9-B4AF-5AA0AF55B368}">
      <dsp:nvSpPr>
        <dsp:cNvPr id="0" name=""/>
        <dsp:cNvSpPr/>
      </dsp:nvSpPr>
      <dsp:spPr>
        <a:xfrm>
          <a:off x="1398674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398674" y="538210"/>
        <a:ext cx="188302" cy="188809"/>
      </dsp:txXfrm>
    </dsp:sp>
    <dsp:sp modelId="{3714E0A7-3759-463D-BF52-AA1A0C2DE124}">
      <dsp:nvSpPr>
        <dsp:cNvPr id="0" name=""/>
        <dsp:cNvSpPr/>
      </dsp:nvSpPr>
      <dsp:spPr>
        <a:xfrm>
          <a:off x="1779339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Realilty</a:t>
          </a:r>
          <a:endParaRPr lang="ko-KR" altLang="en-US" sz="2000" kern="1200" dirty="0"/>
        </a:p>
      </dsp:txBody>
      <dsp:txXfrm>
        <a:off x="1801638" y="274248"/>
        <a:ext cx="1224285" cy="716732"/>
      </dsp:txXfrm>
    </dsp:sp>
    <dsp:sp modelId="{E28EDAD1-BC9F-4788-9D54-25F18B8306D9}">
      <dsp:nvSpPr>
        <dsp:cNvPr id="0" name=""/>
        <dsp:cNvSpPr/>
      </dsp:nvSpPr>
      <dsp:spPr>
        <a:xfrm>
          <a:off x="3175111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75111" y="538210"/>
        <a:ext cx="188302" cy="188809"/>
      </dsp:txXfrm>
    </dsp:sp>
    <dsp:sp modelId="{BE7D1BA8-6398-4911-AF69-54FC8B8991C5}">
      <dsp:nvSpPr>
        <dsp:cNvPr id="0" name=""/>
        <dsp:cNvSpPr/>
      </dsp:nvSpPr>
      <dsp:spPr>
        <a:xfrm>
          <a:off x="3555776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Options</a:t>
          </a:r>
          <a:endParaRPr lang="ko-KR" altLang="en-US" sz="2000" kern="1200" dirty="0"/>
        </a:p>
      </dsp:txBody>
      <dsp:txXfrm>
        <a:off x="3578075" y="274248"/>
        <a:ext cx="1224285" cy="716732"/>
      </dsp:txXfrm>
    </dsp:sp>
    <dsp:sp modelId="{5649C824-2A2F-40C2-AD66-C31BF77B6ADD}">
      <dsp:nvSpPr>
        <dsp:cNvPr id="0" name=""/>
        <dsp:cNvSpPr/>
      </dsp:nvSpPr>
      <dsp:spPr>
        <a:xfrm>
          <a:off x="4951548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4951548" y="538210"/>
        <a:ext cx="188302" cy="188809"/>
      </dsp:txXfrm>
    </dsp:sp>
    <dsp:sp modelId="{1B358802-1AAA-4050-83F5-88EAED2492A2}">
      <dsp:nvSpPr>
        <dsp:cNvPr id="0" name=""/>
        <dsp:cNvSpPr/>
      </dsp:nvSpPr>
      <dsp:spPr>
        <a:xfrm>
          <a:off x="5332214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Wrap-up</a:t>
          </a:r>
          <a:endParaRPr lang="ko-KR" altLang="en-US" sz="2000" kern="1200" dirty="0"/>
        </a:p>
      </dsp:txBody>
      <dsp:txXfrm>
        <a:off x="5354513" y="274248"/>
        <a:ext cx="1224285" cy="7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CA3-9182-4E03-B6F7-FC15DC32AF66}">
      <dsp:nvSpPr>
        <dsp:cNvPr id="0" name=""/>
        <dsp:cNvSpPr/>
      </dsp:nvSpPr>
      <dsp:spPr>
        <a:xfrm>
          <a:off x="2902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Goal</a:t>
          </a:r>
          <a:endParaRPr lang="ko-KR" altLang="en-US" sz="2000" kern="1200" dirty="0"/>
        </a:p>
      </dsp:txBody>
      <dsp:txXfrm>
        <a:off x="25201" y="274248"/>
        <a:ext cx="1224285" cy="716732"/>
      </dsp:txXfrm>
    </dsp:sp>
    <dsp:sp modelId="{CFEDE974-038D-4CF9-B4AF-5AA0AF55B368}">
      <dsp:nvSpPr>
        <dsp:cNvPr id="0" name=""/>
        <dsp:cNvSpPr/>
      </dsp:nvSpPr>
      <dsp:spPr>
        <a:xfrm>
          <a:off x="1398674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398674" y="538210"/>
        <a:ext cx="188302" cy="188809"/>
      </dsp:txXfrm>
    </dsp:sp>
    <dsp:sp modelId="{3714E0A7-3759-463D-BF52-AA1A0C2DE124}">
      <dsp:nvSpPr>
        <dsp:cNvPr id="0" name=""/>
        <dsp:cNvSpPr/>
      </dsp:nvSpPr>
      <dsp:spPr>
        <a:xfrm>
          <a:off x="1779339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Realilty</a:t>
          </a:r>
          <a:endParaRPr lang="ko-KR" altLang="en-US" sz="2000" kern="1200" dirty="0"/>
        </a:p>
      </dsp:txBody>
      <dsp:txXfrm>
        <a:off x="1801638" y="274248"/>
        <a:ext cx="1224285" cy="716732"/>
      </dsp:txXfrm>
    </dsp:sp>
    <dsp:sp modelId="{E28EDAD1-BC9F-4788-9D54-25F18B8306D9}">
      <dsp:nvSpPr>
        <dsp:cNvPr id="0" name=""/>
        <dsp:cNvSpPr/>
      </dsp:nvSpPr>
      <dsp:spPr>
        <a:xfrm>
          <a:off x="3175111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75111" y="538210"/>
        <a:ext cx="188302" cy="188809"/>
      </dsp:txXfrm>
    </dsp:sp>
    <dsp:sp modelId="{BE7D1BA8-6398-4911-AF69-54FC8B8991C5}">
      <dsp:nvSpPr>
        <dsp:cNvPr id="0" name=""/>
        <dsp:cNvSpPr/>
      </dsp:nvSpPr>
      <dsp:spPr>
        <a:xfrm>
          <a:off x="3555776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Options</a:t>
          </a:r>
          <a:endParaRPr lang="ko-KR" altLang="en-US" sz="2000" kern="1200" dirty="0"/>
        </a:p>
      </dsp:txBody>
      <dsp:txXfrm>
        <a:off x="3578075" y="274248"/>
        <a:ext cx="1224285" cy="716732"/>
      </dsp:txXfrm>
    </dsp:sp>
    <dsp:sp modelId="{5649C824-2A2F-40C2-AD66-C31BF77B6ADD}">
      <dsp:nvSpPr>
        <dsp:cNvPr id="0" name=""/>
        <dsp:cNvSpPr/>
      </dsp:nvSpPr>
      <dsp:spPr>
        <a:xfrm>
          <a:off x="4951548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4951548" y="538210"/>
        <a:ext cx="188302" cy="188809"/>
      </dsp:txXfrm>
    </dsp:sp>
    <dsp:sp modelId="{1B358802-1AAA-4050-83F5-88EAED2492A2}">
      <dsp:nvSpPr>
        <dsp:cNvPr id="0" name=""/>
        <dsp:cNvSpPr/>
      </dsp:nvSpPr>
      <dsp:spPr>
        <a:xfrm>
          <a:off x="5332214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/>
            <a:t>Wrap-up</a:t>
          </a:r>
          <a:endParaRPr lang="ko-KR" altLang="en-US" sz="2000" kern="1200" dirty="0"/>
        </a:p>
      </dsp:txBody>
      <dsp:txXfrm>
        <a:off x="5354513" y="274248"/>
        <a:ext cx="1224285" cy="7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CA3-9182-4E03-B6F7-FC15DC32AF66}">
      <dsp:nvSpPr>
        <dsp:cNvPr id="0" name=""/>
        <dsp:cNvSpPr/>
      </dsp:nvSpPr>
      <dsp:spPr>
        <a:xfrm>
          <a:off x="2902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Goal</a:t>
          </a:r>
          <a:endParaRPr lang="ko-KR" altLang="en-US" sz="2000" kern="1200" dirty="0"/>
        </a:p>
      </dsp:txBody>
      <dsp:txXfrm>
        <a:off x="25201" y="274248"/>
        <a:ext cx="1224285" cy="716732"/>
      </dsp:txXfrm>
    </dsp:sp>
    <dsp:sp modelId="{CFEDE974-038D-4CF9-B4AF-5AA0AF55B368}">
      <dsp:nvSpPr>
        <dsp:cNvPr id="0" name=""/>
        <dsp:cNvSpPr/>
      </dsp:nvSpPr>
      <dsp:spPr>
        <a:xfrm>
          <a:off x="1398674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398674" y="538210"/>
        <a:ext cx="188302" cy="188809"/>
      </dsp:txXfrm>
    </dsp:sp>
    <dsp:sp modelId="{3714E0A7-3759-463D-BF52-AA1A0C2DE124}">
      <dsp:nvSpPr>
        <dsp:cNvPr id="0" name=""/>
        <dsp:cNvSpPr/>
      </dsp:nvSpPr>
      <dsp:spPr>
        <a:xfrm>
          <a:off x="1779339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Realilty</a:t>
          </a:r>
          <a:endParaRPr lang="ko-KR" altLang="en-US" sz="2000" kern="1200" dirty="0"/>
        </a:p>
      </dsp:txBody>
      <dsp:txXfrm>
        <a:off x="1801638" y="274248"/>
        <a:ext cx="1224285" cy="716732"/>
      </dsp:txXfrm>
    </dsp:sp>
    <dsp:sp modelId="{E28EDAD1-BC9F-4788-9D54-25F18B8306D9}">
      <dsp:nvSpPr>
        <dsp:cNvPr id="0" name=""/>
        <dsp:cNvSpPr/>
      </dsp:nvSpPr>
      <dsp:spPr>
        <a:xfrm>
          <a:off x="3175111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75111" y="538210"/>
        <a:ext cx="188302" cy="188809"/>
      </dsp:txXfrm>
    </dsp:sp>
    <dsp:sp modelId="{BE7D1BA8-6398-4911-AF69-54FC8B8991C5}">
      <dsp:nvSpPr>
        <dsp:cNvPr id="0" name=""/>
        <dsp:cNvSpPr/>
      </dsp:nvSpPr>
      <dsp:spPr>
        <a:xfrm>
          <a:off x="3555776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Options</a:t>
          </a:r>
          <a:endParaRPr lang="ko-KR" altLang="en-US" sz="2000" kern="1200" dirty="0"/>
        </a:p>
      </dsp:txBody>
      <dsp:txXfrm>
        <a:off x="3578075" y="274248"/>
        <a:ext cx="1224285" cy="716732"/>
      </dsp:txXfrm>
    </dsp:sp>
    <dsp:sp modelId="{5649C824-2A2F-40C2-AD66-C31BF77B6ADD}">
      <dsp:nvSpPr>
        <dsp:cNvPr id="0" name=""/>
        <dsp:cNvSpPr/>
      </dsp:nvSpPr>
      <dsp:spPr>
        <a:xfrm>
          <a:off x="4951548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4951548" y="538210"/>
        <a:ext cx="188302" cy="188809"/>
      </dsp:txXfrm>
    </dsp:sp>
    <dsp:sp modelId="{1B358802-1AAA-4050-83F5-88EAED2492A2}">
      <dsp:nvSpPr>
        <dsp:cNvPr id="0" name=""/>
        <dsp:cNvSpPr/>
      </dsp:nvSpPr>
      <dsp:spPr>
        <a:xfrm>
          <a:off x="5332214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/>
            <a:t>Wrap-up</a:t>
          </a:r>
          <a:endParaRPr lang="ko-KR" altLang="en-US" sz="2000" kern="1200" dirty="0"/>
        </a:p>
      </dsp:txBody>
      <dsp:txXfrm>
        <a:off x="5354513" y="274248"/>
        <a:ext cx="1224285" cy="71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CA3-9182-4E03-B6F7-FC15DC32AF66}">
      <dsp:nvSpPr>
        <dsp:cNvPr id="0" name=""/>
        <dsp:cNvSpPr/>
      </dsp:nvSpPr>
      <dsp:spPr>
        <a:xfrm>
          <a:off x="2902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Goal</a:t>
          </a:r>
          <a:endParaRPr lang="ko-KR" altLang="en-US" sz="2000" kern="1200" dirty="0"/>
        </a:p>
      </dsp:txBody>
      <dsp:txXfrm>
        <a:off x="25201" y="274248"/>
        <a:ext cx="1224285" cy="716732"/>
      </dsp:txXfrm>
    </dsp:sp>
    <dsp:sp modelId="{CFEDE974-038D-4CF9-B4AF-5AA0AF55B368}">
      <dsp:nvSpPr>
        <dsp:cNvPr id="0" name=""/>
        <dsp:cNvSpPr/>
      </dsp:nvSpPr>
      <dsp:spPr>
        <a:xfrm>
          <a:off x="1398674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398674" y="538210"/>
        <a:ext cx="188302" cy="188809"/>
      </dsp:txXfrm>
    </dsp:sp>
    <dsp:sp modelId="{3714E0A7-3759-463D-BF52-AA1A0C2DE124}">
      <dsp:nvSpPr>
        <dsp:cNvPr id="0" name=""/>
        <dsp:cNvSpPr/>
      </dsp:nvSpPr>
      <dsp:spPr>
        <a:xfrm>
          <a:off x="1779339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Realilty</a:t>
          </a:r>
          <a:endParaRPr lang="ko-KR" altLang="en-US" sz="2000" kern="1200" dirty="0"/>
        </a:p>
      </dsp:txBody>
      <dsp:txXfrm>
        <a:off x="1801638" y="274248"/>
        <a:ext cx="1224285" cy="716732"/>
      </dsp:txXfrm>
    </dsp:sp>
    <dsp:sp modelId="{E28EDAD1-BC9F-4788-9D54-25F18B8306D9}">
      <dsp:nvSpPr>
        <dsp:cNvPr id="0" name=""/>
        <dsp:cNvSpPr/>
      </dsp:nvSpPr>
      <dsp:spPr>
        <a:xfrm>
          <a:off x="3175111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75111" y="538210"/>
        <a:ext cx="188302" cy="188809"/>
      </dsp:txXfrm>
    </dsp:sp>
    <dsp:sp modelId="{BE7D1BA8-6398-4911-AF69-54FC8B8991C5}">
      <dsp:nvSpPr>
        <dsp:cNvPr id="0" name=""/>
        <dsp:cNvSpPr/>
      </dsp:nvSpPr>
      <dsp:spPr>
        <a:xfrm>
          <a:off x="3555776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Options</a:t>
          </a:r>
          <a:endParaRPr lang="ko-KR" altLang="en-US" sz="2000" kern="1200" dirty="0"/>
        </a:p>
      </dsp:txBody>
      <dsp:txXfrm>
        <a:off x="3578075" y="274248"/>
        <a:ext cx="1224285" cy="716732"/>
      </dsp:txXfrm>
    </dsp:sp>
    <dsp:sp modelId="{5649C824-2A2F-40C2-AD66-C31BF77B6ADD}">
      <dsp:nvSpPr>
        <dsp:cNvPr id="0" name=""/>
        <dsp:cNvSpPr/>
      </dsp:nvSpPr>
      <dsp:spPr>
        <a:xfrm>
          <a:off x="4951548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4951548" y="538210"/>
        <a:ext cx="188302" cy="188809"/>
      </dsp:txXfrm>
    </dsp:sp>
    <dsp:sp modelId="{1B358802-1AAA-4050-83F5-88EAED2492A2}">
      <dsp:nvSpPr>
        <dsp:cNvPr id="0" name=""/>
        <dsp:cNvSpPr/>
      </dsp:nvSpPr>
      <dsp:spPr>
        <a:xfrm>
          <a:off x="5332214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/>
            <a:t>Wrap-up</a:t>
          </a:r>
          <a:endParaRPr lang="ko-KR" altLang="en-US" sz="2000" kern="1200" dirty="0"/>
        </a:p>
      </dsp:txBody>
      <dsp:txXfrm>
        <a:off x="5354513" y="274248"/>
        <a:ext cx="1224285" cy="716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CA3-9182-4E03-B6F7-FC15DC32AF66}">
      <dsp:nvSpPr>
        <dsp:cNvPr id="0" name=""/>
        <dsp:cNvSpPr/>
      </dsp:nvSpPr>
      <dsp:spPr>
        <a:xfrm>
          <a:off x="2902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Goal</a:t>
          </a:r>
          <a:endParaRPr lang="ko-KR" altLang="en-US" sz="2000" kern="1200" dirty="0"/>
        </a:p>
      </dsp:txBody>
      <dsp:txXfrm>
        <a:off x="25201" y="274248"/>
        <a:ext cx="1224285" cy="716732"/>
      </dsp:txXfrm>
    </dsp:sp>
    <dsp:sp modelId="{CFEDE974-038D-4CF9-B4AF-5AA0AF55B368}">
      <dsp:nvSpPr>
        <dsp:cNvPr id="0" name=""/>
        <dsp:cNvSpPr/>
      </dsp:nvSpPr>
      <dsp:spPr>
        <a:xfrm>
          <a:off x="1398674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398674" y="538210"/>
        <a:ext cx="188302" cy="188809"/>
      </dsp:txXfrm>
    </dsp:sp>
    <dsp:sp modelId="{3714E0A7-3759-463D-BF52-AA1A0C2DE124}">
      <dsp:nvSpPr>
        <dsp:cNvPr id="0" name=""/>
        <dsp:cNvSpPr/>
      </dsp:nvSpPr>
      <dsp:spPr>
        <a:xfrm>
          <a:off x="1779339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Realilty</a:t>
          </a:r>
          <a:endParaRPr lang="ko-KR" altLang="en-US" sz="2000" kern="1200" dirty="0"/>
        </a:p>
      </dsp:txBody>
      <dsp:txXfrm>
        <a:off x="1801638" y="274248"/>
        <a:ext cx="1224285" cy="716732"/>
      </dsp:txXfrm>
    </dsp:sp>
    <dsp:sp modelId="{E28EDAD1-BC9F-4788-9D54-25F18B8306D9}">
      <dsp:nvSpPr>
        <dsp:cNvPr id="0" name=""/>
        <dsp:cNvSpPr/>
      </dsp:nvSpPr>
      <dsp:spPr>
        <a:xfrm>
          <a:off x="3175111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75111" y="538210"/>
        <a:ext cx="188302" cy="188809"/>
      </dsp:txXfrm>
    </dsp:sp>
    <dsp:sp modelId="{BE7D1BA8-6398-4911-AF69-54FC8B8991C5}">
      <dsp:nvSpPr>
        <dsp:cNvPr id="0" name=""/>
        <dsp:cNvSpPr/>
      </dsp:nvSpPr>
      <dsp:spPr>
        <a:xfrm>
          <a:off x="3555776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Options</a:t>
          </a:r>
          <a:endParaRPr lang="ko-KR" altLang="en-US" sz="2000" kern="1200" dirty="0"/>
        </a:p>
      </dsp:txBody>
      <dsp:txXfrm>
        <a:off x="3578075" y="274248"/>
        <a:ext cx="1224285" cy="716732"/>
      </dsp:txXfrm>
    </dsp:sp>
    <dsp:sp modelId="{5649C824-2A2F-40C2-AD66-C31BF77B6ADD}">
      <dsp:nvSpPr>
        <dsp:cNvPr id="0" name=""/>
        <dsp:cNvSpPr/>
      </dsp:nvSpPr>
      <dsp:spPr>
        <a:xfrm>
          <a:off x="4951548" y="475273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4951548" y="538210"/>
        <a:ext cx="188302" cy="188809"/>
      </dsp:txXfrm>
    </dsp:sp>
    <dsp:sp modelId="{1B358802-1AAA-4050-83F5-88EAED2492A2}">
      <dsp:nvSpPr>
        <dsp:cNvPr id="0" name=""/>
        <dsp:cNvSpPr/>
      </dsp:nvSpPr>
      <dsp:spPr>
        <a:xfrm>
          <a:off x="5332214" y="251949"/>
          <a:ext cx="1268883" cy="76133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/>
            <a:t>Wrap-up</a:t>
          </a:r>
          <a:endParaRPr lang="ko-KR" altLang="en-US" sz="2000" kern="1200" dirty="0"/>
        </a:p>
      </dsp:txBody>
      <dsp:txXfrm>
        <a:off x="5354513" y="274248"/>
        <a:ext cx="1224285" cy="716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78CA3-9182-4E03-B6F7-FC15DC32AF66}">
      <dsp:nvSpPr>
        <dsp:cNvPr id="0" name=""/>
        <dsp:cNvSpPr/>
      </dsp:nvSpPr>
      <dsp:spPr>
        <a:xfrm>
          <a:off x="0" y="0"/>
          <a:ext cx="687369" cy="514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Goal</a:t>
          </a:r>
          <a:endParaRPr lang="ko-KR" altLang="en-US" sz="1600" kern="1200" dirty="0"/>
        </a:p>
      </dsp:txBody>
      <dsp:txXfrm>
        <a:off x="15081" y="15081"/>
        <a:ext cx="657207" cy="484737"/>
      </dsp:txXfrm>
    </dsp:sp>
    <dsp:sp modelId="{CFEDE974-038D-4CF9-B4AF-5AA0AF55B368}">
      <dsp:nvSpPr>
        <dsp:cNvPr id="0" name=""/>
        <dsp:cNvSpPr/>
      </dsp:nvSpPr>
      <dsp:spPr>
        <a:xfrm>
          <a:off x="859153" y="40624"/>
          <a:ext cx="364182" cy="433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859153" y="127354"/>
        <a:ext cx="254927" cy="260189"/>
      </dsp:txXfrm>
    </dsp:sp>
    <dsp:sp modelId="{3714E0A7-3759-463D-BF52-AA1A0C2DE124}">
      <dsp:nvSpPr>
        <dsp:cNvPr id="0" name=""/>
        <dsp:cNvSpPr/>
      </dsp:nvSpPr>
      <dsp:spPr>
        <a:xfrm>
          <a:off x="1374505" y="0"/>
          <a:ext cx="1466731" cy="514899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Realilty</a:t>
          </a:r>
          <a:endParaRPr lang="ko-KR" altLang="en-US" sz="1600" kern="1200" dirty="0"/>
        </a:p>
      </dsp:txBody>
      <dsp:txXfrm>
        <a:off x="1389586" y="15081"/>
        <a:ext cx="1436569" cy="484737"/>
      </dsp:txXfrm>
    </dsp:sp>
    <dsp:sp modelId="{E28EDAD1-BC9F-4788-9D54-25F18B8306D9}">
      <dsp:nvSpPr>
        <dsp:cNvPr id="0" name=""/>
        <dsp:cNvSpPr/>
      </dsp:nvSpPr>
      <dsp:spPr>
        <a:xfrm>
          <a:off x="3022119" y="40624"/>
          <a:ext cx="383470" cy="433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022119" y="127354"/>
        <a:ext cx="268429" cy="260189"/>
      </dsp:txXfrm>
    </dsp:sp>
    <dsp:sp modelId="{BE7D1BA8-6398-4911-AF69-54FC8B8991C5}">
      <dsp:nvSpPr>
        <dsp:cNvPr id="0" name=""/>
        <dsp:cNvSpPr/>
      </dsp:nvSpPr>
      <dsp:spPr>
        <a:xfrm>
          <a:off x="3564767" y="0"/>
          <a:ext cx="3203987" cy="514899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Options</a:t>
          </a:r>
          <a:endParaRPr lang="ko-KR" altLang="en-US" sz="1600" kern="1200" dirty="0"/>
        </a:p>
      </dsp:txBody>
      <dsp:txXfrm>
        <a:off x="3579848" y="15081"/>
        <a:ext cx="3173825" cy="484737"/>
      </dsp:txXfrm>
    </dsp:sp>
    <dsp:sp modelId="{5649C824-2A2F-40C2-AD66-C31BF77B6ADD}">
      <dsp:nvSpPr>
        <dsp:cNvPr id="0" name=""/>
        <dsp:cNvSpPr/>
      </dsp:nvSpPr>
      <dsp:spPr>
        <a:xfrm>
          <a:off x="6941709" y="40624"/>
          <a:ext cx="366663" cy="433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941709" y="127354"/>
        <a:ext cx="256664" cy="260189"/>
      </dsp:txXfrm>
    </dsp:sp>
    <dsp:sp modelId="{1B358802-1AAA-4050-83F5-88EAED2492A2}">
      <dsp:nvSpPr>
        <dsp:cNvPr id="0" name=""/>
        <dsp:cNvSpPr/>
      </dsp:nvSpPr>
      <dsp:spPr>
        <a:xfrm>
          <a:off x="7460573" y="0"/>
          <a:ext cx="949814" cy="51489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Wrap-up</a:t>
          </a:r>
          <a:endParaRPr lang="ko-KR" altLang="en-US" sz="1600" kern="1200" dirty="0"/>
        </a:p>
      </dsp:txBody>
      <dsp:txXfrm>
        <a:off x="7475654" y="15081"/>
        <a:ext cx="919652" cy="484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152EFEF-0DA9-4FA7-AE7D-4D09F3B51C53}" type="datetimeFigureOut"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pPr/>
              <a:t>2016-06-09</a:t>
            </a:fld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BD29E8A-D4C0-4C44-8E66-CB474BBC47FB}" type="slidenum"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pPr/>
              <a:t>‹#›</a:t>
            </a:fld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986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fld id="{1970F498-AA68-4FB1-A6CE-AB2BCA244B75}" type="datetimeFigureOut">
              <a:rPr lang="ko-KR" altLang="en-US" smtClean="0"/>
              <a:pPr/>
              <a:t>2016-06-09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fld id="{96C20E3A-D61F-4AD1-A73E-1928F986D2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49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CJK KR Medium" pitchFamily="34" charset="-127"/>
        <a:ea typeface="Noto Sans CJK KR Medium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CJK KR Medium" pitchFamily="34" charset="-127"/>
        <a:ea typeface="Noto Sans CJK KR Medium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CJK KR Medium" pitchFamily="34" charset="-127"/>
        <a:ea typeface="Noto Sans CJK KR Medium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CJK KR Medium" pitchFamily="34" charset="-127"/>
        <a:ea typeface="Noto Sans CJK KR Medium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CJK KR Medium" pitchFamily="34" charset="-127"/>
        <a:ea typeface="Noto Sans CJK KR Medium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28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92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12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8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6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83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5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0E3A-D61F-4AD1-A73E-1928F986D21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53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586890"/>
            <a:ext cx="9906001" cy="652282"/>
            <a:chOff x="-1" y="586889"/>
            <a:chExt cx="9906001" cy="753879"/>
          </a:xfrm>
        </p:grpSpPr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-1" y="586889"/>
              <a:ext cx="9906001" cy="717069"/>
            </a:xfrm>
            <a:custGeom>
              <a:avLst/>
              <a:gdLst>
                <a:gd name="T0" fmla="*/ 0 w 6727"/>
                <a:gd name="T1" fmla="*/ 0 h 484"/>
                <a:gd name="T2" fmla="*/ 0 w 6727"/>
                <a:gd name="T3" fmla="*/ 484 h 484"/>
                <a:gd name="T4" fmla="*/ 4812 w 6727"/>
                <a:gd name="T5" fmla="*/ 484 h 484"/>
                <a:gd name="T6" fmla="*/ 4946 w 6727"/>
                <a:gd name="T7" fmla="*/ 432 h 484"/>
                <a:gd name="T8" fmla="*/ 4946 w 6727"/>
                <a:gd name="T9" fmla="*/ 432 h 484"/>
                <a:gd name="T10" fmla="*/ 4946 w 6727"/>
                <a:gd name="T11" fmla="*/ 432 h 484"/>
                <a:gd name="T12" fmla="*/ 4950 w 6727"/>
                <a:gd name="T13" fmla="*/ 428 h 484"/>
                <a:gd name="T14" fmla="*/ 5073 w 6727"/>
                <a:gd name="T15" fmla="*/ 372 h 484"/>
                <a:gd name="T16" fmla="*/ 6727 w 6727"/>
                <a:gd name="T17" fmla="*/ 372 h 484"/>
                <a:gd name="T18" fmla="*/ 6727 w 6727"/>
                <a:gd name="T19" fmla="*/ 0 h 484"/>
                <a:gd name="T20" fmla="*/ 0 w 6727"/>
                <a:gd name="T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7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4812" y="484"/>
                    <a:pt x="4812" y="484"/>
                    <a:pt x="4812" y="484"/>
                  </a:cubicBezTo>
                  <a:cubicBezTo>
                    <a:pt x="4885" y="484"/>
                    <a:pt x="4928" y="450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7" y="431"/>
                    <a:pt x="4949" y="429"/>
                    <a:pt x="4950" y="428"/>
                  </a:cubicBezTo>
                  <a:cubicBezTo>
                    <a:pt x="4964" y="414"/>
                    <a:pt x="5011" y="372"/>
                    <a:pt x="5073" y="372"/>
                  </a:cubicBezTo>
                  <a:cubicBezTo>
                    <a:pt x="6727" y="372"/>
                    <a:pt x="6727" y="372"/>
                    <a:pt x="6727" y="372"/>
                  </a:cubicBezTo>
                  <a:cubicBezTo>
                    <a:pt x="6727" y="0"/>
                    <a:pt x="6727" y="0"/>
                    <a:pt x="6727" y="0"/>
                  </a:cubicBez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ECECEC"/>
              </a:fgClr>
              <a:bgClr>
                <a:srgbClr val="E2E2E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-1" y="1137574"/>
              <a:ext cx="9906001" cy="203194"/>
            </a:xfrm>
            <a:custGeom>
              <a:avLst/>
              <a:gdLst>
                <a:gd name="T0" fmla="*/ 4950 w 6727"/>
                <a:gd name="T1" fmla="*/ 56 h 137"/>
                <a:gd name="T2" fmla="*/ 4946 w 6727"/>
                <a:gd name="T3" fmla="*/ 60 h 137"/>
                <a:gd name="T4" fmla="*/ 4946 w 6727"/>
                <a:gd name="T5" fmla="*/ 60 h 137"/>
                <a:gd name="T6" fmla="*/ 4946 w 6727"/>
                <a:gd name="T7" fmla="*/ 60 h 137"/>
                <a:gd name="T8" fmla="*/ 4812 w 6727"/>
                <a:gd name="T9" fmla="*/ 112 h 137"/>
                <a:gd name="T10" fmla="*/ 0 w 6727"/>
                <a:gd name="T11" fmla="*/ 112 h 137"/>
                <a:gd name="T12" fmla="*/ 0 w 6727"/>
                <a:gd name="T13" fmla="*/ 137 h 137"/>
                <a:gd name="T14" fmla="*/ 4820 w 6727"/>
                <a:gd name="T15" fmla="*/ 137 h 137"/>
                <a:gd name="T16" fmla="*/ 4954 w 6727"/>
                <a:gd name="T17" fmla="*/ 85 h 137"/>
                <a:gd name="T18" fmla="*/ 4954 w 6727"/>
                <a:gd name="T19" fmla="*/ 85 h 137"/>
                <a:gd name="T20" fmla="*/ 4954 w 6727"/>
                <a:gd name="T21" fmla="*/ 85 h 137"/>
                <a:gd name="T22" fmla="*/ 4958 w 6727"/>
                <a:gd name="T23" fmla="*/ 80 h 137"/>
                <a:gd name="T24" fmla="*/ 5081 w 6727"/>
                <a:gd name="T25" fmla="*/ 24 h 137"/>
                <a:gd name="T26" fmla="*/ 6727 w 6727"/>
                <a:gd name="T27" fmla="*/ 24 h 137"/>
                <a:gd name="T28" fmla="*/ 6727 w 6727"/>
                <a:gd name="T29" fmla="*/ 0 h 137"/>
                <a:gd name="T30" fmla="*/ 5073 w 6727"/>
                <a:gd name="T31" fmla="*/ 0 h 137"/>
                <a:gd name="T32" fmla="*/ 4950 w 6727"/>
                <a:gd name="T33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27" h="137">
                  <a:moveTo>
                    <a:pt x="4950" y="56"/>
                  </a:moveTo>
                  <a:cubicBezTo>
                    <a:pt x="4949" y="57"/>
                    <a:pt x="4947" y="59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28" y="78"/>
                    <a:pt x="4885" y="112"/>
                    <a:pt x="481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4820" y="137"/>
                    <a:pt x="4820" y="137"/>
                    <a:pt x="4820" y="137"/>
                  </a:cubicBezTo>
                  <a:cubicBezTo>
                    <a:pt x="4893" y="137"/>
                    <a:pt x="4936" y="103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5" y="83"/>
                    <a:pt x="4957" y="82"/>
                    <a:pt x="4958" y="80"/>
                  </a:cubicBezTo>
                  <a:cubicBezTo>
                    <a:pt x="4972" y="66"/>
                    <a:pt x="5019" y="24"/>
                    <a:pt x="5081" y="24"/>
                  </a:cubicBezTo>
                  <a:cubicBezTo>
                    <a:pt x="6727" y="24"/>
                    <a:pt x="6727" y="24"/>
                    <a:pt x="6727" y="24"/>
                  </a:cubicBezTo>
                  <a:cubicBezTo>
                    <a:pt x="6727" y="0"/>
                    <a:pt x="6727" y="0"/>
                    <a:pt x="6727" y="0"/>
                  </a:cubicBezTo>
                  <a:cubicBezTo>
                    <a:pt x="5073" y="0"/>
                    <a:pt x="5073" y="0"/>
                    <a:pt x="5073" y="0"/>
                  </a:cubicBezTo>
                  <a:cubicBezTo>
                    <a:pt x="5011" y="0"/>
                    <a:pt x="4964" y="42"/>
                    <a:pt x="4950" y="56"/>
                  </a:cubicBezTo>
                  <a:close/>
                </a:path>
              </a:pathLst>
            </a:custGeom>
            <a:pattFill prst="wdUpDiag">
              <a:fgClr>
                <a:schemeClr val="accent1">
                  <a:lumMod val="75000"/>
                </a:schemeClr>
              </a:fgClr>
              <a:bgClr>
                <a:srgbClr val="2F527D"/>
              </a:bgClr>
            </a:pattFill>
            <a:ln>
              <a:noFill/>
            </a:ln>
            <a:effectLst>
              <a:innerShdw blurRad="38100" dist="25400" dir="16200000">
                <a:prstClr val="black">
                  <a:alpha val="16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28" name="Rectangle 5"/>
          <p:cNvSpPr>
            <a:spLocks noChangeArrowheads="1"/>
          </p:cNvSpPr>
          <p:nvPr userDrawn="1"/>
        </p:nvSpPr>
        <p:spPr bwMode="auto">
          <a:xfrm>
            <a:off x="4877659" y="6496373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algn="ctr" defTabSz="914400" rtl="0" eaLnBrk="1" latinLnBrk="1" hangingPunct="1"/>
            <a:fld id="{F6193A75-C4DD-46A1-BAF6-050FA3166B8D}" type="slidenum">
              <a:rPr kumimoji="1" lang="en-US" altLang="ko-KR" sz="900" b="1" kern="120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marL="0" algn="ctr" defTabSz="914400" rtl="0" eaLnBrk="1" latinLnBrk="1" hangingPunct="1"/>
              <a:t>‹#›</a:t>
            </a:fld>
            <a:endParaRPr kumimoji="1" lang="en-US" altLang="ko-KR" sz="900" b="1" kern="1200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0" y="6774180"/>
            <a:ext cx="9906000" cy="83820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rgbClr val="2F527D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 flipV="1">
            <a:off x="0" y="-2"/>
            <a:ext cx="9906000" cy="309927"/>
          </a:xfrm>
          <a:prstGeom prst="rect">
            <a:avLst/>
          </a:prstGeom>
          <a:pattFill prst="wdUpDiag">
            <a:fgClr>
              <a:srgbClr val="2F527D"/>
            </a:fgClr>
            <a:bgClr>
              <a:srgbClr val="28466A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22" name="Picture 3" descr="C:\Users\Baek Su\Desktop\12312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82" y="649151"/>
            <a:ext cx="483419" cy="4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ChangeArrowheads="1"/>
          </p:cNvSpPr>
          <p:nvPr userDrawn="1"/>
        </p:nvSpPr>
        <p:spPr bwMode="auto">
          <a:xfrm>
            <a:off x="4877659" y="6496373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algn="ctr" defTabSz="914400" rtl="0" eaLnBrk="1" latinLnBrk="1" hangingPunct="1"/>
            <a:fld id="{F6193A75-C4DD-46A1-BAF6-050FA3166B8D}" type="slidenum">
              <a:rPr kumimoji="1" lang="en-US" altLang="ko-KR" sz="900" b="1" kern="120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marL="0" algn="ctr" defTabSz="914400" rtl="0" eaLnBrk="1" latinLnBrk="1" hangingPunct="1"/>
              <a:t>‹#›</a:t>
            </a:fld>
            <a:endParaRPr kumimoji="1" lang="en-US" altLang="ko-KR" sz="900" b="1" kern="1200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0" y="6774180"/>
            <a:ext cx="9906000" cy="83820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rgbClr val="2F527D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 flipV="1">
            <a:off x="0" y="-2"/>
            <a:ext cx="9906000" cy="309927"/>
          </a:xfrm>
          <a:prstGeom prst="rect">
            <a:avLst/>
          </a:prstGeom>
          <a:pattFill prst="wdUpDiag">
            <a:fgClr>
              <a:srgbClr val="2F527D"/>
            </a:fgClr>
            <a:bgClr>
              <a:srgbClr val="28466A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-1" y="586890"/>
            <a:ext cx="9906001" cy="652282"/>
            <a:chOff x="-1" y="586889"/>
            <a:chExt cx="9906001" cy="753879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-1" y="586889"/>
              <a:ext cx="9906001" cy="717069"/>
            </a:xfrm>
            <a:custGeom>
              <a:avLst/>
              <a:gdLst>
                <a:gd name="T0" fmla="*/ 0 w 6727"/>
                <a:gd name="T1" fmla="*/ 0 h 484"/>
                <a:gd name="T2" fmla="*/ 0 w 6727"/>
                <a:gd name="T3" fmla="*/ 484 h 484"/>
                <a:gd name="T4" fmla="*/ 4812 w 6727"/>
                <a:gd name="T5" fmla="*/ 484 h 484"/>
                <a:gd name="T6" fmla="*/ 4946 w 6727"/>
                <a:gd name="T7" fmla="*/ 432 h 484"/>
                <a:gd name="T8" fmla="*/ 4946 w 6727"/>
                <a:gd name="T9" fmla="*/ 432 h 484"/>
                <a:gd name="T10" fmla="*/ 4946 w 6727"/>
                <a:gd name="T11" fmla="*/ 432 h 484"/>
                <a:gd name="T12" fmla="*/ 4950 w 6727"/>
                <a:gd name="T13" fmla="*/ 428 h 484"/>
                <a:gd name="T14" fmla="*/ 5073 w 6727"/>
                <a:gd name="T15" fmla="*/ 372 h 484"/>
                <a:gd name="T16" fmla="*/ 6727 w 6727"/>
                <a:gd name="T17" fmla="*/ 372 h 484"/>
                <a:gd name="T18" fmla="*/ 6727 w 6727"/>
                <a:gd name="T19" fmla="*/ 0 h 484"/>
                <a:gd name="T20" fmla="*/ 0 w 6727"/>
                <a:gd name="T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7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4812" y="484"/>
                    <a:pt x="4812" y="484"/>
                    <a:pt x="4812" y="484"/>
                  </a:cubicBezTo>
                  <a:cubicBezTo>
                    <a:pt x="4885" y="484"/>
                    <a:pt x="4928" y="450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7" y="431"/>
                    <a:pt x="4949" y="429"/>
                    <a:pt x="4950" y="428"/>
                  </a:cubicBezTo>
                  <a:cubicBezTo>
                    <a:pt x="4964" y="414"/>
                    <a:pt x="5011" y="372"/>
                    <a:pt x="5073" y="372"/>
                  </a:cubicBezTo>
                  <a:cubicBezTo>
                    <a:pt x="6727" y="372"/>
                    <a:pt x="6727" y="372"/>
                    <a:pt x="6727" y="372"/>
                  </a:cubicBezTo>
                  <a:cubicBezTo>
                    <a:pt x="6727" y="0"/>
                    <a:pt x="6727" y="0"/>
                    <a:pt x="6727" y="0"/>
                  </a:cubicBez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ECECEC"/>
              </a:fgClr>
              <a:bgClr>
                <a:srgbClr val="E2E2E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-1" y="1137574"/>
              <a:ext cx="9906001" cy="203194"/>
            </a:xfrm>
            <a:custGeom>
              <a:avLst/>
              <a:gdLst>
                <a:gd name="T0" fmla="*/ 4950 w 6727"/>
                <a:gd name="T1" fmla="*/ 56 h 137"/>
                <a:gd name="T2" fmla="*/ 4946 w 6727"/>
                <a:gd name="T3" fmla="*/ 60 h 137"/>
                <a:gd name="T4" fmla="*/ 4946 w 6727"/>
                <a:gd name="T5" fmla="*/ 60 h 137"/>
                <a:gd name="T6" fmla="*/ 4946 w 6727"/>
                <a:gd name="T7" fmla="*/ 60 h 137"/>
                <a:gd name="T8" fmla="*/ 4812 w 6727"/>
                <a:gd name="T9" fmla="*/ 112 h 137"/>
                <a:gd name="T10" fmla="*/ 0 w 6727"/>
                <a:gd name="T11" fmla="*/ 112 h 137"/>
                <a:gd name="T12" fmla="*/ 0 w 6727"/>
                <a:gd name="T13" fmla="*/ 137 h 137"/>
                <a:gd name="T14" fmla="*/ 4820 w 6727"/>
                <a:gd name="T15" fmla="*/ 137 h 137"/>
                <a:gd name="T16" fmla="*/ 4954 w 6727"/>
                <a:gd name="T17" fmla="*/ 85 h 137"/>
                <a:gd name="T18" fmla="*/ 4954 w 6727"/>
                <a:gd name="T19" fmla="*/ 85 h 137"/>
                <a:gd name="T20" fmla="*/ 4954 w 6727"/>
                <a:gd name="T21" fmla="*/ 85 h 137"/>
                <a:gd name="T22" fmla="*/ 4958 w 6727"/>
                <a:gd name="T23" fmla="*/ 80 h 137"/>
                <a:gd name="T24" fmla="*/ 5081 w 6727"/>
                <a:gd name="T25" fmla="*/ 24 h 137"/>
                <a:gd name="T26" fmla="*/ 6727 w 6727"/>
                <a:gd name="T27" fmla="*/ 24 h 137"/>
                <a:gd name="T28" fmla="*/ 6727 w 6727"/>
                <a:gd name="T29" fmla="*/ 0 h 137"/>
                <a:gd name="T30" fmla="*/ 5073 w 6727"/>
                <a:gd name="T31" fmla="*/ 0 h 137"/>
                <a:gd name="T32" fmla="*/ 4950 w 6727"/>
                <a:gd name="T33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27" h="137">
                  <a:moveTo>
                    <a:pt x="4950" y="56"/>
                  </a:moveTo>
                  <a:cubicBezTo>
                    <a:pt x="4949" y="57"/>
                    <a:pt x="4947" y="59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28" y="78"/>
                    <a:pt x="4885" y="112"/>
                    <a:pt x="481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4820" y="137"/>
                    <a:pt x="4820" y="137"/>
                    <a:pt x="4820" y="137"/>
                  </a:cubicBezTo>
                  <a:cubicBezTo>
                    <a:pt x="4893" y="137"/>
                    <a:pt x="4936" y="103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5" y="83"/>
                    <a:pt x="4957" y="82"/>
                    <a:pt x="4958" y="80"/>
                  </a:cubicBezTo>
                  <a:cubicBezTo>
                    <a:pt x="4972" y="66"/>
                    <a:pt x="5019" y="24"/>
                    <a:pt x="5081" y="24"/>
                  </a:cubicBezTo>
                  <a:cubicBezTo>
                    <a:pt x="6727" y="24"/>
                    <a:pt x="6727" y="24"/>
                    <a:pt x="6727" y="24"/>
                  </a:cubicBezTo>
                  <a:cubicBezTo>
                    <a:pt x="6727" y="0"/>
                    <a:pt x="6727" y="0"/>
                    <a:pt x="6727" y="0"/>
                  </a:cubicBezTo>
                  <a:cubicBezTo>
                    <a:pt x="5073" y="0"/>
                    <a:pt x="5073" y="0"/>
                    <a:pt x="5073" y="0"/>
                  </a:cubicBezTo>
                  <a:cubicBezTo>
                    <a:pt x="5011" y="0"/>
                    <a:pt x="4964" y="42"/>
                    <a:pt x="4950" y="56"/>
                  </a:cubicBezTo>
                  <a:close/>
                </a:path>
              </a:pathLst>
            </a:custGeom>
            <a:pattFill prst="wdUpDiag">
              <a:fgClr>
                <a:schemeClr val="accent1">
                  <a:lumMod val="75000"/>
                </a:schemeClr>
              </a:fgClr>
              <a:bgClr>
                <a:srgbClr val="2F527D"/>
              </a:bgClr>
            </a:pattFill>
            <a:ln>
              <a:noFill/>
            </a:ln>
            <a:effectLst>
              <a:innerShdw blurRad="38100" dist="25400" dir="16200000">
                <a:prstClr val="black">
                  <a:alpha val="16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pic>
        <p:nvPicPr>
          <p:cNvPr id="25" name="Picture 3" descr="C:\Users\Baek Su\Desktop\12312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82" y="649151"/>
            <a:ext cx="483419" cy="4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ChangeArrowheads="1"/>
          </p:cNvSpPr>
          <p:nvPr userDrawn="1"/>
        </p:nvSpPr>
        <p:spPr bwMode="auto">
          <a:xfrm>
            <a:off x="4877659" y="6496373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algn="ctr" defTabSz="914400" rtl="0" eaLnBrk="1" latinLnBrk="1" hangingPunct="1"/>
            <a:fld id="{F6193A75-C4DD-46A1-BAF6-050FA3166B8D}" type="slidenum">
              <a:rPr kumimoji="1" lang="en-US" altLang="ko-KR" sz="900" b="1" kern="120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marL="0" algn="ctr" defTabSz="914400" rtl="0" eaLnBrk="1" latinLnBrk="1" hangingPunct="1"/>
              <a:t>‹#›</a:t>
            </a:fld>
            <a:endParaRPr kumimoji="1" lang="en-US" altLang="ko-KR" sz="900" b="1" kern="1200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0" y="6774180"/>
            <a:ext cx="9906000" cy="83820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rgbClr val="2F527D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 flipV="1">
            <a:off x="0" y="-2"/>
            <a:ext cx="9906000" cy="309927"/>
          </a:xfrm>
          <a:prstGeom prst="rect">
            <a:avLst/>
          </a:prstGeom>
          <a:pattFill prst="wdUpDiag">
            <a:fgClr>
              <a:srgbClr val="2F527D"/>
            </a:fgClr>
            <a:bgClr>
              <a:srgbClr val="28466A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-1" y="586890"/>
            <a:ext cx="9906001" cy="652282"/>
            <a:chOff x="-1" y="586889"/>
            <a:chExt cx="9906001" cy="753879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-1" y="586889"/>
              <a:ext cx="9906001" cy="717069"/>
            </a:xfrm>
            <a:custGeom>
              <a:avLst/>
              <a:gdLst>
                <a:gd name="T0" fmla="*/ 0 w 6727"/>
                <a:gd name="T1" fmla="*/ 0 h 484"/>
                <a:gd name="T2" fmla="*/ 0 w 6727"/>
                <a:gd name="T3" fmla="*/ 484 h 484"/>
                <a:gd name="T4" fmla="*/ 4812 w 6727"/>
                <a:gd name="T5" fmla="*/ 484 h 484"/>
                <a:gd name="T6" fmla="*/ 4946 w 6727"/>
                <a:gd name="T7" fmla="*/ 432 h 484"/>
                <a:gd name="T8" fmla="*/ 4946 w 6727"/>
                <a:gd name="T9" fmla="*/ 432 h 484"/>
                <a:gd name="T10" fmla="*/ 4946 w 6727"/>
                <a:gd name="T11" fmla="*/ 432 h 484"/>
                <a:gd name="T12" fmla="*/ 4950 w 6727"/>
                <a:gd name="T13" fmla="*/ 428 h 484"/>
                <a:gd name="T14" fmla="*/ 5073 w 6727"/>
                <a:gd name="T15" fmla="*/ 372 h 484"/>
                <a:gd name="T16" fmla="*/ 6727 w 6727"/>
                <a:gd name="T17" fmla="*/ 372 h 484"/>
                <a:gd name="T18" fmla="*/ 6727 w 6727"/>
                <a:gd name="T19" fmla="*/ 0 h 484"/>
                <a:gd name="T20" fmla="*/ 0 w 6727"/>
                <a:gd name="T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7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4812" y="484"/>
                    <a:pt x="4812" y="484"/>
                    <a:pt x="4812" y="484"/>
                  </a:cubicBezTo>
                  <a:cubicBezTo>
                    <a:pt x="4885" y="484"/>
                    <a:pt x="4928" y="450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7" y="431"/>
                    <a:pt x="4949" y="429"/>
                    <a:pt x="4950" y="428"/>
                  </a:cubicBezTo>
                  <a:cubicBezTo>
                    <a:pt x="4964" y="414"/>
                    <a:pt x="5011" y="372"/>
                    <a:pt x="5073" y="372"/>
                  </a:cubicBezTo>
                  <a:cubicBezTo>
                    <a:pt x="6727" y="372"/>
                    <a:pt x="6727" y="372"/>
                    <a:pt x="6727" y="372"/>
                  </a:cubicBezTo>
                  <a:cubicBezTo>
                    <a:pt x="6727" y="0"/>
                    <a:pt x="6727" y="0"/>
                    <a:pt x="6727" y="0"/>
                  </a:cubicBez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ECECEC"/>
              </a:fgClr>
              <a:bgClr>
                <a:srgbClr val="E2E2E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-1" y="1137574"/>
              <a:ext cx="9906001" cy="203194"/>
            </a:xfrm>
            <a:custGeom>
              <a:avLst/>
              <a:gdLst>
                <a:gd name="T0" fmla="*/ 4950 w 6727"/>
                <a:gd name="T1" fmla="*/ 56 h 137"/>
                <a:gd name="T2" fmla="*/ 4946 w 6727"/>
                <a:gd name="T3" fmla="*/ 60 h 137"/>
                <a:gd name="T4" fmla="*/ 4946 w 6727"/>
                <a:gd name="T5" fmla="*/ 60 h 137"/>
                <a:gd name="T6" fmla="*/ 4946 w 6727"/>
                <a:gd name="T7" fmla="*/ 60 h 137"/>
                <a:gd name="T8" fmla="*/ 4812 w 6727"/>
                <a:gd name="T9" fmla="*/ 112 h 137"/>
                <a:gd name="T10" fmla="*/ 0 w 6727"/>
                <a:gd name="T11" fmla="*/ 112 h 137"/>
                <a:gd name="T12" fmla="*/ 0 w 6727"/>
                <a:gd name="T13" fmla="*/ 137 h 137"/>
                <a:gd name="T14" fmla="*/ 4820 w 6727"/>
                <a:gd name="T15" fmla="*/ 137 h 137"/>
                <a:gd name="T16" fmla="*/ 4954 w 6727"/>
                <a:gd name="T17" fmla="*/ 85 h 137"/>
                <a:gd name="T18" fmla="*/ 4954 w 6727"/>
                <a:gd name="T19" fmla="*/ 85 h 137"/>
                <a:gd name="T20" fmla="*/ 4954 w 6727"/>
                <a:gd name="T21" fmla="*/ 85 h 137"/>
                <a:gd name="T22" fmla="*/ 4958 w 6727"/>
                <a:gd name="T23" fmla="*/ 80 h 137"/>
                <a:gd name="T24" fmla="*/ 5081 w 6727"/>
                <a:gd name="T25" fmla="*/ 24 h 137"/>
                <a:gd name="T26" fmla="*/ 6727 w 6727"/>
                <a:gd name="T27" fmla="*/ 24 h 137"/>
                <a:gd name="T28" fmla="*/ 6727 w 6727"/>
                <a:gd name="T29" fmla="*/ 0 h 137"/>
                <a:gd name="T30" fmla="*/ 5073 w 6727"/>
                <a:gd name="T31" fmla="*/ 0 h 137"/>
                <a:gd name="T32" fmla="*/ 4950 w 6727"/>
                <a:gd name="T33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27" h="137">
                  <a:moveTo>
                    <a:pt x="4950" y="56"/>
                  </a:moveTo>
                  <a:cubicBezTo>
                    <a:pt x="4949" y="57"/>
                    <a:pt x="4947" y="59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28" y="78"/>
                    <a:pt x="4885" y="112"/>
                    <a:pt x="481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4820" y="137"/>
                    <a:pt x="4820" y="137"/>
                    <a:pt x="4820" y="137"/>
                  </a:cubicBezTo>
                  <a:cubicBezTo>
                    <a:pt x="4893" y="137"/>
                    <a:pt x="4936" y="103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5" y="83"/>
                    <a:pt x="4957" y="82"/>
                    <a:pt x="4958" y="80"/>
                  </a:cubicBezTo>
                  <a:cubicBezTo>
                    <a:pt x="4972" y="66"/>
                    <a:pt x="5019" y="24"/>
                    <a:pt x="5081" y="24"/>
                  </a:cubicBezTo>
                  <a:cubicBezTo>
                    <a:pt x="6727" y="24"/>
                    <a:pt x="6727" y="24"/>
                    <a:pt x="6727" y="24"/>
                  </a:cubicBezTo>
                  <a:cubicBezTo>
                    <a:pt x="6727" y="0"/>
                    <a:pt x="6727" y="0"/>
                    <a:pt x="6727" y="0"/>
                  </a:cubicBezTo>
                  <a:cubicBezTo>
                    <a:pt x="5073" y="0"/>
                    <a:pt x="5073" y="0"/>
                    <a:pt x="5073" y="0"/>
                  </a:cubicBezTo>
                  <a:cubicBezTo>
                    <a:pt x="5011" y="0"/>
                    <a:pt x="4964" y="42"/>
                    <a:pt x="4950" y="56"/>
                  </a:cubicBezTo>
                  <a:close/>
                </a:path>
              </a:pathLst>
            </a:custGeom>
            <a:pattFill prst="wdUpDiag">
              <a:fgClr>
                <a:schemeClr val="accent1">
                  <a:lumMod val="75000"/>
                </a:schemeClr>
              </a:fgClr>
              <a:bgClr>
                <a:srgbClr val="2F527D"/>
              </a:bgClr>
            </a:pattFill>
            <a:ln>
              <a:noFill/>
            </a:ln>
            <a:effectLst>
              <a:innerShdw blurRad="38100" dist="25400" dir="16200000">
                <a:prstClr val="black">
                  <a:alpha val="16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pic>
        <p:nvPicPr>
          <p:cNvPr id="25" name="Picture 3" descr="C:\Users\Baek Su\Desktop\12312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82" y="649151"/>
            <a:ext cx="483419" cy="4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ChangeArrowheads="1"/>
          </p:cNvSpPr>
          <p:nvPr userDrawn="1"/>
        </p:nvSpPr>
        <p:spPr bwMode="auto">
          <a:xfrm>
            <a:off x="4877659" y="6496373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algn="ctr" defTabSz="914400" rtl="0" eaLnBrk="1" latinLnBrk="1" hangingPunct="1"/>
            <a:fld id="{F6193A75-C4DD-46A1-BAF6-050FA3166B8D}" type="slidenum">
              <a:rPr kumimoji="1" lang="en-US" altLang="ko-KR" sz="900" b="1" kern="120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marL="0" algn="ctr" defTabSz="914400" rtl="0" eaLnBrk="1" latinLnBrk="1" hangingPunct="1"/>
              <a:t>‹#›</a:t>
            </a:fld>
            <a:endParaRPr kumimoji="1" lang="en-US" altLang="ko-KR" sz="900" b="1" kern="1200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0" y="6774180"/>
            <a:ext cx="9906000" cy="83820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rgbClr val="2F527D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 flipV="1">
            <a:off x="0" y="-2"/>
            <a:ext cx="9906000" cy="309927"/>
          </a:xfrm>
          <a:prstGeom prst="rect">
            <a:avLst/>
          </a:prstGeom>
          <a:pattFill prst="wdUpDiag">
            <a:fgClr>
              <a:srgbClr val="2F527D"/>
            </a:fgClr>
            <a:bgClr>
              <a:srgbClr val="28466A"/>
            </a:bgClr>
          </a:pattFill>
          <a:ln>
            <a:noFill/>
          </a:ln>
          <a:effectLst>
            <a:innerShdw blurRad="38100" dist="25400" dir="16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-1" y="586890"/>
            <a:ext cx="9906001" cy="652282"/>
            <a:chOff x="-1" y="586889"/>
            <a:chExt cx="9906001" cy="753879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-1" y="586889"/>
              <a:ext cx="9906001" cy="717069"/>
            </a:xfrm>
            <a:custGeom>
              <a:avLst/>
              <a:gdLst>
                <a:gd name="T0" fmla="*/ 0 w 6727"/>
                <a:gd name="T1" fmla="*/ 0 h 484"/>
                <a:gd name="T2" fmla="*/ 0 w 6727"/>
                <a:gd name="T3" fmla="*/ 484 h 484"/>
                <a:gd name="T4" fmla="*/ 4812 w 6727"/>
                <a:gd name="T5" fmla="*/ 484 h 484"/>
                <a:gd name="T6" fmla="*/ 4946 w 6727"/>
                <a:gd name="T7" fmla="*/ 432 h 484"/>
                <a:gd name="T8" fmla="*/ 4946 w 6727"/>
                <a:gd name="T9" fmla="*/ 432 h 484"/>
                <a:gd name="T10" fmla="*/ 4946 w 6727"/>
                <a:gd name="T11" fmla="*/ 432 h 484"/>
                <a:gd name="T12" fmla="*/ 4950 w 6727"/>
                <a:gd name="T13" fmla="*/ 428 h 484"/>
                <a:gd name="T14" fmla="*/ 5073 w 6727"/>
                <a:gd name="T15" fmla="*/ 372 h 484"/>
                <a:gd name="T16" fmla="*/ 6727 w 6727"/>
                <a:gd name="T17" fmla="*/ 372 h 484"/>
                <a:gd name="T18" fmla="*/ 6727 w 6727"/>
                <a:gd name="T19" fmla="*/ 0 h 484"/>
                <a:gd name="T20" fmla="*/ 0 w 6727"/>
                <a:gd name="T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7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4812" y="484"/>
                    <a:pt x="4812" y="484"/>
                    <a:pt x="4812" y="484"/>
                  </a:cubicBezTo>
                  <a:cubicBezTo>
                    <a:pt x="4885" y="484"/>
                    <a:pt x="4928" y="450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6" y="432"/>
                    <a:pt x="4946" y="432"/>
                    <a:pt x="4946" y="432"/>
                  </a:cubicBezTo>
                  <a:cubicBezTo>
                    <a:pt x="4947" y="431"/>
                    <a:pt x="4949" y="429"/>
                    <a:pt x="4950" y="428"/>
                  </a:cubicBezTo>
                  <a:cubicBezTo>
                    <a:pt x="4964" y="414"/>
                    <a:pt x="5011" y="372"/>
                    <a:pt x="5073" y="372"/>
                  </a:cubicBezTo>
                  <a:cubicBezTo>
                    <a:pt x="6727" y="372"/>
                    <a:pt x="6727" y="372"/>
                    <a:pt x="6727" y="372"/>
                  </a:cubicBezTo>
                  <a:cubicBezTo>
                    <a:pt x="6727" y="0"/>
                    <a:pt x="6727" y="0"/>
                    <a:pt x="6727" y="0"/>
                  </a:cubicBez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ECECEC"/>
              </a:fgClr>
              <a:bgClr>
                <a:srgbClr val="E2E2E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-1" y="1137574"/>
              <a:ext cx="9906001" cy="203194"/>
            </a:xfrm>
            <a:custGeom>
              <a:avLst/>
              <a:gdLst>
                <a:gd name="T0" fmla="*/ 4950 w 6727"/>
                <a:gd name="T1" fmla="*/ 56 h 137"/>
                <a:gd name="T2" fmla="*/ 4946 w 6727"/>
                <a:gd name="T3" fmla="*/ 60 h 137"/>
                <a:gd name="T4" fmla="*/ 4946 w 6727"/>
                <a:gd name="T5" fmla="*/ 60 h 137"/>
                <a:gd name="T6" fmla="*/ 4946 w 6727"/>
                <a:gd name="T7" fmla="*/ 60 h 137"/>
                <a:gd name="T8" fmla="*/ 4812 w 6727"/>
                <a:gd name="T9" fmla="*/ 112 h 137"/>
                <a:gd name="T10" fmla="*/ 0 w 6727"/>
                <a:gd name="T11" fmla="*/ 112 h 137"/>
                <a:gd name="T12" fmla="*/ 0 w 6727"/>
                <a:gd name="T13" fmla="*/ 137 h 137"/>
                <a:gd name="T14" fmla="*/ 4820 w 6727"/>
                <a:gd name="T15" fmla="*/ 137 h 137"/>
                <a:gd name="T16" fmla="*/ 4954 w 6727"/>
                <a:gd name="T17" fmla="*/ 85 h 137"/>
                <a:gd name="T18" fmla="*/ 4954 w 6727"/>
                <a:gd name="T19" fmla="*/ 85 h 137"/>
                <a:gd name="T20" fmla="*/ 4954 w 6727"/>
                <a:gd name="T21" fmla="*/ 85 h 137"/>
                <a:gd name="T22" fmla="*/ 4958 w 6727"/>
                <a:gd name="T23" fmla="*/ 80 h 137"/>
                <a:gd name="T24" fmla="*/ 5081 w 6727"/>
                <a:gd name="T25" fmla="*/ 24 h 137"/>
                <a:gd name="T26" fmla="*/ 6727 w 6727"/>
                <a:gd name="T27" fmla="*/ 24 h 137"/>
                <a:gd name="T28" fmla="*/ 6727 w 6727"/>
                <a:gd name="T29" fmla="*/ 0 h 137"/>
                <a:gd name="T30" fmla="*/ 5073 w 6727"/>
                <a:gd name="T31" fmla="*/ 0 h 137"/>
                <a:gd name="T32" fmla="*/ 4950 w 6727"/>
                <a:gd name="T33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27" h="137">
                  <a:moveTo>
                    <a:pt x="4950" y="56"/>
                  </a:moveTo>
                  <a:cubicBezTo>
                    <a:pt x="4949" y="57"/>
                    <a:pt x="4947" y="59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46" y="60"/>
                    <a:pt x="4946" y="60"/>
                    <a:pt x="4946" y="60"/>
                  </a:cubicBezTo>
                  <a:cubicBezTo>
                    <a:pt x="4928" y="78"/>
                    <a:pt x="4885" y="112"/>
                    <a:pt x="481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4820" y="137"/>
                    <a:pt x="4820" y="137"/>
                    <a:pt x="4820" y="137"/>
                  </a:cubicBezTo>
                  <a:cubicBezTo>
                    <a:pt x="4893" y="137"/>
                    <a:pt x="4936" y="103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4" y="85"/>
                    <a:pt x="4954" y="85"/>
                    <a:pt x="4954" y="85"/>
                  </a:cubicBezTo>
                  <a:cubicBezTo>
                    <a:pt x="4955" y="83"/>
                    <a:pt x="4957" y="82"/>
                    <a:pt x="4958" y="80"/>
                  </a:cubicBezTo>
                  <a:cubicBezTo>
                    <a:pt x="4972" y="66"/>
                    <a:pt x="5019" y="24"/>
                    <a:pt x="5081" y="24"/>
                  </a:cubicBezTo>
                  <a:cubicBezTo>
                    <a:pt x="6727" y="24"/>
                    <a:pt x="6727" y="24"/>
                    <a:pt x="6727" y="24"/>
                  </a:cubicBezTo>
                  <a:cubicBezTo>
                    <a:pt x="6727" y="0"/>
                    <a:pt x="6727" y="0"/>
                    <a:pt x="6727" y="0"/>
                  </a:cubicBezTo>
                  <a:cubicBezTo>
                    <a:pt x="5073" y="0"/>
                    <a:pt x="5073" y="0"/>
                    <a:pt x="5073" y="0"/>
                  </a:cubicBezTo>
                  <a:cubicBezTo>
                    <a:pt x="5011" y="0"/>
                    <a:pt x="4964" y="42"/>
                    <a:pt x="4950" y="56"/>
                  </a:cubicBezTo>
                  <a:close/>
                </a:path>
              </a:pathLst>
            </a:custGeom>
            <a:pattFill prst="wdUpDiag">
              <a:fgClr>
                <a:schemeClr val="accent1">
                  <a:lumMod val="75000"/>
                </a:schemeClr>
              </a:fgClr>
              <a:bgClr>
                <a:srgbClr val="2F527D"/>
              </a:bgClr>
            </a:pattFill>
            <a:ln>
              <a:noFill/>
            </a:ln>
            <a:effectLst>
              <a:innerShdw blurRad="38100" dist="25400" dir="16200000">
                <a:prstClr val="black">
                  <a:alpha val="16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pic>
        <p:nvPicPr>
          <p:cNvPr id="25" name="Picture 3" descr="C:\Users\Baek Su\Desktop\12312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82" y="649151"/>
            <a:ext cx="483419" cy="4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6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2222"/>
            <a:ext cx="9906000" cy="116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833487" y="3121223"/>
            <a:ext cx="51911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4850" y="1347311"/>
            <a:ext cx="6552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spc="-150" dirty="0" smtClean="0">
                <a:pattFill prst="wdUpDiag">
                  <a:fgClr>
                    <a:schemeClr val="accent1">
                      <a:lumMod val="50000"/>
                    </a:schemeClr>
                  </a:fgClr>
                  <a:bgClr>
                    <a:srgbClr val="31547F"/>
                  </a:bgClr>
                </a:pattFill>
                <a:latin typeface="+mj-ea"/>
              </a:rPr>
              <a:t>ETRI SW Quality Academy </a:t>
            </a:r>
            <a:endParaRPr lang="ko-KR" altLang="en-US" sz="3600" b="1" spc="-150" dirty="0">
              <a:pattFill prst="wdUpDiag">
                <a:fgClr>
                  <a:schemeClr val="accent1">
                    <a:lumMod val="50000"/>
                  </a:schemeClr>
                </a:fgClr>
                <a:bgClr>
                  <a:srgbClr val="31547F"/>
                </a:bgClr>
              </a:patt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2465" y="3337247"/>
            <a:ext cx="1697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2016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6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월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9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일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48" y="2571447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spc="-150" dirty="0" smtClean="0">
                <a:solidFill>
                  <a:srgbClr val="00B0F0"/>
                </a:solidFill>
                <a:latin typeface="+mj-ea"/>
              </a:rPr>
              <a:t>자유 토론</a:t>
            </a:r>
            <a:r>
              <a:rPr lang="en-US" altLang="ko-KR" b="1" spc="-150" dirty="0" smtClean="0">
                <a:solidFill>
                  <a:srgbClr val="00B0F0"/>
                </a:solidFill>
                <a:latin typeface="+mj-ea"/>
              </a:rPr>
              <a:t> </a:t>
            </a:r>
            <a:endParaRPr lang="ko-KR" altLang="en-US" b="1" spc="-150" dirty="0">
              <a:solidFill>
                <a:srgbClr val="00B0F0"/>
              </a:solidFill>
              <a:latin typeface="+mj-ea"/>
            </a:endParaRPr>
          </a:p>
        </p:txBody>
      </p:sp>
      <p:pic>
        <p:nvPicPr>
          <p:cNvPr id="12" name="Picture 2" descr="C:\Users\Baek Su\Desktop\12312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6" y="2607360"/>
            <a:ext cx="3168352" cy="33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0" y="5013176"/>
            <a:ext cx="1420605" cy="1728192"/>
          </a:xfrm>
          <a:prstGeom prst="roundRect">
            <a:avLst>
              <a:gd name="adj" fmla="val 1081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2 20"/>
          <p:cNvSpPr/>
          <p:nvPr/>
        </p:nvSpPr>
        <p:spPr>
          <a:xfrm>
            <a:off x="1144701" y="212483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킥오프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4694" y="183908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1567114" y="504088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목표 설정</a:t>
            </a:r>
            <a:endParaRPr lang="en-US" altLang="ko-KR" sz="1200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발표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67114" y="475513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설명선 2 24"/>
          <p:cNvSpPr/>
          <p:nvPr/>
        </p:nvSpPr>
        <p:spPr>
          <a:xfrm>
            <a:off x="2566185" y="212483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rgbClr val="00FF99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문제점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파악 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6178" y="183908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4019990" y="2111103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rgbClr val="00FF99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문제 분석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19983" y="1825351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8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5673087" y="504088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6008"/>
              <a:gd name="adj6" fmla="val -40953"/>
            </a:avLst>
          </a:prstGeom>
          <a:solidFill>
            <a:srgbClr val="92D050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해결안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II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73080" y="475513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3046193" y="504088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rgbClr val="00FF99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문제점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정리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46193" y="475513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설명선 2 32"/>
          <p:cNvSpPr/>
          <p:nvPr/>
        </p:nvSpPr>
        <p:spPr>
          <a:xfrm>
            <a:off x="4402870" y="504088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rgbClr val="00FF99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문제 분석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정리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02870" y="475513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8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설명선 2 34"/>
          <p:cNvSpPr/>
          <p:nvPr/>
        </p:nvSpPr>
        <p:spPr>
          <a:xfrm>
            <a:off x="8841432" y="2067688"/>
            <a:ext cx="928694" cy="857256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57432"/>
              <a:gd name="adj6" fmla="val -17229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마무리</a:t>
            </a:r>
            <a:endParaRPr lang="en-US" altLang="ko-KR" sz="1200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정리</a:t>
            </a:r>
            <a:endParaRPr lang="en-US" altLang="ko-KR" sz="1200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41432" y="178193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12</a:t>
            </a:r>
            <a:r>
              <a:rPr lang="ko-KR" altLang="en-US" sz="1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중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2865" y="692696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향후 일정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25413" y="3212976"/>
            <a:ext cx="118252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30525" y="3225262"/>
            <a:ext cx="1182520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451000" y="3212976"/>
            <a:ext cx="1182520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2865" y="3213052"/>
            <a:ext cx="1182520" cy="12241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5320450" y="207489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rgbClr val="92D050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해결안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20443" y="178914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20952" y="3212976"/>
            <a:ext cx="1182520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설명선 2 47"/>
          <p:cNvSpPr/>
          <p:nvPr/>
        </p:nvSpPr>
        <p:spPr>
          <a:xfrm>
            <a:off x="6976634" y="504088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6008"/>
              <a:gd name="adj6" fmla="val -40953"/>
            </a:avLst>
          </a:prstGeom>
          <a:solidFill>
            <a:srgbClr val="92D050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해결안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IV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76627" y="475513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설명선 2 49"/>
          <p:cNvSpPr/>
          <p:nvPr/>
        </p:nvSpPr>
        <p:spPr>
          <a:xfrm>
            <a:off x="6623997" y="207489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rgbClr val="92D050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해결안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III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23990" y="178914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설명선 2 51"/>
          <p:cNvSpPr/>
          <p:nvPr/>
        </p:nvSpPr>
        <p:spPr>
          <a:xfrm>
            <a:off x="8113956" y="504088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6008"/>
              <a:gd name="adj6" fmla="val -40953"/>
            </a:avLst>
          </a:prstGeom>
          <a:solidFill>
            <a:srgbClr val="3ACE7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해결안</a:t>
            </a:r>
            <a:endParaRPr lang="en-US" altLang="ko-KR" sz="1200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정리 발표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113949" y="475513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설명선 2 53"/>
          <p:cNvSpPr/>
          <p:nvPr/>
        </p:nvSpPr>
        <p:spPr>
          <a:xfrm>
            <a:off x="7761319" y="207489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rgbClr val="92D050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 해결안</a:t>
            </a:r>
            <a:endParaRPr lang="en-US" altLang="ko-KR" sz="12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자산화</a:t>
            </a:r>
            <a:endParaRPr lang="ko-KR" altLang="en-US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61312" y="178914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주</a:t>
            </a:r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27334" y="3212976"/>
            <a:ext cx="1182520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32446" y="3225262"/>
            <a:ext cx="1182520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6" name="다이어그램 55"/>
          <p:cNvGraphicFramePr/>
          <p:nvPr>
            <p:extLst>
              <p:ext uri="{D42A27DB-BD31-4B8C-83A1-F6EECF244321}">
                <p14:modId xmlns:p14="http://schemas.microsoft.com/office/powerpoint/2010/main" val="3432925048"/>
              </p:ext>
            </p:extLst>
          </p:nvPr>
        </p:nvGraphicFramePr>
        <p:xfrm>
          <a:off x="992560" y="3739889"/>
          <a:ext cx="8414568" cy="5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073388" y="5836322"/>
            <a:ext cx="519530" cy="516706"/>
            <a:chOff x="6728697" y="1889246"/>
            <a:chExt cx="519530" cy="516706"/>
          </a:xfrm>
        </p:grpSpPr>
        <p:sp>
          <p:nvSpPr>
            <p:cNvPr id="58" name="Freeform 101"/>
            <p:cNvSpPr>
              <a:spLocks/>
            </p:cNvSpPr>
            <p:nvPr/>
          </p:nvSpPr>
          <p:spPr bwMode="auto">
            <a:xfrm>
              <a:off x="6728697" y="1889246"/>
              <a:ext cx="496943" cy="447531"/>
            </a:xfrm>
            <a:custGeom>
              <a:avLst/>
              <a:gdLst>
                <a:gd name="T0" fmla="*/ 672 w 1408"/>
                <a:gd name="T1" fmla="*/ 1074 h 1268"/>
                <a:gd name="T2" fmla="*/ 536 w 1408"/>
                <a:gd name="T3" fmla="*/ 1032 h 1268"/>
                <a:gd name="T4" fmla="*/ 404 w 1408"/>
                <a:gd name="T5" fmla="*/ 1024 h 1268"/>
                <a:gd name="T6" fmla="*/ 270 w 1408"/>
                <a:gd name="T7" fmla="*/ 1046 h 1268"/>
                <a:gd name="T8" fmla="*/ 110 w 1408"/>
                <a:gd name="T9" fmla="*/ 1106 h 1268"/>
                <a:gd name="T10" fmla="*/ 76 w 1408"/>
                <a:gd name="T11" fmla="*/ 434 h 1268"/>
                <a:gd name="T12" fmla="*/ 164 w 1408"/>
                <a:gd name="T13" fmla="*/ 348 h 1268"/>
                <a:gd name="T14" fmla="*/ 252 w 1408"/>
                <a:gd name="T15" fmla="*/ 300 h 1268"/>
                <a:gd name="T16" fmla="*/ 334 w 1408"/>
                <a:gd name="T17" fmla="*/ 282 h 1268"/>
                <a:gd name="T18" fmla="*/ 454 w 1408"/>
                <a:gd name="T19" fmla="*/ 290 h 1268"/>
                <a:gd name="T20" fmla="*/ 610 w 1408"/>
                <a:gd name="T21" fmla="*/ 336 h 1268"/>
                <a:gd name="T22" fmla="*/ 702 w 1408"/>
                <a:gd name="T23" fmla="*/ 1060 h 1268"/>
                <a:gd name="T24" fmla="*/ 730 w 1408"/>
                <a:gd name="T25" fmla="*/ 976 h 1268"/>
                <a:gd name="T26" fmla="*/ 816 w 1408"/>
                <a:gd name="T27" fmla="*/ 852 h 1268"/>
                <a:gd name="T28" fmla="*/ 912 w 1408"/>
                <a:gd name="T29" fmla="*/ 778 h 1268"/>
                <a:gd name="T30" fmla="*/ 990 w 1408"/>
                <a:gd name="T31" fmla="*/ 284 h 1268"/>
                <a:gd name="T32" fmla="*/ 1074 w 1408"/>
                <a:gd name="T33" fmla="*/ 282 h 1268"/>
                <a:gd name="T34" fmla="*/ 1180 w 1408"/>
                <a:gd name="T35" fmla="*/ 310 h 1268"/>
                <a:gd name="T36" fmla="*/ 1262 w 1408"/>
                <a:gd name="T37" fmla="*/ 362 h 1268"/>
                <a:gd name="T38" fmla="*/ 1332 w 1408"/>
                <a:gd name="T39" fmla="*/ 900 h 1268"/>
                <a:gd name="T40" fmla="*/ 1346 w 1408"/>
                <a:gd name="T41" fmla="*/ 916 h 1268"/>
                <a:gd name="T42" fmla="*/ 1356 w 1408"/>
                <a:gd name="T43" fmla="*/ 932 h 1268"/>
                <a:gd name="T44" fmla="*/ 1402 w 1408"/>
                <a:gd name="T45" fmla="*/ 394 h 1268"/>
                <a:gd name="T46" fmla="*/ 1320 w 1408"/>
                <a:gd name="T47" fmla="*/ 314 h 1268"/>
                <a:gd name="T48" fmla="*/ 1218 w 1408"/>
                <a:gd name="T49" fmla="*/ 248 h 1268"/>
                <a:gd name="T50" fmla="*/ 1080 w 1408"/>
                <a:gd name="T51" fmla="*/ 210 h 1268"/>
                <a:gd name="T52" fmla="*/ 990 w 1408"/>
                <a:gd name="T53" fmla="*/ 0 h 1268"/>
                <a:gd name="T54" fmla="*/ 874 w 1408"/>
                <a:gd name="T55" fmla="*/ 54 h 1268"/>
                <a:gd name="T56" fmla="*/ 774 w 1408"/>
                <a:gd name="T57" fmla="*/ 146 h 1268"/>
                <a:gd name="T58" fmla="*/ 722 w 1408"/>
                <a:gd name="T59" fmla="*/ 232 h 1268"/>
                <a:gd name="T60" fmla="*/ 702 w 1408"/>
                <a:gd name="T61" fmla="*/ 292 h 1268"/>
                <a:gd name="T62" fmla="*/ 578 w 1408"/>
                <a:gd name="T63" fmla="*/ 240 h 1268"/>
                <a:gd name="T64" fmla="*/ 430 w 1408"/>
                <a:gd name="T65" fmla="*/ 210 h 1268"/>
                <a:gd name="T66" fmla="*/ 328 w 1408"/>
                <a:gd name="T67" fmla="*/ 210 h 1268"/>
                <a:gd name="T68" fmla="*/ 190 w 1408"/>
                <a:gd name="T69" fmla="*/ 248 h 1268"/>
                <a:gd name="T70" fmla="*/ 88 w 1408"/>
                <a:gd name="T71" fmla="*/ 314 h 1268"/>
                <a:gd name="T72" fmla="*/ 6 w 1408"/>
                <a:gd name="T73" fmla="*/ 394 h 1268"/>
                <a:gd name="T74" fmla="*/ 114 w 1408"/>
                <a:gd name="T75" fmla="*/ 1216 h 1268"/>
                <a:gd name="T76" fmla="*/ 264 w 1408"/>
                <a:gd name="T77" fmla="*/ 1152 h 1268"/>
                <a:gd name="T78" fmla="*/ 386 w 1408"/>
                <a:gd name="T79" fmla="*/ 1128 h 1268"/>
                <a:gd name="T80" fmla="*/ 488 w 1408"/>
                <a:gd name="T81" fmla="*/ 1132 h 1268"/>
                <a:gd name="T82" fmla="*/ 560 w 1408"/>
                <a:gd name="T83" fmla="*/ 1152 h 1268"/>
                <a:gd name="T84" fmla="*/ 606 w 1408"/>
                <a:gd name="T85" fmla="*/ 1182 h 1268"/>
                <a:gd name="T86" fmla="*/ 624 w 1408"/>
                <a:gd name="T87" fmla="*/ 1214 h 1268"/>
                <a:gd name="T88" fmla="*/ 632 w 1408"/>
                <a:gd name="T89" fmla="*/ 1228 h 1268"/>
                <a:gd name="T90" fmla="*/ 666 w 1408"/>
                <a:gd name="T91" fmla="*/ 1260 h 1268"/>
                <a:gd name="T92" fmla="*/ 702 w 1408"/>
                <a:gd name="T93" fmla="*/ 1268 h 1268"/>
                <a:gd name="T94" fmla="*/ 748 w 1408"/>
                <a:gd name="T95" fmla="*/ 1254 h 1268"/>
                <a:gd name="T96" fmla="*/ 778 w 1408"/>
                <a:gd name="T97" fmla="*/ 1216 h 1268"/>
                <a:gd name="T98" fmla="*/ 780 w 1408"/>
                <a:gd name="T99" fmla="*/ 1214 h 1268"/>
                <a:gd name="T100" fmla="*/ 818 w 1408"/>
                <a:gd name="T101" fmla="*/ 1166 h 1268"/>
                <a:gd name="T102" fmla="*/ 918 w 1408"/>
                <a:gd name="T103" fmla="*/ 1132 h 1268"/>
                <a:gd name="T104" fmla="*/ 802 w 1408"/>
                <a:gd name="T105" fmla="*/ 1050 h 1268"/>
                <a:gd name="T106" fmla="*/ 704 w 1408"/>
                <a:gd name="T107" fmla="*/ 109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268">
                  <a:moveTo>
                    <a:pt x="704" y="1090"/>
                  </a:moveTo>
                  <a:lnTo>
                    <a:pt x="704" y="1090"/>
                  </a:lnTo>
                  <a:lnTo>
                    <a:pt x="694" y="1086"/>
                  </a:lnTo>
                  <a:lnTo>
                    <a:pt x="672" y="1074"/>
                  </a:lnTo>
                  <a:lnTo>
                    <a:pt x="636" y="1060"/>
                  </a:lnTo>
                  <a:lnTo>
                    <a:pt x="590" y="1046"/>
                  </a:lnTo>
                  <a:lnTo>
                    <a:pt x="564" y="1038"/>
                  </a:lnTo>
                  <a:lnTo>
                    <a:pt x="536" y="1032"/>
                  </a:lnTo>
                  <a:lnTo>
                    <a:pt x="506" y="1028"/>
                  </a:lnTo>
                  <a:lnTo>
                    <a:pt x="474" y="1024"/>
                  </a:lnTo>
                  <a:lnTo>
                    <a:pt x="440" y="1024"/>
                  </a:lnTo>
                  <a:lnTo>
                    <a:pt x="404" y="1024"/>
                  </a:lnTo>
                  <a:lnTo>
                    <a:pt x="368" y="1026"/>
                  </a:lnTo>
                  <a:lnTo>
                    <a:pt x="330" y="1032"/>
                  </a:lnTo>
                  <a:lnTo>
                    <a:pt x="330" y="1032"/>
                  </a:lnTo>
                  <a:lnTo>
                    <a:pt x="270" y="1046"/>
                  </a:lnTo>
                  <a:lnTo>
                    <a:pt x="216" y="1060"/>
                  </a:lnTo>
                  <a:lnTo>
                    <a:pt x="172" y="1076"/>
                  </a:lnTo>
                  <a:lnTo>
                    <a:pt x="138" y="1092"/>
                  </a:lnTo>
                  <a:lnTo>
                    <a:pt x="110" y="1106"/>
                  </a:lnTo>
                  <a:lnTo>
                    <a:pt x="92" y="1116"/>
                  </a:lnTo>
                  <a:lnTo>
                    <a:pt x="76" y="1126"/>
                  </a:lnTo>
                  <a:lnTo>
                    <a:pt x="76" y="434"/>
                  </a:lnTo>
                  <a:lnTo>
                    <a:pt x="76" y="434"/>
                  </a:lnTo>
                  <a:lnTo>
                    <a:pt x="94" y="412"/>
                  </a:lnTo>
                  <a:lnTo>
                    <a:pt x="116" y="390"/>
                  </a:lnTo>
                  <a:lnTo>
                    <a:pt x="146" y="362"/>
                  </a:lnTo>
                  <a:lnTo>
                    <a:pt x="164" y="348"/>
                  </a:lnTo>
                  <a:lnTo>
                    <a:pt x="184" y="336"/>
                  </a:lnTo>
                  <a:lnTo>
                    <a:pt x="206" y="322"/>
                  </a:lnTo>
                  <a:lnTo>
                    <a:pt x="228" y="310"/>
                  </a:lnTo>
                  <a:lnTo>
                    <a:pt x="252" y="300"/>
                  </a:lnTo>
                  <a:lnTo>
                    <a:pt x="278" y="292"/>
                  </a:lnTo>
                  <a:lnTo>
                    <a:pt x="306" y="286"/>
                  </a:lnTo>
                  <a:lnTo>
                    <a:pt x="334" y="282"/>
                  </a:lnTo>
                  <a:lnTo>
                    <a:pt x="334" y="282"/>
                  </a:lnTo>
                  <a:lnTo>
                    <a:pt x="364" y="282"/>
                  </a:lnTo>
                  <a:lnTo>
                    <a:pt x="394" y="282"/>
                  </a:lnTo>
                  <a:lnTo>
                    <a:pt x="424" y="286"/>
                  </a:lnTo>
                  <a:lnTo>
                    <a:pt x="454" y="290"/>
                  </a:lnTo>
                  <a:lnTo>
                    <a:pt x="484" y="296"/>
                  </a:lnTo>
                  <a:lnTo>
                    <a:pt x="510" y="302"/>
                  </a:lnTo>
                  <a:lnTo>
                    <a:pt x="562" y="318"/>
                  </a:lnTo>
                  <a:lnTo>
                    <a:pt x="610" y="336"/>
                  </a:lnTo>
                  <a:lnTo>
                    <a:pt x="648" y="354"/>
                  </a:lnTo>
                  <a:lnTo>
                    <a:pt x="680" y="368"/>
                  </a:lnTo>
                  <a:lnTo>
                    <a:pt x="702" y="380"/>
                  </a:lnTo>
                  <a:lnTo>
                    <a:pt x="702" y="1060"/>
                  </a:lnTo>
                  <a:lnTo>
                    <a:pt x="702" y="1060"/>
                  </a:lnTo>
                  <a:lnTo>
                    <a:pt x="708" y="1036"/>
                  </a:lnTo>
                  <a:lnTo>
                    <a:pt x="714" y="1016"/>
                  </a:lnTo>
                  <a:lnTo>
                    <a:pt x="730" y="976"/>
                  </a:lnTo>
                  <a:lnTo>
                    <a:pt x="748" y="940"/>
                  </a:lnTo>
                  <a:lnTo>
                    <a:pt x="770" y="906"/>
                  </a:lnTo>
                  <a:lnTo>
                    <a:pt x="792" y="878"/>
                  </a:lnTo>
                  <a:lnTo>
                    <a:pt x="816" y="852"/>
                  </a:lnTo>
                  <a:lnTo>
                    <a:pt x="842" y="828"/>
                  </a:lnTo>
                  <a:lnTo>
                    <a:pt x="866" y="808"/>
                  </a:lnTo>
                  <a:lnTo>
                    <a:pt x="890" y="792"/>
                  </a:lnTo>
                  <a:lnTo>
                    <a:pt x="912" y="778"/>
                  </a:lnTo>
                  <a:lnTo>
                    <a:pt x="952" y="756"/>
                  </a:lnTo>
                  <a:lnTo>
                    <a:pt x="978" y="744"/>
                  </a:lnTo>
                  <a:lnTo>
                    <a:pt x="990" y="740"/>
                  </a:lnTo>
                  <a:lnTo>
                    <a:pt x="990" y="284"/>
                  </a:lnTo>
                  <a:lnTo>
                    <a:pt x="990" y="284"/>
                  </a:lnTo>
                  <a:lnTo>
                    <a:pt x="1030" y="282"/>
                  </a:lnTo>
                  <a:lnTo>
                    <a:pt x="1074" y="282"/>
                  </a:lnTo>
                  <a:lnTo>
                    <a:pt x="1074" y="282"/>
                  </a:lnTo>
                  <a:lnTo>
                    <a:pt x="1104" y="286"/>
                  </a:lnTo>
                  <a:lnTo>
                    <a:pt x="1130" y="292"/>
                  </a:lnTo>
                  <a:lnTo>
                    <a:pt x="1156" y="300"/>
                  </a:lnTo>
                  <a:lnTo>
                    <a:pt x="1180" y="310"/>
                  </a:lnTo>
                  <a:lnTo>
                    <a:pt x="1204" y="322"/>
                  </a:lnTo>
                  <a:lnTo>
                    <a:pt x="1224" y="336"/>
                  </a:lnTo>
                  <a:lnTo>
                    <a:pt x="1244" y="348"/>
                  </a:lnTo>
                  <a:lnTo>
                    <a:pt x="1262" y="362"/>
                  </a:lnTo>
                  <a:lnTo>
                    <a:pt x="1292" y="390"/>
                  </a:lnTo>
                  <a:lnTo>
                    <a:pt x="1314" y="412"/>
                  </a:lnTo>
                  <a:lnTo>
                    <a:pt x="1332" y="434"/>
                  </a:lnTo>
                  <a:lnTo>
                    <a:pt x="1332" y="900"/>
                  </a:lnTo>
                  <a:lnTo>
                    <a:pt x="1332" y="900"/>
                  </a:lnTo>
                  <a:lnTo>
                    <a:pt x="1334" y="902"/>
                  </a:lnTo>
                  <a:lnTo>
                    <a:pt x="1334" y="902"/>
                  </a:lnTo>
                  <a:lnTo>
                    <a:pt x="1346" y="916"/>
                  </a:lnTo>
                  <a:lnTo>
                    <a:pt x="1354" y="928"/>
                  </a:lnTo>
                  <a:lnTo>
                    <a:pt x="1354" y="928"/>
                  </a:lnTo>
                  <a:lnTo>
                    <a:pt x="1356" y="932"/>
                  </a:lnTo>
                  <a:lnTo>
                    <a:pt x="1356" y="932"/>
                  </a:lnTo>
                  <a:lnTo>
                    <a:pt x="1408" y="1038"/>
                  </a:lnTo>
                  <a:lnTo>
                    <a:pt x="1408" y="402"/>
                  </a:lnTo>
                  <a:lnTo>
                    <a:pt x="1408" y="402"/>
                  </a:lnTo>
                  <a:lnTo>
                    <a:pt x="1402" y="394"/>
                  </a:lnTo>
                  <a:lnTo>
                    <a:pt x="1386" y="374"/>
                  </a:lnTo>
                  <a:lnTo>
                    <a:pt x="1358" y="346"/>
                  </a:lnTo>
                  <a:lnTo>
                    <a:pt x="1340" y="330"/>
                  </a:lnTo>
                  <a:lnTo>
                    <a:pt x="1320" y="314"/>
                  </a:lnTo>
                  <a:lnTo>
                    <a:pt x="1298" y="296"/>
                  </a:lnTo>
                  <a:lnTo>
                    <a:pt x="1274" y="280"/>
                  </a:lnTo>
                  <a:lnTo>
                    <a:pt x="1246" y="264"/>
                  </a:lnTo>
                  <a:lnTo>
                    <a:pt x="1218" y="248"/>
                  </a:lnTo>
                  <a:lnTo>
                    <a:pt x="1186" y="234"/>
                  </a:lnTo>
                  <a:lnTo>
                    <a:pt x="1154" y="224"/>
                  </a:lnTo>
                  <a:lnTo>
                    <a:pt x="1118" y="216"/>
                  </a:lnTo>
                  <a:lnTo>
                    <a:pt x="1080" y="210"/>
                  </a:lnTo>
                  <a:lnTo>
                    <a:pt x="1080" y="210"/>
                  </a:lnTo>
                  <a:lnTo>
                    <a:pt x="1034" y="208"/>
                  </a:lnTo>
                  <a:lnTo>
                    <a:pt x="990" y="210"/>
                  </a:lnTo>
                  <a:lnTo>
                    <a:pt x="990" y="0"/>
                  </a:lnTo>
                  <a:lnTo>
                    <a:pt x="990" y="0"/>
                  </a:lnTo>
                  <a:lnTo>
                    <a:pt x="946" y="14"/>
                  </a:lnTo>
                  <a:lnTo>
                    <a:pt x="908" y="34"/>
                  </a:lnTo>
                  <a:lnTo>
                    <a:pt x="874" y="54"/>
                  </a:lnTo>
                  <a:lnTo>
                    <a:pt x="844" y="76"/>
                  </a:lnTo>
                  <a:lnTo>
                    <a:pt x="818" y="98"/>
                  </a:lnTo>
                  <a:lnTo>
                    <a:pt x="794" y="122"/>
                  </a:lnTo>
                  <a:lnTo>
                    <a:pt x="774" y="146"/>
                  </a:lnTo>
                  <a:lnTo>
                    <a:pt x="758" y="168"/>
                  </a:lnTo>
                  <a:lnTo>
                    <a:pt x="744" y="192"/>
                  </a:lnTo>
                  <a:lnTo>
                    <a:pt x="732" y="212"/>
                  </a:lnTo>
                  <a:lnTo>
                    <a:pt x="722" y="232"/>
                  </a:lnTo>
                  <a:lnTo>
                    <a:pt x="714" y="250"/>
                  </a:lnTo>
                  <a:lnTo>
                    <a:pt x="706" y="278"/>
                  </a:lnTo>
                  <a:lnTo>
                    <a:pt x="702" y="292"/>
                  </a:lnTo>
                  <a:lnTo>
                    <a:pt x="702" y="292"/>
                  </a:lnTo>
                  <a:lnTo>
                    <a:pt x="688" y="284"/>
                  </a:lnTo>
                  <a:lnTo>
                    <a:pt x="660" y="272"/>
                  </a:lnTo>
                  <a:lnTo>
                    <a:pt x="624" y="256"/>
                  </a:lnTo>
                  <a:lnTo>
                    <a:pt x="578" y="240"/>
                  </a:lnTo>
                  <a:lnTo>
                    <a:pt x="524" y="226"/>
                  </a:lnTo>
                  <a:lnTo>
                    <a:pt x="494" y="220"/>
                  </a:lnTo>
                  <a:lnTo>
                    <a:pt x="464" y="214"/>
                  </a:lnTo>
                  <a:lnTo>
                    <a:pt x="430" y="210"/>
                  </a:lnTo>
                  <a:lnTo>
                    <a:pt x="398" y="208"/>
                  </a:lnTo>
                  <a:lnTo>
                    <a:pt x="362" y="208"/>
                  </a:lnTo>
                  <a:lnTo>
                    <a:pt x="328" y="210"/>
                  </a:lnTo>
                  <a:lnTo>
                    <a:pt x="328" y="210"/>
                  </a:lnTo>
                  <a:lnTo>
                    <a:pt x="290" y="216"/>
                  </a:lnTo>
                  <a:lnTo>
                    <a:pt x="256" y="224"/>
                  </a:lnTo>
                  <a:lnTo>
                    <a:pt x="222" y="234"/>
                  </a:lnTo>
                  <a:lnTo>
                    <a:pt x="190" y="248"/>
                  </a:lnTo>
                  <a:lnTo>
                    <a:pt x="162" y="264"/>
                  </a:lnTo>
                  <a:lnTo>
                    <a:pt x="134" y="280"/>
                  </a:lnTo>
                  <a:lnTo>
                    <a:pt x="110" y="296"/>
                  </a:lnTo>
                  <a:lnTo>
                    <a:pt x="88" y="314"/>
                  </a:lnTo>
                  <a:lnTo>
                    <a:pt x="68" y="330"/>
                  </a:lnTo>
                  <a:lnTo>
                    <a:pt x="50" y="346"/>
                  </a:lnTo>
                  <a:lnTo>
                    <a:pt x="22" y="374"/>
                  </a:lnTo>
                  <a:lnTo>
                    <a:pt x="6" y="394"/>
                  </a:lnTo>
                  <a:lnTo>
                    <a:pt x="0" y="402"/>
                  </a:lnTo>
                  <a:lnTo>
                    <a:pt x="0" y="1216"/>
                  </a:lnTo>
                  <a:lnTo>
                    <a:pt x="114" y="1216"/>
                  </a:lnTo>
                  <a:lnTo>
                    <a:pt x="114" y="1216"/>
                  </a:lnTo>
                  <a:lnTo>
                    <a:pt x="164" y="1190"/>
                  </a:lnTo>
                  <a:lnTo>
                    <a:pt x="194" y="1178"/>
                  </a:lnTo>
                  <a:lnTo>
                    <a:pt x="228" y="1164"/>
                  </a:lnTo>
                  <a:lnTo>
                    <a:pt x="264" y="1152"/>
                  </a:lnTo>
                  <a:lnTo>
                    <a:pt x="304" y="1140"/>
                  </a:lnTo>
                  <a:lnTo>
                    <a:pt x="344" y="1132"/>
                  </a:lnTo>
                  <a:lnTo>
                    <a:pt x="386" y="1128"/>
                  </a:lnTo>
                  <a:lnTo>
                    <a:pt x="386" y="1128"/>
                  </a:lnTo>
                  <a:lnTo>
                    <a:pt x="414" y="1128"/>
                  </a:lnTo>
                  <a:lnTo>
                    <a:pt x="440" y="1128"/>
                  </a:lnTo>
                  <a:lnTo>
                    <a:pt x="466" y="1130"/>
                  </a:lnTo>
                  <a:lnTo>
                    <a:pt x="488" y="1132"/>
                  </a:lnTo>
                  <a:lnTo>
                    <a:pt x="510" y="1136"/>
                  </a:lnTo>
                  <a:lnTo>
                    <a:pt x="528" y="1140"/>
                  </a:lnTo>
                  <a:lnTo>
                    <a:pt x="546" y="1146"/>
                  </a:lnTo>
                  <a:lnTo>
                    <a:pt x="560" y="1152"/>
                  </a:lnTo>
                  <a:lnTo>
                    <a:pt x="574" y="1158"/>
                  </a:lnTo>
                  <a:lnTo>
                    <a:pt x="586" y="1166"/>
                  </a:lnTo>
                  <a:lnTo>
                    <a:pt x="596" y="1174"/>
                  </a:lnTo>
                  <a:lnTo>
                    <a:pt x="606" y="1182"/>
                  </a:lnTo>
                  <a:lnTo>
                    <a:pt x="612" y="1190"/>
                  </a:lnTo>
                  <a:lnTo>
                    <a:pt x="618" y="1198"/>
                  </a:lnTo>
                  <a:lnTo>
                    <a:pt x="622" y="1206"/>
                  </a:lnTo>
                  <a:lnTo>
                    <a:pt x="624" y="1214"/>
                  </a:lnTo>
                  <a:lnTo>
                    <a:pt x="624" y="1214"/>
                  </a:lnTo>
                  <a:lnTo>
                    <a:pt x="626" y="1218"/>
                  </a:lnTo>
                  <a:lnTo>
                    <a:pt x="626" y="1218"/>
                  </a:lnTo>
                  <a:lnTo>
                    <a:pt x="632" y="1228"/>
                  </a:lnTo>
                  <a:lnTo>
                    <a:pt x="638" y="1238"/>
                  </a:lnTo>
                  <a:lnTo>
                    <a:pt x="646" y="1246"/>
                  </a:lnTo>
                  <a:lnTo>
                    <a:pt x="656" y="1254"/>
                  </a:lnTo>
                  <a:lnTo>
                    <a:pt x="666" y="1260"/>
                  </a:lnTo>
                  <a:lnTo>
                    <a:pt x="678" y="1264"/>
                  </a:lnTo>
                  <a:lnTo>
                    <a:pt x="690" y="1268"/>
                  </a:lnTo>
                  <a:lnTo>
                    <a:pt x="702" y="1268"/>
                  </a:lnTo>
                  <a:lnTo>
                    <a:pt x="702" y="1268"/>
                  </a:lnTo>
                  <a:lnTo>
                    <a:pt x="714" y="1268"/>
                  </a:lnTo>
                  <a:lnTo>
                    <a:pt x="726" y="1264"/>
                  </a:lnTo>
                  <a:lnTo>
                    <a:pt x="738" y="1260"/>
                  </a:lnTo>
                  <a:lnTo>
                    <a:pt x="748" y="1254"/>
                  </a:lnTo>
                  <a:lnTo>
                    <a:pt x="758" y="1246"/>
                  </a:lnTo>
                  <a:lnTo>
                    <a:pt x="766" y="1238"/>
                  </a:lnTo>
                  <a:lnTo>
                    <a:pt x="774" y="1228"/>
                  </a:lnTo>
                  <a:lnTo>
                    <a:pt x="778" y="1216"/>
                  </a:lnTo>
                  <a:lnTo>
                    <a:pt x="780" y="1216"/>
                  </a:lnTo>
                  <a:lnTo>
                    <a:pt x="780" y="1216"/>
                  </a:lnTo>
                  <a:lnTo>
                    <a:pt x="780" y="1214"/>
                  </a:lnTo>
                  <a:lnTo>
                    <a:pt x="780" y="1214"/>
                  </a:lnTo>
                  <a:lnTo>
                    <a:pt x="784" y="1202"/>
                  </a:lnTo>
                  <a:lnTo>
                    <a:pt x="792" y="1190"/>
                  </a:lnTo>
                  <a:lnTo>
                    <a:pt x="804" y="1178"/>
                  </a:lnTo>
                  <a:lnTo>
                    <a:pt x="818" y="1166"/>
                  </a:lnTo>
                  <a:lnTo>
                    <a:pt x="836" y="1154"/>
                  </a:lnTo>
                  <a:lnTo>
                    <a:pt x="860" y="1146"/>
                  </a:lnTo>
                  <a:lnTo>
                    <a:pt x="886" y="1138"/>
                  </a:lnTo>
                  <a:lnTo>
                    <a:pt x="918" y="1132"/>
                  </a:lnTo>
                  <a:lnTo>
                    <a:pt x="868" y="1034"/>
                  </a:lnTo>
                  <a:lnTo>
                    <a:pt x="868" y="1034"/>
                  </a:lnTo>
                  <a:lnTo>
                    <a:pt x="834" y="1042"/>
                  </a:lnTo>
                  <a:lnTo>
                    <a:pt x="802" y="1050"/>
                  </a:lnTo>
                  <a:lnTo>
                    <a:pt x="776" y="1058"/>
                  </a:lnTo>
                  <a:lnTo>
                    <a:pt x="752" y="1068"/>
                  </a:lnTo>
                  <a:lnTo>
                    <a:pt x="718" y="1082"/>
                  </a:lnTo>
                  <a:lnTo>
                    <a:pt x="704" y="1090"/>
                  </a:lnTo>
                  <a:lnTo>
                    <a:pt x="704" y="1090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59" name="Freeform 102"/>
            <p:cNvSpPr>
              <a:spLocks/>
            </p:cNvSpPr>
            <p:nvPr/>
          </p:nvSpPr>
          <p:spPr bwMode="auto">
            <a:xfrm>
              <a:off x="7034344" y="2204069"/>
              <a:ext cx="213883" cy="201883"/>
            </a:xfrm>
            <a:custGeom>
              <a:avLst/>
              <a:gdLst>
                <a:gd name="T0" fmla="*/ 454 w 606"/>
                <a:gd name="T1" fmla="*/ 56 h 572"/>
                <a:gd name="T2" fmla="*/ 452 w 606"/>
                <a:gd name="T3" fmla="*/ 54 h 572"/>
                <a:gd name="T4" fmla="*/ 440 w 606"/>
                <a:gd name="T5" fmla="*/ 38 h 572"/>
                <a:gd name="T6" fmla="*/ 420 w 606"/>
                <a:gd name="T7" fmla="*/ 26 h 572"/>
                <a:gd name="T8" fmla="*/ 402 w 606"/>
                <a:gd name="T9" fmla="*/ 32 h 572"/>
                <a:gd name="T10" fmla="*/ 382 w 606"/>
                <a:gd name="T11" fmla="*/ 46 h 572"/>
                <a:gd name="T12" fmla="*/ 378 w 606"/>
                <a:gd name="T13" fmla="*/ 62 h 572"/>
                <a:gd name="T14" fmla="*/ 380 w 606"/>
                <a:gd name="T15" fmla="*/ 84 h 572"/>
                <a:gd name="T16" fmla="*/ 444 w 606"/>
                <a:gd name="T17" fmla="*/ 276 h 572"/>
                <a:gd name="T18" fmla="*/ 356 w 606"/>
                <a:gd name="T19" fmla="*/ 100 h 572"/>
                <a:gd name="T20" fmla="*/ 354 w 606"/>
                <a:gd name="T21" fmla="*/ 100 h 572"/>
                <a:gd name="T22" fmla="*/ 350 w 606"/>
                <a:gd name="T23" fmla="*/ 90 h 572"/>
                <a:gd name="T24" fmla="*/ 334 w 606"/>
                <a:gd name="T25" fmla="*/ 74 h 572"/>
                <a:gd name="T26" fmla="*/ 314 w 606"/>
                <a:gd name="T27" fmla="*/ 72 h 572"/>
                <a:gd name="T28" fmla="*/ 292 w 606"/>
                <a:gd name="T29" fmla="*/ 82 h 572"/>
                <a:gd name="T30" fmla="*/ 280 w 606"/>
                <a:gd name="T31" fmla="*/ 106 h 572"/>
                <a:gd name="T32" fmla="*/ 282 w 606"/>
                <a:gd name="T33" fmla="*/ 128 h 572"/>
                <a:gd name="T34" fmla="*/ 350 w 606"/>
                <a:gd name="T35" fmla="*/ 324 h 572"/>
                <a:gd name="T36" fmla="*/ 258 w 606"/>
                <a:gd name="T37" fmla="*/ 146 h 572"/>
                <a:gd name="T38" fmla="*/ 258 w 606"/>
                <a:gd name="T39" fmla="*/ 144 h 572"/>
                <a:gd name="T40" fmla="*/ 252 w 606"/>
                <a:gd name="T41" fmla="*/ 134 h 572"/>
                <a:gd name="T42" fmla="*/ 236 w 606"/>
                <a:gd name="T43" fmla="*/ 118 h 572"/>
                <a:gd name="T44" fmla="*/ 216 w 606"/>
                <a:gd name="T45" fmla="*/ 116 h 572"/>
                <a:gd name="T46" fmla="*/ 194 w 606"/>
                <a:gd name="T47" fmla="*/ 126 h 572"/>
                <a:gd name="T48" fmla="*/ 182 w 606"/>
                <a:gd name="T49" fmla="*/ 150 h 572"/>
                <a:gd name="T50" fmla="*/ 182 w 606"/>
                <a:gd name="T51" fmla="*/ 164 h 572"/>
                <a:gd name="T52" fmla="*/ 254 w 606"/>
                <a:gd name="T53" fmla="*/ 374 h 572"/>
                <a:gd name="T54" fmla="*/ 78 w 606"/>
                <a:gd name="T55" fmla="*/ 30 h 572"/>
                <a:gd name="T56" fmla="*/ 76 w 606"/>
                <a:gd name="T57" fmla="*/ 30 h 572"/>
                <a:gd name="T58" fmla="*/ 76 w 606"/>
                <a:gd name="T59" fmla="*/ 28 h 572"/>
                <a:gd name="T60" fmla="*/ 64 w 606"/>
                <a:gd name="T61" fmla="*/ 10 h 572"/>
                <a:gd name="T62" fmla="*/ 44 w 606"/>
                <a:gd name="T63" fmla="*/ 0 h 572"/>
                <a:gd name="T64" fmla="*/ 26 w 606"/>
                <a:gd name="T65" fmla="*/ 4 h 572"/>
                <a:gd name="T66" fmla="*/ 4 w 606"/>
                <a:gd name="T67" fmla="*/ 28 h 572"/>
                <a:gd name="T68" fmla="*/ 0 w 606"/>
                <a:gd name="T69" fmla="*/ 42 h 572"/>
                <a:gd name="T70" fmla="*/ 236 w 606"/>
                <a:gd name="T71" fmla="*/ 518 h 572"/>
                <a:gd name="T72" fmla="*/ 250 w 606"/>
                <a:gd name="T73" fmla="*/ 538 h 572"/>
                <a:gd name="T74" fmla="*/ 272 w 606"/>
                <a:gd name="T75" fmla="*/ 558 h 572"/>
                <a:gd name="T76" fmla="*/ 314 w 606"/>
                <a:gd name="T77" fmla="*/ 572 h 572"/>
                <a:gd name="T78" fmla="*/ 352 w 606"/>
                <a:gd name="T79" fmla="*/ 566 h 572"/>
                <a:gd name="T80" fmla="*/ 434 w 606"/>
                <a:gd name="T81" fmla="*/ 536 h 572"/>
                <a:gd name="T82" fmla="*/ 518 w 606"/>
                <a:gd name="T83" fmla="*/ 494 h 572"/>
                <a:gd name="T84" fmla="*/ 570 w 606"/>
                <a:gd name="T85" fmla="*/ 460 h 572"/>
                <a:gd name="T86" fmla="*/ 598 w 606"/>
                <a:gd name="T87" fmla="*/ 430 h 572"/>
                <a:gd name="T88" fmla="*/ 604 w 606"/>
                <a:gd name="T89" fmla="*/ 408 h 572"/>
                <a:gd name="T90" fmla="*/ 602 w 606"/>
                <a:gd name="T91" fmla="*/ 364 h 572"/>
                <a:gd name="T92" fmla="*/ 582 w 606"/>
                <a:gd name="T93" fmla="*/ 31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572">
                  <a:moveTo>
                    <a:pt x="454" y="58"/>
                  </a:moveTo>
                  <a:lnTo>
                    <a:pt x="454" y="56"/>
                  </a:lnTo>
                  <a:lnTo>
                    <a:pt x="454" y="56"/>
                  </a:lnTo>
                  <a:lnTo>
                    <a:pt x="452" y="56"/>
                  </a:lnTo>
                  <a:lnTo>
                    <a:pt x="452" y="56"/>
                  </a:lnTo>
                  <a:lnTo>
                    <a:pt x="452" y="54"/>
                  </a:lnTo>
                  <a:lnTo>
                    <a:pt x="452" y="54"/>
                  </a:lnTo>
                  <a:lnTo>
                    <a:pt x="448" y="46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30" y="30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12" y="28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0" y="38"/>
                  </a:lnTo>
                  <a:lnTo>
                    <a:pt x="382" y="46"/>
                  </a:lnTo>
                  <a:lnTo>
                    <a:pt x="378" y="54"/>
                  </a:lnTo>
                  <a:lnTo>
                    <a:pt x="378" y="62"/>
                  </a:lnTo>
                  <a:lnTo>
                    <a:pt x="378" y="62"/>
                  </a:lnTo>
                  <a:lnTo>
                    <a:pt x="376" y="70"/>
                  </a:lnTo>
                  <a:lnTo>
                    <a:pt x="378" y="76"/>
                  </a:lnTo>
                  <a:lnTo>
                    <a:pt x="380" y="84"/>
                  </a:lnTo>
                  <a:lnTo>
                    <a:pt x="470" y="264"/>
                  </a:lnTo>
                  <a:lnTo>
                    <a:pt x="446" y="278"/>
                  </a:lnTo>
                  <a:lnTo>
                    <a:pt x="444" y="276"/>
                  </a:lnTo>
                  <a:lnTo>
                    <a:pt x="444" y="276"/>
                  </a:lnTo>
                  <a:lnTo>
                    <a:pt x="356" y="102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4" y="98"/>
                  </a:lnTo>
                  <a:lnTo>
                    <a:pt x="354" y="98"/>
                  </a:lnTo>
                  <a:lnTo>
                    <a:pt x="350" y="90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34" y="74"/>
                  </a:lnTo>
                  <a:lnTo>
                    <a:pt x="322" y="70"/>
                  </a:lnTo>
                  <a:lnTo>
                    <a:pt x="322" y="70"/>
                  </a:lnTo>
                  <a:lnTo>
                    <a:pt x="314" y="72"/>
                  </a:lnTo>
                  <a:lnTo>
                    <a:pt x="304" y="76"/>
                  </a:lnTo>
                  <a:lnTo>
                    <a:pt x="304" y="76"/>
                  </a:lnTo>
                  <a:lnTo>
                    <a:pt x="292" y="82"/>
                  </a:lnTo>
                  <a:lnTo>
                    <a:pt x="286" y="90"/>
                  </a:lnTo>
                  <a:lnTo>
                    <a:pt x="282" y="98"/>
                  </a:lnTo>
                  <a:lnTo>
                    <a:pt x="280" y="106"/>
                  </a:lnTo>
                  <a:lnTo>
                    <a:pt x="280" y="106"/>
                  </a:lnTo>
                  <a:lnTo>
                    <a:pt x="280" y="120"/>
                  </a:lnTo>
                  <a:lnTo>
                    <a:pt x="282" y="128"/>
                  </a:lnTo>
                  <a:lnTo>
                    <a:pt x="376" y="312"/>
                  </a:lnTo>
                  <a:lnTo>
                    <a:pt x="350" y="326"/>
                  </a:lnTo>
                  <a:lnTo>
                    <a:pt x="350" y="324"/>
                  </a:lnTo>
                  <a:lnTo>
                    <a:pt x="348" y="324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2" y="13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36" y="118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16" y="116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194" y="126"/>
                  </a:lnTo>
                  <a:lnTo>
                    <a:pt x="188" y="134"/>
                  </a:lnTo>
                  <a:lnTo>
                    <a:pt x="184" y="14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82" y="158"/>
                  </a:lnTo>
                  <a:lnTo>
                    <a:pt x="182" y="164"/>
                  </a:lnTo>
                  <a:lnTo>
                    <a:pt x="184" y="172"/>
                  </a:lnTo>
                  <a:lnTo>
                    <a:pt x="280" y="362"/>
                  </a:lnTo>
                  <a:lnTo>
                    <a:pt x="254" y="374"/>
                  </a:lnTo>
                  <a:lnTo>
                    <a:pt x="254" y="374"/>
                  </a:lnTo>
                  <a:lnTo>
                    <a:pt x="252" y="374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2" y="2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236" y="518"/>
                  </a:lnTo>
                  <a:lnTo>
                    <a:pt x="236" y="518"/>
                  </a:lnTo>
                  <a:lnTo>
                    <a:pt x="244" y="530"/>
                  </a:lnTo>
                  <a:lnTo>
                    <a:pt x="250" y="538"/>
                  </a:lnTo>
                  <a:lnTo>
                    <a:pt x="260" y="548"/>
                  </a:lnTo>
                  <a:lnTo>
                    <a:pt x="260" y="548"/>
                  </a:lnTo>
                  <a:lnTo>
                    <a:pt x="272" y="558"/>
                  </a:lnTo>
                  <a:lnTo>
                    <a:pt x="286" y="566"/>
                  </a:lnTo>
                  <a:lnTo>
                    <a:pt x="304" y="572"/>
                  </a:lnTo>
                  <a:lnTo>
                    <a:pt x="314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52" y="566"/>
                  </a:lnTo>
                  <a:lnTo>
                    <a:pt x="390" y="554"/>
                  </a:lnTo>
                  <a:lnTo>
                    <a:pt x="390" y="554"/>
                  </a:lnTo>
                  <a:lnTo>
                    <a:pt x="434" y="536"/>
                  </a:lnTo>
                  <a:lnTo>
                    <a:pt x="478" y="516"/>
                  </a:lnTo>
                  <a:lnTo>
                    <a:pt x="478" y="516"/>
                  </a:lnTo>
                  <a:lnTo>
                    <a:pt x="518" y="494"/>
                  </a:lnTo>
                  <a:lnTo>
                    <a:pt x="554" y="470"/>
                  </a:lnTo>
                  <a:lnTo>
                    <a:pt x="554" y="470"/>
                  </a:lnTo>
                  <a:lnTo>
                    <a:pt x="570" y="460"/>
                  </a:lnTo>
                  <a:lnTo>
                    <a:pt x="582" y="448"/>
                  </a:lnTo>
                  <a:lnTo>
                    <a:pt x="592" y="438"/>
                  </a:lnTo>
                  <a:lnTo>
                    <a:pt x="598" y="430"/>
                  </a:lnTo>
                  <a:lnTo>
                    <a:pt x="598" y="430"/>
                  </a:lnTo>
                  <a:lnTo>
                    <a:pt x="602" y="420"/>
                  </a:lnTo>
                  <a:lnTo>
                    <a:pt x="604" y="408"/>
                  </a:lnTo>
                  <a:lnTo>
                    <a:pt x="606" y="394"/>
                  </a:lnTo>
                  <a:lnTo>
                    <a:pt x="604" y="380"/>
                  </a:lnTo>
                  <a:lnTo>
                    <a:pt x="602" y="364"/>
                  </a:lnTo>
                  <a:lnTo>
                    <a:pt x="598" y="348"/>
                  </a:lnTo>
                  <a:lnTo>
                    <a:pt x="590" y="330"/>
                  </a:lnTo>
                  <a:lnTo>
                    <a:pt x="582" y="312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452613" y="5847735"/>
            <a:ext cx="519530" cy="516706"/>
            <a:chOff x="6728697" y="1889246"/>
            <a:chExt cx="519530" cy="516706"/>
          </a:xfrm>
        </p:grpSpPr>
        <p:sp>
          <p:nvSpPr>
            <p:cNvPr id="61" name="Freeform 101"/>
            <p:cNvSpPr>
              <a:spLocks/>
            </p:cNvSpPr>
            <p:nvPr/>
          </p:nvSpPr>
          <p:spPr bwMode="auto">
            <a:xfrm>
              <a:off x="6728697" y="1889246"/>
              <a:ext cx="496943" cy="447531"/>
            </a:xfrm>
            <a:custGeom>
              <a:avLst/>
              <a:gdLst>
                <a:gd name="T0" fmla="*/ 672 w 1408"/>
                <a:gd name="T1" fmla="*/ 1074 h 1268"/>
                <a:gd name="T2" fmla="*/ 536 w 1408"/>
                <a:gd name="T3" fmla="*/ 1032 h 1268"/>
                <a:gd name="T4" fmla="*/ 404 w 1408"/>
                <a:gd name="T5" fmla="*/ 1024 h 1268"/>
                <a:gd name="T6" fmla="*/ 270 w 1408"/>
                <a:gd name="T7" fmla="*/ 1046 h 1268"/>
                <a:gd name="T8" fmla="*/ 110 w 1408"/>
                <a:gd name="T9" fmla="*/ 1106 h 1268"/>
                <a:gd name="T10" fmla="*/ 76 w 1408"/>
                <a:gd name="T11" fmla="*/ 434 h 1268"/>
                <a:gd name="T12" fmla="*/ 164 w 1408"/>
                <a:gd name="T13" fmla="*/ 348 h 1268"/>
                <a:gd name="T14" fmla="*/ 252 w 1408"/>
                <a:gd name="T15" fmla="*/ 300 h 1268"/>
                <a:gd name="T16" fmla="*/ 334 w 1408"/>
                <a:gd name="T17" fmla="*/ 282 h 1268"/>
                <a:gd name="T18" fmla="*/ 454 w 1408"/>
                <a:gd name="T19" fmla="*/ 290 h 1268"/>
                <a:gd name="T20" fmla="*/ 610 w 1408"/>
                <a:gd name="T21" fmla="*/ 336 h 1268"/>
                <a:gd name="T22" fmla="*/ 702 w 1408"/>
                <a:gd name="T23" fmla="*/ 1060 h 1268"/>
                <a:gd name="T24" fmla="*/ 730 w 1408"/>
                <a:gd name="T25" fmla="*/ 976 h 1268"/>
                <a:gd name="T26" fmla="*/ 816 w 1408"/>
                <a:gd name="T27" fmla="*/ 852 h 1268"/>
                <a:gd name="T28" fmla="*/ 912 w 1408"/>
                <a:gd name="T29" fmla="*/ 778 h 1268"/>
                <a:gd name="T30" fmla="*/ 990 w 1408"/>
                <a:gd name="T31" fmla="*/ 284 h 1268"/>
                <a:gd name="T32" fmla="*/ 1074 w 1408"/>
                <a:gd name="T33" fmla="*/ 282 h 1268"/>
                <a:gd name="T34" fmla="*/ 1180 w 1408"/>
                <a:gd name="T35" fmla="*/ 310 h 1268"/>
                <a:gd name="T36" fmla="*/ 1262 w 1408"/>
                <a:gd name="T37" fmla="*/ 362 h 1268"/>
                <a:gd name="T38" fmla="*/ 1332 w 1408"/>
                <a:gd name="T39" fmla="*/ 900 h 1268"/>
                <a:gd name="T40" fmla="*/ 1346 w 1408"/>
                <a:gd name="T41" fmla="*/ 916 h 1268"/>
                <a:gd name="T42" fmla="*/ 1356 w 1408"/>
                <a:gd name="T43" fmla="*/ 932 h 1268"/>
                <a:gd name="T44" fmla="*/ 1402 w 1408"/>
                <a:gd name="T45" fmla="*/ 394 h 1268"/>
                <a:gd name="T46" fmla="*/ 1320 w 1408"/>
                <a:gd name="T47" fmla="*/ 314 h 1268"/>
                <a:gd name="T48" fmla="*/ 1218 w 1408"/>
                <a:gd name="T49" fmla="*/ 248 h 1268"/>
                <a:gd name="T50" fmla="*/ 1080 w 1408"/>
                <a:gd name="T51" fmla="*/ 210 h 1268"/>
                <a:gd name="T52" fmla="*/ 990 w 1408"/>
                <a:gd name="T53" fmla="*/ 0 h 1268"/>
                <a:gd name="T54" fmla="*/ 874 w 1408"/>
                <a:gd name="T55" fmla="*/ 54 h 1268"/>
                <a:gd name="T56" fmla="*/ 774 w 1408"/>
                <a:gd name="T57" fmla="*/ 146 h 1268"/>
                <a:gd name="T58" fmla="*/ 722 w 1408"/>
                <a:gd name="T59" fmla="*/ 232 h 1268"/>
                <a:gd name="T60" fmla="*/ 702 w 1408"/>
                <a:gd name="T61" fmla="*/ 292 h 1268"/>
                <a:gd name="T62" fmla="*/ 578 w 1408"/>
                <a:gd name="T63" fmla="*/ 240 h 1268"/>
                <a:gd name="T64" fmla="*/ 430 w 1408"/>
                <a:gd name="T65" fmla="*/ 210 h 1268"/>
                <a:gd name="T66" fmla="*/ 328 w 1408"/>
                <a:gd name="T67" fmla="*/ 210 h 1268"/>
                <a:gd name="T68" fmla="*/ 190 w 1408"/>
                <a:gd name="T69" fmla="*/ 248 h 1268"/>
                <a:gd name="T70" fmla="*/ 88 w 1408"/>
                <a:gd name="T71" fmla="*/ 314 h 1268"/>
                <a:gd name="T72" fmla="*/ 6 w 1408"/>
                <a:gd name="T73" fmla="*/ 394 h 1268"/>
                <a:gd name="T74" fmla="*/ 114 w 1408"/>
                <a:gd name="T75" fmla="*/ 1216 h 1268"/>
                <a:gd name="T76" fmla="*/ 264 w 1408"/>
                <a:gd name="T77" fmla="*/ 1152 h 1268"/>
                <a:gd name="T78" fmla="*/ 386 w 1408"/>
                <a:gd name="T79" fmla="*/ 1128 h 1268"/>
                <a:gd name="T80" fmla="*/ 488 w 1408"/>
                <a:gd name="T81" fmla="*/ 1132 h 1268"/>
                <a:gd name="T82" fmla="*/ 560 w 1408"/>
                <a:gd name="T83" fmla="*/ 1152 h 1268"/>
                <a:gd name="T84" fmla="*/ 606 w 1408"/>
                <a:gd name="T85" fmla="*/ 1182 h 1268"/>
                <a:gd name="T86" fmla="*/ 624 w 1408"/>
                <a:gd name="T87" fmla="*/ 1214 h 1268"/>
                <a:gd name="T88" fmla="*/ 632 w 1408"/>
                <a:gd name="T89" fmla="*/ 1228 h 1268"/>
                <a:gd name="T90" fmla="*/ 666 w 1408"/>
                <a:gd name="T91" fmla="*/ 1260 h 1268"/>
                <a:gd name="T92" fmla="*/ 702 w 1408"/>
                <a:gd name="T93" fmla="*/ 1268 h 1268"/>
                <a:gd name="T94" fmla="*/ 748 w 1408"/>
                <a:gd name="T95" fmla="*/ 1254 h 1268"/>
                <a:gd name="T96" fmla="*/ 778 w 1408"/>
                <a:gd name="T97" fmla="*/ 1216 h 1268"/>
                <a:gd name="T98" fmla="*/ 780 w 1408"/>
                <a:gd name="T99" fmla="*/ 1214 h 1268"/>
                <a:gd name="T100" fmla="*/ 818 w 1408"/>
                <a:gd name="T101" fmla="*/ 1166 h 1268"/>
                <a:gd name="T102" fmla="*/ 918 w 1408"/>
                <a:gd name="T103" fmla="*/ 1132 h 1268"/>
                <a:gd name="T104" fmla="*/ 802 w 1408"/>
                <a:gd name="T105" fmla="*/ 1050 h 1268"/>
                <a:gd name="T106" fmla="*/ 704 w 1408"/>
                <a:gd name="T107" fmla="*/ 109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268">
                  <a:moveTo>
                    <a:pt x="704" y="1090"/>
                  </a:moveTo>
                  <a:lnTo>
                    <a:pt x="704" y="1090"/>
                  </a:lnTo>
                  <a:lnTo>
                    <a:pt x="694" y="1086"/>
                  </a:lnTo>
                  <a:lnTo>
                    <a:pt x="672" y="1074"/>
                  </a:lnTo>
                  <a:lnTo>
                    <a:pt x="636" y="1060"/>
                  </a:lnTo>
                  <a:lnTo>
                    <a:pt x="590" y="1046"/>
                  </a:lnTo>
                  <a:lnTo>
                    <a:pt x="564" y="1038"/>
                  </a:lnTo>
                  <a:lnTo>
                    <a:pt x="536" y="1032"/>
                  </a:lnTo>
                  <a:lnTo>
                    <a:pt x="506" y="1028"/>
                  </a:lnTo>
                  <a:lnTo>
                    <a:pt x="474" y="1024"/>
                  </a:lnTo>
                  <a:lnTo>
                    <a:pt x="440" y="1024"/>
                  </a:lnTo>
                  <a:lnTo>
                    <a:pt x="404" y="1024"/>
                  </a:lnTo>
                  <a:lnTo>
                    <a:pt x="368" y="1026"/>
                  </a:lnTo>
                  <a:lnTo>
                    <a:pt x="330" y="1032"/>
                  </a:lnTo>
                  <a:lnTo>
                    <a:pt x="330" y="1032"/>
                  </a:lnTo>
                  <a:lnTo>
                    <a:pt x="270" y="1046"/>
                  </a:lnTo>
                  <a:lnTo>
                    <a:pt x="216" y="1060"/>
                  </a:lnTo>
                  <a:lnTo>
                    <a:pt x="172" y="1076"/>
                  </a:lnTo>
                  <a:lnTo>
                    <a:pt x="138" y="1092"/>
                  </a:lnTo>
                  <a:lnTo>
                    <a:pt x="110" y="1106"/>
                  </a:lnTo>
                  <a:lnTo>
                    <a:pt x="92" y="1116"/>
                  </a:lnTo>
                  <a:lnTo>
                    <a:pt x="76" y="1126"/>
                  </a:lnTo>
                  <a:lnTo>
                    <a:pt x="76" y="434"/>
                  </a:lnTo>
                  <a:lnTo>
                    <a:pt x="76" y="434"/>
                  </a:lnTo>
                  <a:lnTo>
                    <a:pt x="94" y="412"/>
                  </a:lnTo>
                  <a:lnTo>
                    <a:pt x="116" y="390"/>
                  </a:lnTo>
                  <a:lnTo>
                    <a:pt x="146" y="362"/>
                  </a:lnTo>
                  <a:lnTo>
                    <a:pt x="164" y="348"/>
                  </a:lnTo>
                  <a:lnTo>
                    <a:pt x="184" y="336"/>
                  </a:lnTo>
                  <a:lnTo>
                    <a:pt x="206" y="322"/>
                  </a:lnTo>
                  <a:lnTo>
                    <a:pt x="228" y="310"/>
                  </a:lnTo>
                  <a:lnTo>
                    <a:pt x="252" y="300"/>
                  </a:lnTo>
                  <a:lnTo>
                    <a:pt x="278" y="292"/>
                  </a:lnTo>
                  <a:lnTo>
                    <a:pt x="306" y="286"/>
                  </a:lnTo>
                  <a:lnTo>
                    <a:pt x="334" y="282"/>
                  </a:lnTo>
                  <a:lnTo>
                    <a:pt x="334" y="282"/>
                  </a:lnTo>
                  <a:lnTo>
                    <a:pt x="364" y="282"/>
                  </a:lnTo>
                  <a:lnTo>
                    <a:pt x="394" y="282"/>
                  </a:lnTo>
                  <a:lnTo>
                    <a:pt x="424" y="286"/>
                  </a:lnTo>
                  <a:lnTo>
                    <a:pt x="454" y="290"/>
                  </a:lnTo>
                  <a:lnTo>
                    <a:pt x="484" y="296"/>
                  </a:lnTo>
                  <a:lnTo>
                    <a:pt x="510" y="302"/>
                  </a:lnTo>
                  <a:lnTo>
                    <a:pt x="562" y="318"/>
                  </a:lnTo>
                  <a:lnTo>
                    <a:pt x="610" y="336"/>
                  </a:lnTo>
                  <a:lnTo>
                    <a:pt x="648" y="354"/>
                  </a:lnTo>
                  <a:lnTo>
                    <a:pt x="680" y="368"/>
                  </a:lnTo>
                  <a:lnTo>
                    <a:pt x="702" y="380"/>
                  </a:lnTo>
                  <a:lnTo>
                    <a:pt x="702" y="1060"/>
                  </a:lnTo>
                  <a:lnTo>
                    <a:pt x="702" y="1060"/>
                  </a:lnTo>
                  <a:lnTo>
                    <a:pt x="708" y="1036"/>
                  </a:lnTo>
                  <a:lnTo>
                    <a:pt x="714" y="1016"/>
                  </a:lnTo>
                  <a:lnTo>
                    <a:pt x="730" y="976"/>
                  </a:lnTo>
                  <a:lnTo>
                    <a:pt x="748" y="940"/>
                  </a:lnTo>
                  <a:lnTo>
                    <a:pt x="770" y="906"/>
                  </a:lnTo>
                  <a:lnTo>
                    <a:pt x="792" y="878"/>
                  </a:lnTo>
                  <a:lnTo>
                    <a:pt x="816" y="852"/>
                  </a:lnTo>
                  <a:lnTo>
                    <a:pt x="842" y="828"/>
                  </a:lnTo>
                  <a:lnTo>
                    <a:pt x="866" y="808"/>
                  </a:lnTo>
                  <a:lnTo>
                    <a:pt x="890" y="792"/>
                  </a:lnTo>
                  <a:lnTo>
                    <a:pt x="912" y="778"/>
                  </a:lnTo>
                  <a:lnTo>
                    <a:pt x="952" y="756"/>
                  </a:lnTo>
                  <a:lnTo>
                    <a:pt x="978" y="744"/>
                  </a:lnTo>
                  <a:lnTo>
                    <a:pt x="990" y="740"/>
                  </a:lnTo>
                  <a:lnTo>
                    <a:pt x="990" y="284"/>
                  </a:lnTo>
                  <a:lnTo>
                    <a:pt x="990" y="284"/>
                  </a:lnTo>
                  <a:lnTo>
                    <a:pt x="1030" y="282"/>
                  </a:lnTo>
                  <a:lnTo>
                    <a:pt x="1074" y="282"/>
                  </a:lnTo>
                  <a:lnTo>
                    <a:pt x="1074" y="282"/>
                  </a:lnTo>
                  <a:lnTo>
                    <a:pt x="1104" y="286"/>
                  </a:lnTo>
                  <a:lnTo>
                    <a:pt x="1130" y="292"/>
                  </a:lnTo>
                  <a:lnTo>
                    <a:pt x="1156" y="300"/>
                  </a:lnTo>
                  <a:lnTo>
                    <a:pt x="1180" y="310"/>
                  </a:lnTo>
                  <a:lnTo>
                    <a:pt x="1204" y="322"/>
                  </a:lnTo>
                  <a:lnTo>
                    <a:pt x="1224" y="336"/>
                  </a:lnTo>
                  <a:lnTo>
                    <a:pt x="1244" y="348"/>
                  </a:lnTo>
                  <a:lnTo>
                    <a:pt x="1262" y="362"/>
                  </a:lnTo>
                  <a:lnTo>
                    <a:pt x="1292" y="390"/>
                  </a:lnTo>
                  <a:lnTo>
                    <a:pt x="1314" y="412"/>
                  </a:lnTo>
                  <a:lnTo>
                    <a:pt x="1332" y="434"/>
                  </a:lnTo>
                  <a:lnTo>
                    <a:pt x="1332" y="900"/>
                  </a:lnTo>
                  <a:lnTo>
                    <a:pt x="1332" y="900"/>
                  </a:lnTo>
                  <a:lnTo>
                    <a:pt x="1334" y="902"/>
                  </a:lnTo>
                  <a:lnTo>
                    <a:pt x="1334" y="902"/>
                  </a:lnTo>
                  <a:lnTo>
                    <a:pt x="1346" y="916"/>
                  </a:lnTo>
                  <a:lnTo>
                    <a:pt x="1354" y="928"/>
                  </a:lnTo>
                  <a:lnTo>
                    <a:pt x="1354" y="928"/>
                  </a:lnTo>
                  <a:lnTo>
                    <a:pt x="1356" y="932"/>
                  </a:lnTo>
                  <a:lnTo>
                    <a:pt x="1356" y="932"/>
                  </a:lnTo>
                  <a:lnTo>
                    <a:pt x="1408" y="1038"/>
                  </a:lnTo>
                  <a:lnTo>
                    <a:pt x="1408" y="402"/>
                  </a:lnTo>
                  <a:lnTo>
                    <a:pt x="1408" y="402"/>
                  </a:lnTo>
                  <a:lnTo>
                    <a:pt x="1402" y="394"/>
                  </a:lnTo>
                  <a:lnTo>
                    <a:pt x="1386" y="374"/>
                  </a:lnTo>
                  <a:lnTo>
                    <a:pt x="1358" y="346"/>
                  </a:lnTo>
                  <a:lnTo>
                    <a:pt x="1340" y="330"/>
                  </a:lnTo>
                  <a:lnTo>
                    <a:pt x="1320" y="314"/>
                  </a:lnTo>
                  <a:lnTo>
                    <a:pt x="1298" y="296"/>
                  </a:lnTo>
                  <a:lnTo>
                    <a:pt x="1274" y="280"/>
                  </a:lnTo>
                  <a:lnTo>
                    <a:pt x="1246" y="264"/>
                  </a:lnTo>
                  <a:lnTo>
                    <a:pt x="1218" y="248"/>
                  </a:lnTo>
                  <a:lnTo>
                    <a:pt x="1186" y="234"/>
                  </a:lnTo>
                  <a:lnTo>
                    <a:pt x="1154" y="224"/>
                  </a:lnTo>
                  <a:lnTo>
                    <a:pt x="1118" y="216"/>
                  </a:lnTo>
                  <a:lnTo>
                    <a:pt x="1080" y="210"/>
                  </a:lnTo>
                  <a:lnTo>
                    <a:pt x="1080" y="210"/>
                  </a:lnTo>
                  <a:lnTo>
                    <a:pt x="1034" y="208"/>
                  </a:lnTo>
                  <a:lnTo>
                    <a:pt x="990" y="210"/>
                  </a:lnTo>
                  <a:lnTo>
                    <a:pt x="990" y="0"/>
                  </a:lnTo>
                  <a:lnTo>
                    <a:pt x="990" y="0"/>
                  </a:lnTo>
                  <a:lnTo>
                    <a:pt x="946" y="14"/>
                  </a:lnTo>
                  <a:lnTo>
                    <a:pt x="908" y="34"/>
                  </a:lnTo>
                  <a:lnTo>
                    <a:pt x="874" y="54"/>
                  </a:lnTo>
                  <a:lnTo>
                    <a:pt x="844" y="76"/>
                  </a:lnTo>
                  <a:lnTo>
                    <a:pt x="818" y="98"/>
                  </a:lnTo>
                  <a:lnTo>
                    <a:pt x="794" y="122"/>
                  </a:lnTo>
                  <a:lnTo>
                    <a:pt x="774" y="146"/>
                  </a:lnTo>
                  <a:lnTo>
                    <a:pt x="758" y="168"/>
                  </a:lnTo>
                  <a:lnTo>
                    <a:pt x="744" y="192"/>
                  </a:lnTo>
                  <a:lnTo>
                    <a:pt x="732" y="212"/>
                  </a:lnTo>
                  <a:lnTo>
                    <a:pt x="722" y="232"/>
                  </a:lnTo>
                  <a:lnTo>
                    <a:pt x="714" y="250"/>
                  </a:lnTo>
                  <a:lnTo>
                    <a:pt x="706" y="278"/>
                  </a:lnTo>
                  <a:lnTo>
                    <a:pt x="702" y="292"/>
                  </a:lnTo>
                  <a:lnTo>
                    <a:pt x="702" y="292"/>
                  </a:lnTo>
                  <a:lnTo>
                    <a:pt x="688" y="284"/>
                  </a:lnTo>
                  <a:lnTo>
                    <a:pt x="660" y="272"/>
                  </a:lnTo>
                  <a:lnTo>
                    <a:pt x="624" y="256"/>
                  </a:lnTo>
                  <a:lnTo>
                    <a:pt x="578" y="240"/>
                  </a:lnTo>
                  <a:lnTo>
                    <a:pt x="524" y="226"/>
                  </a:lnTo>
                  <a:lnTo>
                    <a:pt x="494" y="220"/>
                  </a:lnTo>
                  <a:lnTo>
                    <a:pt x="464" y="214"/>
                  </a:lnTo>
                  <a:lnTo>
                    <a:pt x="430" y="210"/>
                  </a:lnTo>
                  <a:lnTo>
                    <a:pt x="398" y="208"/>
                  </a:lnTo>
                  <a:lnTo>
                    <a:pt x="362" y="208"/>
                  </a:lnTo>
                  <a:lnTo>
                    <a:pt x="328" y="210"/>
                  </a:lnTo>
                  <a:lnTo>
                    <a:pt x="328" y="210"/>
                  </a:lnTo>
                  <a:lnTo>
                    <a:pt x="290" y="216"/>
                  </a:lnTo>
                  <a:lnTo>
                    <a:pt x="256" y="224"/>
                  </a:lnTo>
                  <a:lnTo>
                    <a:pt x="222" y="234"/>
                  </a:lnTo>
                  <a:lnTo>
                    <a:pt x="190" y="248"/>
                  </a:lnTo>
                  <a:lnTo>
                    <a:pt x="162" y="264"/>
                  </a:lnTo>
                  <a:lnTo>
                    <a:pt x="134" y="280"/>
                  </a:lnTo>
                  <a:lnTo>
                    <a:pt x="110" y="296"/>
                  </a:lnTo>
                  <a:lnTo>
                    <a:pt x="88" y="314"/>
                  </a:lnTo>
                  <a:lnTo>
                    <a:pt x="68" y="330"/>
                  </a:lnTo>
                  <a:lnTo>
                    <a:pt x="50" y="346"/>
                  </a:lnTo>
                  <a:lnTo>
                    <a:pt x="22" y="374"/>
                  </a:lnTo>
                  <a:lnTo>
                    <a:pt x="6" y="394"/>
                  </a:lnTo>
                  <a:lnTo>
                    <a:pt x="0" y="402"/>
                  </a:lnTo>
                  <a:lnTo>
                    <a:pt x="0" y="1216"/>
                  </a:lnTo>
                  <a:lnTo>
                    <a:pt x="114" y="1216"/>
                  </a:lnTo>
                  <a:lnTo>
                    <a:pt x="114" y="1216"/>
                  </a:lnTo>
                  <a:lnTo>
                    <a:pt x="164" y="1190"/>
                  </a:lnTo>
                  <a:lnTo>
                    <a:pt x="194" y="1178"/>
                  </a:lnTo>
                  <a:lnTo>
                    <a:pt x="228" y="1164"/>
                  </a:lnTo>
                  <a:lnTo>
                    <a:pt x="264" y="1152"/>
                  </a:lnTo>
                  <a:lnTo>
                    <a:pt x="304" y="1140"/>
                  </a:lnTo>
                  <a:lnTo>
                    <a:pt x="344" y="1132"/>
                  </a:lnTo>
                  <a:lnTo>
                    <a:pt x="386" y="1128"/>
                  </a:lnTo>
                  <a:lnTo>
                    <a:pt x="386" y="1128"/>
                  </a:lnTo>
                  <a:lnTo>
                    <a:pt x="414" y="1128"/>
                  </a:lnTo>
                  <a:lnTo>
                    <a:pt x="440" y="1128"/>
                  </a:lnTo>
                  <a:lnTo>
                    <a:pt x="466" y="1130"/>
                  </a:lnTo>
                  <a:lnTo>
                    <a:pt x="488" y="1132"/>
                  </a:lnTo>
                  <a:lnTo>
                    <a:pt x="510" y="1136"/>
                  </a:lnTo>
                  <a:lnTo>
                    <a:pt x="528" y="1140"/>
                  </a:lnTo>
                  <a:lnTo>
                    <a:pt x="546" y="1146"/>
                  </a:lnTo>
                  <a:lnTo>
                    <a:pt x="560" y="1152"/>
                  </a:lnTo>
                  <a:lnTo>
                    <a:pt x="574" y="1158"/>
                  </a:lnTo>
                  <a:lnTo>
                    <a:pt x="586" y="1166"/>
                  </a:lnTo>
                  <a:lnTo>
                    <a:pt x="596" y="1174"/>
                  </a:lnTo>
                  <a:lnTo>
                    <a:pt x="606" y="1182"/>
                  </a:lnTo>
                  <a:lnTo>
                    <a:pt x="612" y="1190"/>
                  </a:lnTo>
                  <a:lnTo>
                    <a:pt x="618" y="1198"/>
                  </a:lnTo>
                  <a:lnTo>
                    <a:pt x="622" y="1206"/>
                  </a:lnTo>
                  <a:lnTo>
                    <a:pt x="624" y="1214"/>
                  </a:lnTo>
                  <a:lnTo>
                    <a:pt x="624" y="1214"/>
                  </a:lnTo>
                  <a:lnTo>
                    <a:pt x="626" y="1218"/>
                  </a:lnTo>
                  <a:lnTo>
                    <a:pt x="626" y="1218"/>
                  </a:lnTo>
                  <a:lnTo>
                    <a:pt x="632" y="1228"/>
                  </a:lnTo>
                  <a:lnTo>
                    <a:pt x="638" y="1238"/>
                  </a:lnTo>
                  <a:lnTo>
                    <a:pt x="646" y="1246"/>
                  </a:lnTo>
                  <a:lnTo>
                    <a:pt x="656" y="1254"/>
                  </a:lnTo>
                  <a:lnTo>
                    <a:pt x="666" y="1260"/>
                  </a:lnTo>
                  <a:lnTo>
                    <a:pt x="678" y="1264"/>
                  </a:lnTo>
                  <a:lnTo>
                    <a:pt x="690" y="1268"/>
                  </a:lnTo>
                  <a:lnTo>
                    <a:pt x="702" y="1268"/>
                  </a:lnTo>
                  <a:lnTo>
                    <a:pt x="702" y="1268"/>
                  </a:lnTo>
                  <a:lnTo>
                    <a:pt x="714" y="1268"/>
                  </a:lnTo>
                  <a:lnTo>
                    <a:pt x="726" y="1264"/>
                  </a:lnTo>
                  <a:lnTo>
                    <a:pt x="738" y="1260"/>
                  </a:lnTo>
                  <a:lnTo>
                    <a:pt x="748" y="1254"/>
                  </a:lnTo>
                  <a:lnTo>
                    <a:pt x="758" y="1246"/>
                  </a:lnTo>
                  <a:lnTo>
                    <a:pt x="766" y="1238"/>
                  </a:lnTo>
                  <a:lnTo>
                    <a:pt x="774" y="1228"/>
                  </a:lnTo>
                  <a:lnTo>
                    <a:pt x="778" y="1216"/>
                  </a:lnTo>
                  <a:lnTo>
                    <a:pt x="780" y="1216"/>
                  </a:lnTo>
                  <a:lnTo>
                    <a:pt x="780" y="1216"/>
                  </a:lnTo>
                  <a:lnTo>
                    <a:pt x="780" y="1214"/>
                  </a:lnTo>
                  <a:lnTo>
                    <a:pt x="780" y="1214"/>
                  </a:lnTo>
                  <a:lnTo>
                    <a:pt x="784" y="1202"/>
                  </a:lnTo>
                  <a:lnTo>
                    <a:pt x="792" y="1190"/>
                  </a:lnTo>
                  <a:lnTo>
                    <a:pt x="804" y="1178"/>
                  </a:lnTo>
                  <a:lnTo>
                    <a:pt x="818" y="1166"/>
                  </a:lnTo>
                  <a:lnTo>
                    <a:pt x="836" y="1154"/>
                  </a:lnTo>
                  <a:lnTo>
                    <a:pt x="860" y="1146"/>
                  </a:lnTo>
                  <a:lnTo>
                    <a:pt x="886" y="1138"/>
                  </a:lnTo>
                  <a:lnTo>
                    <a:pt x="918" y="1132"/>
                  </a:lnTo>
                  <a:lnTo>
                    <a:pt x="868" y="1034"/>
                  </a:lnTo>
                  <a:lnTo>
                    <a:pt x="868" y="1034"/>
                  </a:lnTo>
                  <a:lnTo>
                    <a:pt x="834" y="1042"/>
                  </a:lnTo>
                  <a:lnTo>
                    <a:pt x="802" y="1050"/>
                  </a:lnTo>
                  <a:lnTo>
                    <a:pt x="776" y="1058"/>
                  </a:lnTo>
                  <a:lnTo>
                    <a:pt x="752" y="1068"/>
                  </a:lnTo>
                  <a:lnTo>
                    <a:pt x="718" y="1082"/>
                  </a:lnTo>
                  <a:lnTo>
                    <a:pt x="704" y="1090"/>
                  </a:lnTo>
                  <a:lnTo>
                    <a:pt x="704" y="1090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62" name="Freeform 102"/>
            <p:cNvSpPr>
              <a:spLocks/>
            </p:cNvSpPr>
            <p:nvPr/>
          </p:nvSpPr>
          <p:spPr bwMode="auto">
            <a:xfrm>
              <a:off x="7034344" y="2204069"/>
              <a:ext cx="213883" cy="201883"/>
            </a:xfrm>
            <a:custGeom>
              <a:avLst/>
              <a:gdLst>
                <a:gd name="T0" fmla="*/ 454 w 606"/>
                <a:gd name="T1" fmla="*/ 56 h 572"/>
                <a:gd name="T2" fmla="*/ 452 w 606"/>
                <a:gd name="T3" fmla="*/ 54 h 572"/>
                <a:gd name="T4" fmla="*/ 440 w 606"/>
                <a:gd name="T5" fmla="*/ 38 h 572"/>
                <a:gd name="T6" fmla="*/ 420 w 606"/>
                <a:gd name="T7" fmla="*/ 26 h 572"/>
                <a:gd name="T8" fmla="*/ 402 w 606"/>
                <a:gd name="T9" fmla="*/ 32 h 572"/>
                <a:gd name="T10" fmla="*/ 382 w 606"/>
                <a:gd name="T11" fmla="*/ 46 h 572"/>
                <a:gd name="T12" fmla="*/ 378 w 606"/>
                <a:gd name="T13" fmla="*/ 62 h 572"/>
                <a:gd name="T14" fmla="*/ 380 w 606"/>
                <a:gd name="T15" fmla="*/ 84 h 572"/>
                <a:gd name="T16" fmla="*/ 444 w 606"/>
                <a:gd name="T17" fmla="*/ 276 h 572"/>
                <a:gd name="T18" fmla="*/ 356 w 606"/>
                <a:gd name="T19" fmla="*/ 100 h 572"/>
                <a:gd name="T20" fmla="*/ 354 w 606"/>
                <a:gd name="T21" fmla="*/ 100 h 572"/>
                <a:gd name="T22" fmla="*/ 350 w 606"/>
                <a:gd name="T23" fmla="*/ 90 h 572"/>
                <a:gd name="T24" fmla="*/ 334 w 606"/>
                <a:gd name="T25" fmla="*/ 74 h 572"/>
                <a:gd name="T26" fmla="*/ 314 w 606"/>
                <a:gd name="T27" fmla="*/ 72 h 572"/>
                <a:gd name="T28" fmla="*/ 292 w 606"/>
                <a:gd name="T29" fmla="*/ 82 h 572"/>
                <a:gd name="T30" fmla="*/ 280 w 606"/>
                <a:gd name="T31" fmla="*/ 106 h 572"/>
                <a:gd name="T32" fmla="*/ 282 w 606"/>
                <a:gd name="T33" fmla="*/ 128 h 572"/>
                <a:gd name="T34" fmla="*/ 350 w 606"/>
                <a:gd name="T35" fmla="*/ 324 h 572"/>
                <a:gd name="T36" fmla="*/ 258 w 606"/>
                <a:gd name="T37" fmla="*/ 146 h 572"/>
                <a:gd name="T38" fmla="*/ 258 w 606"/>
                <a:gd name="T39" fmla="*/ 144 h 572"/>
                <a:gd name="T40" fmla="*/ 252 w 606"/>
                <a:gd name="T41" fmla="*/ 134 h 572"/>
                <a:gd name="T42" fmla="*/ 236 w 606"/>
                <a:gd name="T43" fmla="*/ 118 h 572"/>
                <a:gd name="T44" fmla="*/ 216 w 606"/>
                <a:gd name="T45" fmla="*/ 116 h 572"/>
                <a:gd name="T46" fmla="*/ 194 w 606"/>
                <a:gd name="T47" fmla="*/ 126 h 572"/>
                <a:gd name="T48" fmla="*/ 182 w 606"/>
                <a:gd name="T49" fmla="*/ 150 h 572"/>
                <a:gd name="T50" fmla="*/ 182 w 606"/>
                <a:gd name="T51" fmla="*/ 164 h 572"/>
                <a:gd name="T52" fmla="*/ 254 w 606"/>
                <a:gd name="T53" fmla="*/ 374 h 572"/>
                <a:gd name="T54" fmla="*/ 78 w 606"/>
                <a:gd name="T55" fmla="*/ 30 h 572"/>
                <a:gd name="T56" fmla="*/ 76 w 606"/>
                <a:gd name="T57" fmla="*/ 30 h 572"/>
                <a:gd name="T58" fmla="*/ 76 w 606"/>
                <a:gd name="T59" fmla="*/ 28 h 572"/>
                <a:gd name="T60" fmla="*/ 64 w 606"/>
                <a:gd name="T61" fmla="*/ 10 h 572"/>
                <a:gd name="T62" fmla="*/ 44 w 606"/>
                <a:gd name="T63" fmla="*/ 0 h 572"/>
                <a:gd name="T64" fmla="*/ 26 w 606"/>
                <a:gd name="T65" fmla="*/ 4 h 572"/>
                <a:gd name="T66" fmla="*/ 4 w 606"/>
                <a:gd name="T67" fmla="*/ 28 h 572"/>
                <a:gd name="T68" fmla="*/ 0 w 606"/>
                <a:gd name="T69" fmla="*/ 42 h 572"/>
                <a:gd name="T70" fmla="*/ 236 w 606"/>
                <a:gd name="T71" fmla="*/ 518 h 572"/>
                <a:gd name="T72" fmla="*/ 250 w 606"/>
                <a:gd name="T73" fmla="*/ 538 h 572"/>
                <a:gd name="T74" fmla="*/ 272 w 606"/>
                <a:gd name="T75" fmla="*/ 558 h 572"/>
                <a:gd name="T76" fmla="*/ 314 w 606"/>
                <a:gd name="T77" fmla="*/ 572 h 572"/>
                <a:gd name="T78" fmla="*/ 352 w 606"/>
                <a:gd name="T79" fmla="*/ 566 h 572"/>
                <a:gd name="T80" fmla="*/ 434 w 606"/>
                <a:gd name="T81" fmla="*/ 536 h 572"/>
                <a:gd name="T82" fmla="*/ 518 w 606"/>
                <a:gd name="T83" fmla="*/ 494 h 572"/>
                <a:gd name="T84" fmla="*/ 570 w 606"/>
                <a:gd name="T85" fmla="*/ 460 h 572"/>
                <a:gd name="T86" fmla="*/ 598 w 606"/>
                <a:gd name="T87" fmla="*/ 430 h 572"/>
                <a:gd name="T88" fmla="*/ 604 w 606"/>
                <a:gd name="T89" fmla="*/ 408 h 572"/>
                <a:gd name="T90" fmla="*/ 602 w 606"/>
                <a:gd name="T91" fmla="*/ 364 h 572"/>
                <a:gd name="T92" fmla="*/ 582 w 606"/>
                <a:gd name="T93" fmla="*/ 31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572">
                  <a:moveTo>
                    <a:pt x="454" y="58"/>
                  </a:moveTo>
                  <a:lnTo>
                    <a:pt x="454" y="56"/>
                  </a:lnTo>
                  <a:lnTo>
                    <a:pt x="454" y="56"/>
                  </a:lnTo>
                  <a:lnTo>
                    <a:pt x="452" y="56"/>
                  </a:lnTo>
                  <a:lnTo>
                    <a:pt x="452" y="56"/>
                  </a:lnTo>
                  <a:lnTo>
                    <a:pt x="452" y="54"/>
                  </a:lnTo>
                  <a:lnTo>
                    <a:pt x="452" y="54"/>
                  </a:lnTo>
                  <a:lnTo>
                    <a:pt x="448" y="46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30" y="30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12" y="28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0" y="38"/>
                  </a:lnTo>
                  <a:lnTo>
                    <a:pt x="382" y="46"/>
                  </a:lnTo>
                  <a:lnTo>
                    <a:pt x="378" y="54"/>
                  </a:lnTo>
                  <a:lnTo>
                    <a:pt x="378" y="62"/>
                  </a:lnTo>
                  <a:lnTo>
                    <a:pt x="378" y="62"/>
                  </a:lnTo>
                  <a:lnTo>
                    <a:pt x="376" y="70"/>
                  </a:lnTo>
                  <a:lnTo>
                    <a:pt x="378" y="76"/>
                  </a:lnTo>
                  <a:lnTo>
                    <a:pt x="380" y="84"/>
                  </a:lnTo>
                  <a:lnTo>
                    <a:pt x="470" y="264"/>
                  </a:lnTo>
                  <a:lnTo>
                    <a:pt x="446" y="278"/>
                  </a:lnTo>
                  <a:lnTo>
                    <a:pt x="444" y="276"/>
                  </a:lnTo>
                  <a:lnTo>
                    <a:pt x="444" y="276"/>
                  </a:lnTo>
                  <a:lnTo>
                    <a:pt x="356" y="102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4" y="98"/>
                  </a:lnTo>
                  <a:lnTo>
                    <a:pt x="354" y="98"/>
                  </a:lnTo>
                  <a:lnTo>
                    <a:pt x="350" y="90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34" y="74"/>
                  </a:lnTo>
                  <a:lnTo>
                    <a:pt x="322" y="70"/>
                  </a:lnTo>
                  <a:lnTo>
                    <a:pt x="322" y="70"/>
                  </a:lnTo>
                  <a:lnTo>
                    <a:pt x="314" y="72"/>
                  </a:lnTo>
                  <a:lnTo>
                    <a:pt x="304" y="76"/>
                  </a:lnTo>
                  <a:lnTo>
                    <a:pt x="304" y="76"/>
                  </a:lnTo>
                  <a:lnTo>
                    <a:pt x="292" y="82"/>
                  </a:lnTo>
                  <a:lnTo>
                    <a:pt x="286" y="90"/>
                  </a:lnTo>
                  <a:lnTo>
                    <a:pt x="282" y="98"/>
                  </a:lnTo>
                  <a:lnTo>
                    <a:pt x="280" y="106"/>
                  </a:lnTo>
                  <a:lnTo>
                    <a:pt x="280" y="106"/>
                  </a:lnTo>
                  <a:lnTo>
                    <a:pt x="280" y="120"/>
                  </a:lnTo>
                  <a:lnTo>
                    <a:pt x="282" y="128"/>
                  </a:lnTo>
                  <a:lnTo>
                    <a:pt x="376" y="312"/>
                  </a:lnTo>
                  <a:lnTo>
                    <a:pt x="350" y="326"/>
                  </a:lnTo>
                  <a:lnTo>
                    <a:pt x="350" y="324"/>
                  </a:lnTo>
                  <a:lnTo>
                    <a:pt x="348" y="324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2" y="13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36" y="118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16" y="116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194" y="126"/>
                  </a:lnTo>
                  <a:lnTo>
                    <a:pt x="188" y="134"/>
                  </a:lnTo>
                  <a:lnTo>
                    <a:pt x="184" y="14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82" y="158"/>
                  </a:lnTo>
                  <a:lnTo>
                    <a:pt x="182" y="164"/>
                  </a:lnTo>
                  <a:lnTo>
                    <a:pt x="184" y="172"/>
                  </a:lnTo>
                  <a:lnTo>
                    <a:pt x="280" y="362"/>
                  </a:lnTo>
                  <a:lnTo>
                    <a:pt x="254" y="374"/>
                  </a:lnTo>
                  <a:lnTo>
                    <a:pt x="254" y="374"/>
                  </a:lnTo>
                  <a:lnTo>
                    <a:pt x="252" y="374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2" y="2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236" y="518"/>
                  </a:lnTo>
                  <a:lnTo>
                    <a:pt x="236" y="518"/>
                  </a:lnTo>
                  <a:lnTo>
                    <a:pt x="244" y="530"/>
                  </a:lnTo>
                  <a:lnTo>
                    <a:pt x="250" y="538"/>
                  </a:lnTo>
                  <a:lnTo>
                    <a:pt x="260" y="548"/>
                  </a:lnTo>
                  <a:lnTo>
                    <a:pt x="260" y="548"/>
                  </a:lnTo>
                  <a:lnTo>
                    <a:pt x="272" y="558"/>
                  </a:lnTo>
                  <a:lnTo>
                    <a:pt x="286" y="566"/>
                  </a:lnTo>
                  <a:lnTo>
                    <a:pt x="304" y="572"/>
                  </a:lnTo>
                  <a:lnTo>
                    <a:pt x="314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52" y="566"/>
                  </a:lnTo>
                  <a:lnTo>
                    <a:pt x="390" y="554"/>
                  </a:lnTo>
                  <a:lnTo>
                    <a:pt x="390" y="554"/>
                  </a:lnTo>
                  <a:lnTo>
                    <a:pt x="434" y="536"/>
                  </a:lnTo>
                  <a:lnTo>
                    <a:pt x="478" y="516"/>
                  </a:lnTo>
                  <a:lnTo>
                    <a:pt x="478" y="516"/>
                  </a:lnTo>
                  <a:lnTo>
                    <a:pt x="518" y="494"/>
                  </a:lnTo>
                  <a:lnTo>
                    <a:pt x="554" y="470"/>
                  </a:lnTo>
                  <a:lnTo>
                    <a:pt x="554" y="470"/>
                  </a:lnTo>
                  <a:lnTo>
                    <a:pt x="570" y="460"/>
                  </a:lnTo>
                  <a:lnTo>
                    <a:pt x="582" y="448"/>
                  </a:lnTo>
                  <a:lnTo>
                    <a:pt x="592" y="438"/>
                  </a:lnTo>
                  <a:lnTo>
                    <a:pt x="598" y="430"/>
                  </a:lnTo>
                  <a:lnTo>
                    <a:pt x="598" y="430"/>
                  </a:lnTo>
                  <a:lnTo>
                    <a:pt x="602" y="420"/>
                  </a:lnTo>
                  <a:lnTo>
                    <a:pt x="604" y="408"/>
                  </a:lnTo>
                  <a:lnTo>
                    <a:pt x="606" y="394"/>
                  </a:lnTo>
                  <a:lnTo>
                    <a:pt x="604" y="380"/>
                  </a:lnTo>
                  <a:lnTo>
                    <a:pt x="602" y="364"/>
                  </a:lnTo>
                  <a:lnTo>
                    <a:pt x="598" y="348"/>
                  </a:lnTo>
                  <a:lnTo>
                    <a:pt x="590" y="330"/>
                  </a:lnTo>
                  <a:lnTo>
                    <a:pt x="582" y="312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877720" y="5859148"/>
            <a:ext cx="519530" cy="516706"/>
            <a:chOff x="6728697" y="1889246"/>
            <a:chExt cx="519530" cy="516706"/>
          </a:xfrm>
        </p:grpSpPr>
        <p:sp>
          <p:nvSpPr>
            <p:cNvPr id="64" name="Freeform 101"/>
            <p:cNvSpPr>
              <a:spLocks/>
            </p:cNvSpPr>
            <p:nvPr/>
          </p:nvSpPr>
          <p:spPr bwMode="auto">
            <a:xfrm>
              <a:off x="6728697" y="1889246"/>
              <a:ext cx="496943" cy="447531"/>
            </a:xfrm>
            <a:custGeom>
              <a:avLst/>
              <a:gdLst>
                <a:gd name="T0" fmla="*/ 672 w 1408"/>
                <a:gd name="T1" fmla="*/ 1074 h 1268"/>
                <a:gd name="T2" fmla="*/ 536 w 1408"/>
                <a:gd name="T3" fmla="*/ 1032 h 1268"/>
                <a:gd name="T4" fmla="*/ 404 w 1408"/>
                <a:gd name="T5" fmla="*/ 1024 h 1268"/>
                <a:gd name="T6" fmla="*/ 270 w 1408"/>
                <a:gd name="T7" fmla="*/ 1046 h 1268"/>
                <a:gd name="T8" fmla="*/ 110 w 1408"/>
                <a:gd name="T9" fmla="*/ 1106 h 1268"/>
                <a:gd name="T10" fmla="*/ 76 w 1408"/>
                <a:gd name="T11" fmla="*/ 434 h 1268"/>
                <a:gd name="T12" fmla="*/ 164 w 1408"/>
                <a:gd name="T13" fmla="*/ 348 h 1268"/>
                <a:gd name="T14" fmla="*/ 252 w 1408"/>
                <a:gd name="T15" fmla="*/ 300 h 1268"/>
                <a:gd name="T16" fmla="*/ 334 w 1408"/>
                <a:gd name="T17" fmla="*/ 282 h 1268"/>
                <a:gd name="T18" fmla="*/ 454 w 1408"/>
                <a:gd name="T19" fmla="*/ 290 h 1268"/>
                <a:gd name="T20" fmla="*/ 610 w 1408"/>
                <a:gd name="T21" fmla="*/ 336 h 1268"/>
                <a:gd name="T22" fmla="*/ 702 w 1408"/>
                <a:gd name="T23" fmla="*/ 1060 h 1268"/>
                <a:gd name="T24" fmla="*/ 730 w 1408"/>
                <a:gd name="T25" fmla="*/ 976 h 1268"/>
                <a:gd name="T26" fmla="*/ 816 w 1408"/>
                <a:gd name="T27" fmla="*/ 852 h 1268"/>
                <a:gd name="T28" fmla="*/ 912 w 1408"/>
                <a:gd name="T29" fmla="*/ 778 h 1268"/>
                <a:gd name="T30" fmla="*/ 990 w 1408"/>
                <a:gd name="T31" fmla="*/ 284 h 1268"/>
                <a:gd name="T32" fmla="*/ 1074 w 1408"/>
                <a:gd name="T33" fmla="*/ 282 h 1268"/>
                <a:gd name="T34" fmla="*/ 1180 w 1408"/>
                <a:gd name="T35" fmla="*/ 310 h 1268"/>
                <a:gd name="T36" fmla="*/ 1262 w 1408"/>
                <a:gd name="T37" fmla="*/ 362 h 1268"/>
                <a:gd name="T38" fmla="*/ 1332 w 1408"/>
                <a:gd name="T39" fmla="*/ 900 h 1268"/>
                <a:gd name="T40" fmla="*/ 1346 w 1408"/>
                <a:gd name="T41" fmla="*/ 916 h 1268"/>
                <a:gd name="T42" fmla="*/ 1356 w 1408"/>
                <a:gd name="T43" fmla="*/ 932 h 1268"/>
                <a:gd name="T44" fmla="*/ 1402 w 1408"/>
                <a:gd name="T45" fmla="*/ 394 h 1268"/>
                <a:gd name="T46" fmla="*/ 1320 w 1408"/>
                <a:gd name="T47" fmla="*/ 314 h 1268"/>
                <a:gd name="T48" fmla="*/ 1218 w 1408"/>
                <a:gd name="T49" fmla="*/ 248 h 1268"/>
                <a:gd name="T50" fmla="*/ 1080 w 1408"/>
                <a:gd name="T51" fmla="*/ 210 h 1268"/>
                <a:gd name="T52" fmla="*/ 990 w 1408"/>
                <a:gd name="T53" fmla="*/ 0 h 1268"/>
                <a:gd name="T54" fmla="*/ 874 w 1408"/>
                <a:gd name="T55" fmla="*/ 54 h 1268"/>
                <a:gd name="T56" fmla="*/ 774 w 1408"/>
                <a:gd name="T57" fmla="*/ 146 h 1268"/>
                <a:gd name="T58" fmla="*/ 722 w 1408"/>
                <a:gd name="T59" fmla="*/ 232 h 1268"/>
                <a:gd name="T60" fmla="*/ 702 w 1408"/>
                <a:gd name="T61" fmla="*/ 292 h 1268"/>
                <a:gd name="T62" fmla="*/ 578 w 1408"/>
                <a:gd name="T63" fmla="*/ 240 h 1268"/>
                <a:gd name="T64" fmla="*/ 430 w 1408"/>
                <a:gd name="T65" fmla="*/ 210 h 1268"/>
                <a:gd name="T66" fmla="*/ 328 w 1408"/>
                <a:gd name="T67" fmla="*/ 210 h 1268"/>
                <a:gd name="T68" fmla="*/ 190 w 1408"/>
                <a:gd name="T69" fmla="*/ 248 h 1268"/>
                <a:gd name="T70" fmla="*/ 88 w 1408"/>
                <a:gd name="T71" fmla="*/ 314 h 1268"/>
                <a:gd name="T72" fmla="*/ 6 w 1408"/>
                <a:gd name="T73" fmla="*/ 394 h 1268"/>
                <a:gd name="T74" fmla="*/ 114 w 1408"/>
                <a:gd name="T75" fmla="*/ 1216 h 1268"/>
                <a:gd name="T76" fmla="*/ 264 w 1408"/>
                <a:gd name="T77" fmla="*/ 1152 h 1268"/>
                <a:gd name="T78" fmla="*/ 386 w 1408"/>
                <a:gd name="T79" fmla="*/ 1128 h 1268"/>
                <a:gd name="T80" fmla="*/ 488 w 1408"/>
                <a:gd name="T81" fmla="*/ 1132 h 1268"/>
                <a:gd name="T82" fmla="*/ 560 w 1408"/>
                <a:gd name="T83" fmla="*/ 1152 h 1268"/>
                <a:gd name="T84" fmla="*/ 606 w 1408"/>
                <a:gd name="T85" fmla="*/ 1182 h 1268"/>
                <a:gd name="T86" fmla="*/ 624 w 1408"/>
                <a:gd name="T87" fmla="*/ 1214 h 1268"/>
                <a:gd name="T88" fmla="*/ 632 w 1408"/>
                <a:gd name="T89" fmla="*/ 1228 h 1268"/>
                <a:gd name="T90" fmla="*/ 666 w 1408"/>
                <a:gd name="T91" fmla="*/ 1260 h 1268"/>
                <a:gd name="T92" fmla="*/ 702 w 1408"/>
                <a:gd name="T93" fmla="*/ 1268 h 1268"/>
                <a:gd name="T94" fmla="*/ 748 w 1408"/>
                <a:gd name="T95" fmla="*/ 1254 h 1268"/>
                <a:gd name="T96" fmla="*/ 778 w 1408"/>
                <a:gd name="T97" fmla="*/ 1216 h 1268"/>
                <a:gd name="T98" fmla="*/ 780 w 1408"/>
                <a:gd name="T99" fmla="*/ 1214 h 1268"/>
                <a:gd name="T100" fmla="*/ 818 w 1408"/>
                <a:gd name="T101" fmla="*/ 1166 h 1268"/>
                <a:gd name="T102" fmla="*/ 918 w 1408"/>
                <a:gd name="T103" fmla="*/ 1132 h 1268"/>
                <a:gd name="T104" fmla="*/ 802 w 1408"/>
                <a:gd name="T105" fmla="*/ 1050 h 1268"/>
                <a:gd name="T106" fmla="*/ 704 w 1408"/>
                <a:gd name="T107" fmla="*/ 109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268">
                  <a:moveTo>
                    <a:pt x="704" y="1090"/>
                  </a:moveTo>
                  <a:lnTo>
                    <a:pt x="704" y="1090"/>
                  </a:lnTo>
                  <a:lnTo>
                    <a:pt x="694" y="1086"/>
                  </a:lnTo>
                  <a:lnTo>
                    <a:pt x="672" y="1074"/>
                  </a:lnTo>
                  <a:lnTo>
                    <a:pt x="636" y="1060"/>
                  </a:lnTo>
                  <a:lnTo>
                    <a:pt x="590" y="1046"/>
                  </a:lnTo>
                  <a:lnTo>
                    <a:pt x="564" y="1038"/>
                  </a:lnTo>
                  <a:lnTo>
                    <a:pt x="536" y="1032"/>
                  </a:lnTo>
                  <a:lnTo>
                    <a:pt x="506" y="1028"/>
                  </a:lnTo>
                  <a:lnTo>
                    <a:pt x="474" y="1024"/>
                  </a:lnTo>
                  <a:lnTo>
                    <a:pt x="440" y="1024"/>
                  </a:lnTo>
                  <a:lnTo>
                    <a:pt x="404" y="1024"/>
                  </a:lnTo>
                  <a:lnTo>
                    <a:pt x="368" y="1026"/>
                  </a:lnTo>
                  <a:lnTo>
                    <a:pt x="330" y="1032"/>
                  </a:lnTo>
                  <a:lnTo>
                    <a:pt x="330" y="1032"/>
                  </a:lnTo>
                  <a:lnTo>
                    <a:pt x="270" y="1046"/>
                  </a:lnTo>
                  <a:lnTo>
                    <a:pt x="216" y="1060"/>
                  </a:lnTo>
                  <a:lnTo>
                    <a:pt x="172" y="1076"/>
                  </a:lnTo>
                  <a:lnTo>
                    <a:pt x="138" y="1092"/>
                  </a:lnTo>
                  <a:lnTo>
                    <a:pt x="110" y="1106"/>
                  </a:lnTo>
                  <a:lnTo>
                    <a:pt x="92" y="1116"/>
                  </a:lnTo>
                  <a:lnTo>
                    <a:pt x="76" y="1126"/>
                  </a:lnTo>
                  <a:lnTo>
                    <a:pt x="76" y="434"/>
                  </a:lnTo>
                  <a:lnTo>
                    <a:pt x="76" y="434"/>
                  </a:lnTo>
                  <a:lnTo>
                    <a:pt x="94" y="412"/>
                  </a:lnTo>
                  <a:lnTo>
                    <a:pt x="116" y="390"/>
                  </a:lnTo>
                  <a:lnTo>
                    <a:pt x="146" y="362"/>
                  </a:lnTo>
                  <a:lnTo>
                    <a:pt x="164" y="348"/>
                  </a:lnTo>
                  <a:lnTo>
                    <a:pt x="184" y="336"/>
                  </a:lnTo>
                  <a:lnTo>
                    <a:pt x="206" y="322"/>
                  </a:lnTo>
                  <a:lnTo>
                    <a:pt x="228" y="310"/>
                  </a:lnTo>
                  <a:lnTo>
                    <a:pt x="252" y="300"/>
                  </a:lnTo>
                  <a:lnTo>
                    <a:pt x="278" y="292"/>
                  </a:lnTo>
                  <a:lnTo>
                    <a:pt x="306" y="286"/>
                  </a:lnTo>
                  <a:lnTo>
                    <a:pt x="334" y="282"/>
                  </a:lnTo>
                  <a:lnTo>
                    <a:pt x="334" y="282"/>
                  </a:lnTo>
                  <a:lnTo>
                    <a:pt x="364" y="282"/>
                  </a:lnTo>
                  <a:lnTo>
                    <a:pt x="394" y="282"/>
                  </a:lnTo>
                  <a:lnTo>
                    <a:pt x="424" y="286"/>
                  </a:lnTo>
                  <a:lnTo>
                    <a:pt x="454" y="290"/>
                  </a:lnTo>
                  <a:lnTo>
                    <a:pt x="484" y="296"/>
                  </a:lnTo>
                  <a:lnTo>
                    <a:pt x="510" y="302"/>
                  </a:lnTo>
                  <a:lnTo>
                    <a:pt x="562" y="318"/>
                  </a:lnTo>
                  <a:lnTo>
                    <a:pt x="610" y="336"/>
                  </a:lnTo>
                  <a:lnTo>
                    <a:pt x="648" y="354"/>
                  </a:lnTo>
                  <a:lnTo>
                    <a:pt x="680" y="368"/>
                  </a:lnTo>
                  <a:lnTo>
                    <a:pt x="702" y="380"/>
                  </a:lnTo>
                  <a:lnTo>
                    <a:pt x="702" y="1060"/>
                  </a:lnTo>
                  <a:lnTo>
                    <a:pt x="702" y="1060"/>
                  </a:lnTo>
                  <a:lnTo>
                    <a:pt x="708" y="1036"/>
                  </a:lnTo>
                  <a:lnTo>
                    <a:pt x="714" y="1016"/>
                  </a:lnTo>
                  <a:lnTo>
                    <a:pt x="730" y="976"/>
                  </a:lnTo>
                  <a:lnTo>
                    <a:pt x="748" y="940"/>
                  </a:lnTo>
                  <a:lnTo>
                    <a:pt x="770" y="906"/>
                  </a:lnTo>
                  <a:lnTo>
                    <a:pt x="792" y="878"/>
                  </a:lnTo>
                  <a:lnTo>
                    <a:pt x="816" y="852"/>
                  </a:lnTo>
                  <a:lnTo>
                    <a:pt x="842" y="828"/>
                  </a:lnTo>
                  <a:lnTo>
                    <a:pt x="866" y="808"/>
                  </a:lnTo>
                  <a:lnTo>
                    <a:pt x="890" y="792"/>
                  </a:lnTo>
                  <a:lnTo>
                    <a:pt x="912" y="778"/>
                  </a:lnTo>
                  <a:lnTo>
                    <a:pt x="952" y="756"/>
                  </a:lnTo>
                  <a:lnTo>
                    <a:pt x="978" y="744"/>
                  </a:lnTo>
                  <a:lnTo>
                    <a:pt x="990" y="740"/>
                  </a:lnTo>
                  <a:lnTo>
                    <a:pt x="990" y="284"/>
                  </a:lnTo>
                  <a:lnTo>
                    <a:pt x="990" y="284"/>
                  </a:lnTo>
                  <a:lnTo>
                    <a:pt x="1030" y="282"/>
                  </a:lnTo>
                  <a:lnTo>
                    <a:pt x="1074" y="282"/>
                  </a:lnTo>
                  <a:lnTo>
                    <a:pt x="1074" y="282"/>
                  </a:lnTo>
                  <a:lnTo>
                    <a:pt x="1104" y="286"/>
                  </a:lnTo>
                  <a:lnTo>
                    <a:pt x="1130" y="292"/>
                  </a:lnTo>
                  <a:lnTo>
                    <a:pt x="1156" y="300"/>
                  </a:lnTo>
                  <a:lnTo>
                    <a:pt x="1180" y="310"/>
                  </a:lnTo>
                  <a:lnTo>
                    <a:pt x="1204" y="322"/>
                  </a:lnTo>
                  <a:lnTo>
                    <a:pt x="1224" y="336"/>
                  </a:lnTo>
                  <a:lnTo>
                    <a:pt x="1244" y="348"/>
                  </a:lnTo>
                  <a:lnTo>
                    <a:pt x="1262" y="362"/>
                  </a:lnTo>
                  <a:lnTo>
                    <a:pt x="1292" y="390"/>
                  </a:lnTo>
                  <a:lnTo>
                    <a:pt x="1314" y="412"/>
                  </a:lnTo>
                  <a:lnTo>
                    <a:pt x="1332" y="434"/>
                  </a:lnTo>
                  <a:lnTo>
                    <a:pt x="1332" y="900"/>
                  </a:lnTo>
                  <a:lnTo>
                    <a:pt x="1332" y="900"/>
                  </a:lnTo>
                  <a:lnTo>
                    <a:pt x="1334" y="902"/>
                  </a:lnTo>
                  <a:lnTo>
                    <a:pt x="1334" y="902"/>
                  </a:lnTo>
                  <a:lnTo>
                    <a:pt x="1346" y="916"/>
                  </a:lnTo>
                  <a:lnTo>
                    <a:pt x="1354" y="928"/>
                  </a:lnTo>
                  <a:lnTo>
                    <a:pt x="1354" y="928"/>
                  </a:lnTo>
                  <a:lnTo>
                    <a:pt x="1356" y="932"/>
                  </a:lnTo>
                  <a:lnTo>
                    <a:pt x="1356" y="932"/>
                  </a:lnTo>
                  <a:lnTo>
                    <a:pt x="1408" y="1038"/>
                  </a:lnTo>
                  <a:lnTo>
                    <a:pt x="1408" y="402"/>
                  </a:lnTo>
                  <a:lnTo>
                    <a:pt x="1408" y="402"/>
                  </a:lnTo>
                  <a:lnTo>
                    <a:pt x="1402" y="394"/>
                  </a:lnTo>
                  <a:lnTo>
                    <a:pt x="1386" y="374"/>
                  </a:lnTo>
                  <a:lnTo>
                    <a:pt x="1358" y="346"/>
                  </a:lnTo>
                  <a:lnTo>
                    <a:pt x="1340" y="330"/>
                  </a:lnTo>
                  <a:lnTo>
                    <a:pt x="1320" y="314"/>
                  </a:lnTo>
                  <a:lnTo>
                    <a:pt x="1298" y="296"/>
                  </a:lnTo>
                  <a:lnTo>
                    <a:pt x="1274" y="280"/>
                  </a:lnTo>
                  <a:lnTo>
                    <a:pt x="1246" y="264"/>
                  </a:lnTo>
                  <a:lnTo>
                    <a:pt x="1218" y="248"/>
                  </a:lnTo>
                  <a:lnTo>
                    <a:pt x="1186" y="234"/>
                  </a:lnTo>
                  <a:lnTo>
                    <a:pt x="1154" y="224"/>
                  </a:lnTo>
                  <a:lnTo>
                    <a:pt x="1118" y="216"/>
                  </a:lnTo>
                  <a:lnTo>
                    <a:pt x="1080" y="210"/>
                  </a:lnTo>
                  <a:lnTo>
                    <a:pt x="1080" y="210"/>
                  </a:lnTo>
                  <a:lnTo>
                    <a:pt x="1034" y="208"/>
                  </a:lnTo>
                  <a:lnTo>
                    <a:pt x="990" y="210"/>
                  </a:lnTo>
                  <a:lnTo>
                    <a:pt x="990" y="0"/>
                  </a:lnTo>
                  <a:lnTo>
                    <a:pt x="990" y="0"/>
                  </a:lnTo>
                  <a:lnTo>
                    <a:pt x="946" y="14"/>
                  </a:lnTo>
                  <a:lnTo>
                    <a:pt x="908" y="34"/>
                  </a:lnTo>
                  <a:lnTo>
                    <a:pt x="874" y="54"/>
                  </a:lnTo>
                  <a:lnTo>
                    <a:pt x="844" y="76"/>
                  </a:lnTo>
                  <a:lnTo>
                    <a:pt x="818" y="98"/>
                  </a:lnTo>
                  <a:lnTo>
                    <a:pt x="794" y="122"/>
                  </a:lnTo>
                  <a:lnTo>
                    <a:pt x="774" y="146"/>
                  </a:lnTo>
                  <a:lnTo>
                    <a:pt x="758" y="168"/>
                  </a:lnTo>
                  <a:lnTo>
                    <a:pt x="744" y="192"/>
                  </a:lnTo>
                  <a:lnTo>
                    <a:pt x="732" y="212"/>
                  </a:lnTo>
                  <a:lnTo>
                    <a:pt x="722" y="232"/>
                  </a:lnTo>
                  <a:lnTo>
                    <a:pt x="714" y="250"/>
                  </a:lnTo>
                  <a:lnTo>
                    <a:pt x="706" y="278"/>
                  </a:lnTo>
                  <a:lnTo>
                    <a:pt x="702" y="292"/>
                  </a:lnTo>
                  <a:lnTo>
                    <a:pt x="702" y="292"/>
                  </a:lnTo>
                  <a:lnTo>
                    <a:pt x="688" y="284"/>
                  </a:lnTo>
                  <a:lnTo>
                    <a:pt x="660" y="272"/>
                  </a:lnTo>
                  <a:lnTo>
                    <a:pt x="624" y="256"/>
                  </a:lnTo>
                  <a:lnTo>
                    <a:pt x="578" y="240"/>
                  </a:lnTo>
                  <a:lnTo>
                    <a:pt x="524" y="226"/>
                  </a:lnTo>
                  <a:lnTo>
                    <a:pt x="494" y="220"/>
                  </a:lnTo>
                  <a:lnTo>
                    <a:pt x="464" y="214"/>
                  </a:lnTo>
                  <a:lnTo>
                    <a:pt x="430" y="210"/>
                  </a:lnTo>
                  <a:lnTo>
                    <a:pt x="398" y="208"/>
                  </a:lnTo>
                  <a:lnTo>
                    <a:pt x="362" y="208"/>
                  </a:lnTo>
                  <a:lnTo>
                    <a:pt x="328" y="210"/>
                  </a:lnTo>
                  <a:lnTo>
                    <a:pt x="328" y="210"/>
                  </a:lnTo>
                  <a:lnTo>
                    <a:pt x="290" y="216"/>
                  </a:lnTo>
                  <a:lnTo>
                    <a:pt x="256" y="224"/>
                  </a:lnTo>
                  <a:lnTo>
                    <a:pt x="222" y="234"/>
                  </a:lnTo>
                  <a:lnTo>
                    <a:pt x="190" y="248"/>
                  </a:lnTo>
                  <a:lnTo>
                    <a:pt x="162" y="264"/>
                  </a:lnTo>
                  <a:lnTo>
                    <a:pt x="134" y="280"/>
                  </a:lnTo>
                  <a:lnTo>
                    <a:pt x="110" y="296"/>
                  </a:lnTo>
                  <a:lnTo>
                    <a:pt x="88" y="314"/>
                  </a:lnTo>
                  <a:lnTo>
                    <a:pt x="68" y="330"/>
                  </a:lnTo>
                  <a:lnTo>
                    <a:pt x="50" y="346"/>
                  </a:lnTo>
                  <a:lnTo>
                    <a:pt x="22" y="374"/>
                  </a:lnTo>
                  <a:lnTo>
                    <a:pt x="6" y="394"/>
                  </a:lnTo>
                  <a:lnTo>
                    <a:pt x="0" y="402"/>
                  </a:lnTo>
                  <a:lnTo>
                    <a:pt x="0" y="1216"/>
                  </a:lnTo>
                  <a:lnTo>
                    <a:pt x="114" y="1216"/>
                  </a:lnTo>
                  <a:lnTo>
                    <a:pt x="114" y="1216"/>
                  </a:lnTo>
                  <a:lnTo>
                    <a:pt x="164" y="1190"/>
                  </a:lnTo>
                  <a:lnTo>
                    <a:pt x="194" y="1178"/>
                  </a:lnTo>
                  <a:lnTo>
                    <a:pt x="228" y="1164"/>
                  </a:lnTo>
                  <a:lnTo>
                    <a:pt x="264" y="1152"/>
                  </a:lnTo>
                  <a:lnTo>
                    <a:pt x="304" y="1140"/>
                  </a:lnTo>
                  <a:lnTo>
                    <a:pt x="344" y="1132"/>
                  </a:lnTo>
                  <a:lnTo>
                    <a:pt x="386" y="1128"/>
                  </a:lnTo>
                  <a:lnTo>
                    <a:pt x="386" y="1128"/>
                  </a:lnTo>
                  <a:lnTo>
                    <a:pt x="414" y="1128"/>
                  </a:lnTo>
                  <a:lnTo>
                    <a:pt x="440" y="1128"/>
                  </a:lnTo>
                  <a:lnTo>
                    <a:pt x="466" y="1130"/>
                  </a:lnTo>
                  <a:lnTo>
                    <a:pt x="488" y="1132"/>
                  </a:lnTo>
                  <a:lnTo>
                    <a:pt x="510" y="1136"/>
                  </a:lnTo>
                  <a:lnTo>
                    <a:pt x="528" y="1140"/>
                  </a:lnTo>
                  <a:lnTo>
                    <a:pt x="546" y="1146"/>
                  </a:lnTo>
                  <a:lnTo>
                    <a:pt x="560" y="1152"/>
                  </a:lnTo>
                  <a:lnTo>
                    <a:pt x="574" y="1158"/>
                  </a:lnTo>
                  <a:lnTo>
                    <a:pt x="586" y="1166"/>
                  </a:lnTo>
                  <a:lnTo>
                    <a:pt x="596" y="1174"/>
                  </a:lnTo>
                  <a:lnTo>
                    <a:pt x="606" y="1182"/>
                  </a:lnTo>
                  <a:lnTo>
                    <a:pt x="612" y="1190"/>
                  </a:lnTo>
                  <a:lnTo>
                    <a:pt x="618" y="1198"/>
                  </a:lnTo>
                  <a:lnTo>
                    <a:pt x="622" y="1206"/>
                  </a:lnTo>
                  <a:lnTo>
                    <a:pt x="624" y="1214"/>
                  </a:lnTo>
                  <a:lnTo>
                    <a:pt x="624" y="1214"/>
                  </a:lnTo>
                  <a:lnTo>
                    <a:pt x="626" y="1218"/>
                  </a:lnTo>
                  <a:lnTo>
                    <a:pt x="626" y="1218"/>
                  </a:lnTo>
                  <a:lnTo>
                    <a:pt x="632" y="1228"/>
                  </a:lnTo>
                  <a:lnTo>
                    <a:pt x="638" y="1238"/>
                  </a:lnTo>
                  <a:lnTo>
                    <a:pt x="646" y="1246"/>
                  </a:lnTo>
                  <a:lnTo>
                    <a:pt x="656" y="1254"/>
                  </a:lnTo>
                  <a:lnTo>
                    <a:pt x="666" y="1260"/>
                  </a:lnTo>
                  <a:lnTo>
                    <a:pt x="678" y="1264"/>
                  </a:lnTo>
                  <a:lnTo>
                    <a:pt x="690" y="1268"/>
                  </a:lnTo>
                  <a:lnTo>
                    <a:pt x="702" y="1268"/>
                  </a:lnTo>
                  <a:lnTo>
                    <a:pt x="702" y="1268"/>
                  </a:lnTo>
                  <a:lnTo>
                    <a:pt x="714" y="1268"/>
                  </a:lnTo>
                  <a:lnTo>
                    <a:pt x="726" y="1264"/>
                  </a:lnTo>
                  <a:lnTo>
                    <a:pt x="738" y="1260"/>
                  </a:lnTo>
                  <a:lnTo>
                    <a:pt x="748" y="1254"/>
                  </a:lnTo>
                  <a:lnTo>
                    <a:pt x="758" y="1246"/>
                  </a:lnTo>
                  <a:lnTo>
                    <a:pt x="766" y="1238"/>
                  </a:lnTo>
                  <a:lnTo>
                    <a:pt x="774" y="1228"/>
                  </a:lnTo>
                  <a:lnTo>
                    <a:pt x="778" y="1216"/>
                  </a:lnTo>
                  <a:lnTo>
                    <a:pt x="780" y="1216"/>
                  </a:lnTo>
                  <a:lnTo>
                    <a:pt x="780" y="1216"/>
                  </a:lnTo>
                  <a:lnTo>
                    <a:pt x="780" y="1214"/>
                  </a:lnTo>
                  <a:lnTo>
                    <a:pt x="780" y="1214"/>
                  </a:lnTo>
                  <a:lnTo>
                    <a:pt x="784" y="1202"/>
                  </a:lnTo>
                  <a:lnTo>
                    <a:pt x="792" y="1190"/>
                  </a:lnTo>
                  <a:lnTo>
                    <a:pt x="804" y="1178"/>
                  </a:lnTo>
                  <a:lnTo>
                    <a:pt x="818" y="1166"/>
                  </a:lnTo>
                  <a:lnTo>
                    <a:pt x="836" y="1154"/>
                  </a:lnTo>
                  <a:lnTo>
                    <a:pt x="860" y="1146"/>
                  </a:lnTo>
                  <a:lnTo>
                    <a:pt x="886" y="1138"/>
                  </a:lnTo>
                  <a:lnTo>
                    <a:pt x="918" y="1132"/>
                  </a:lnTo>
                  <a:lnTo>
                    <a:pt x="868" y="1034"/>
                  </a:lnTo>
                  <a:lnTo>
                    <a:pt x="868" y="1034"/>
                  </a:lnTo>
                  <a:lnTo>
                    <a:pt x="834" y="1042"/>
                  </a:lnTo>
                  <a:lnTo>
                    <a:pt x="802" y="1050"/>
                  </a:lnTo>
                  <a:lnTo>
                    <a:pt x="776" y="1058"/>
                  </a:lnTo>
                  <a:lnTo>
                    <a:pt x="752" y="1068"/>
                  </a:lnTo>
                  <a:lnTo>
                    <a:pt x="718" y="1082"/>
                  </a:lnTo>
                  <a:lnTo>
                    <a:pt x="704" y="1090"/>
                  </a:lnTo>
                  <a:lnTo>
                    <a:pt x="704" y="1090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65" name="Freeform 102"/>
            <p:cNvSpPr>
              <a:spLocks/>
            </p:cNvSpPr>
            <p:nvPr/>
          </p:nvSpPr>
          <p:spPr bwMode="auto">
            <a:xfrm>
              <a:off x="7034344" y="2204069"/>
              <a:ext cx="213883" cy="201883"/>
            </a:xfrm>
            <a:custGeom>
              <a:avLst/>
              <a:gdLst>
                <a:gd name="T0" fmla="*/ 454 w 606"/>
                <a:gd name="T1" fmla="*/ 56 h 572"/>
                <a:gd name="T2" fmla="*/ 452 w 606"/>
                <a:gd name="T3" fmla="*/ 54 h 572"/>
                <a:gd name="T4" fmla="*/ 440 w 606"/>
                <a:gd name="T5" fmla="*/ 38 h 572"/>
                <a:gd name="T6" fmla="*/ 420 w 606"/>
                <a:gd name="T7" fmla="*/ 26 h 572"/>
                <a:gd name="T8" fmla="*/ 402 w 606"/>
                <a:gd name="T9" fmla="*/ 32 h 572"/>
                <a:gd name="T10" fmla="*/ 382 w 606"/>
                <a:gd name="T11" fmla="*/ 46 h 572"/>
                <a:gd name="T12" fmla="*/ 378 w 606"/>
                <a:gd name="T13" fmla="*/ 62 h 572"/>
                <a:gd name="T14" fmla="*/ 380 w 606"/>
                <a:gd name="T15" fmla="*/ 84 h 572"/>
                <a:gd name="T16" fmla="*/ 444 w 606"/>
                <a:gd name="T17" fmla="*/ 276 h 572"/>
                <a:gd name="T18" fmla="*/ 356 w 606"/>
                <a:gd name="T19" fmla="*/ 100 h 572"/>
                <a:gd name="T20" fmla="*/ 354 w 606"/>
                <a:gd name="T21" fmla="*/ 100 h 572"/>
                <a:gd name="T22" fmla="*/ 350 w 606"/>
                <a:gd name="T23" fmla="*/ 90 h 572"/>
                <a:gd name="T24" fmla="*/ 334 w 606"/>
                <a:gd name="T25" fmla="*/ 74 h 572"/>
                <a:gd name="T26" fmla="*/ 314 w 606"/>
                <a:gd name="T27" fmla="*/ 72 h 572"/>
                <a:gd name="T28" fmla="*/ 292 w 606"/>
                <a:gd name="T29" fmla="*/ 82 h 572"/>
                <a:gd name="T30" fmla="*/ 280 w 606"/>
                <a:gd name="T31" fmla="*/ 106 h 572"/>
                <a:gd name="T32" fmla="*/ 282 w 606"/>
                <a:gd name="T33" fmla="*/ 128 h 572"/>
                <a:gd name="T34" fmla="*/ 350 w 606"/>
                <a:gd name="T35" fmla="*/ 324 h 572"/>
                <a:gd name="T36" fmla="*/ 258 w 606"/>
                <a:gd name="T37" fmla="*/ 146 h 572"/>
                <a:gd name="T38" fmla="*/ 258 w 606"/>
                <a:gd name="T39" fmla="*/ 144 h 572"/>
                <a:gd name="T40" fmla="*/ 252 w 606"/>
                <a:gd name="T41" fmla="*/ 134 h 572"/>
                <a:gd name="T42" fmla="*/ 236 w 606"/>
                <a:gd name="T43" fmla="*/ 118 h 572"/>
                <a:gd name="T44" fmla="*/ 216 w 606"/>
                <a:gd name="T45" fmla="*/ 116 h 572"/>
                <a:gd name="T46" fmla="*/ 194 w 606"/>
                <a:gd name="T47" fmla="*/ 126 h 572"/>
                <a:gd name="T48" fmla="*/ 182 w 606"/>
                <a:gd name="T49" fmla="*/ 150 h 572"/>
                <a:gd name="T50" fmla="*/ 182 w 606"/>
                <a:gd name="T51" fmla="*/ 164 h 572"/>
                <a:gd name="T52" fmla="*/ 254 w 606"/>
                <a:gd name="T53" fmla="*/ 374 h 572"/>
                <a:gd name="T54" fmla="*/ 78 w 606"/>
                <a:gd name="T55" fmla="*/ 30 h 572"/>
                <a:gd name="T56" fmla="*/ 76 w 606"/>
                <a:gd name="T57" fmla="*/ 30 h 572"/>
                <a:gd name="T58" fmla="*/ 76 w 606"/>
                <a:gd name="T59" fmla="*/ 28 h 572"/>
                <a:gd name="T60" fmla="*/ 64 w 606"/>
                <a:gd name="T61" fmla="*/ 10 h 572"/>
                <a:gd name="T62" fmla="*/ 44 w 606"/>
                <a:gd name="T63" fmla="*/ 0 h 572"/>
                <a:gd name="T64" fmla="*/ 26 w 606"/>
                <a:gd name="T65" fmla="*/ 4 h 572"/>
                <a:gd name="T66" fmla="*/ 4 w 606"/>
                <a:gd name="T67" fmla="*/ 28 h 572"/>
                <a:gd name="T68" fmla="*/ 0 w 606"/>
                <a:gd name="T69" fmla="*/ 42 h 572"/>
                <a:gd name="T70" fmla="*/ 236 w 606"/>
                <a:gd name="T71" fmla="*/ 518 h 572"/>
                <a:gd name="T72" fmla="*/ 250 w 606"/>
                <a:gd name="T73" fmla="*/ 538 h 572"/>
                <a:gd name="T74" fmla="*/ 272 w 606"/>
                <a:gd name="T75" fmla="*/ 558 h 572"/>
                <a:gd name="T76" fmla="*/ 314 w 606"/>
                <a:gd name="T77" fmla="*/ 572 h 572"/>
                <a:gd name="T78" fmla="*/ 352 w 606"/>
                <a:gd name="T79" fmla="*/ 566 h 572"/>
                <a:gd name="T80" fmla="*/ 434 w 606"/>
                <a:gd name="T81" fmla="*/ 536 h 572"/>
                <a:gd name="T82" fmla="*/ 518 w 606"/>
                <a:gd name="T83" fmla="*/ 494 h 572"/>
                <a:gd name="T84" fmla="*/ 570 w 606"/>
                <a:gd name="T85" fmla="*/ 460 h 572"/>
                <a:gd name="T86" fmla="*/ 598 w 606"/>
                <a:gd name="T87" fmla="*/ 430 h 572"/>
                <a:gd name="T88" fmla="*/ 604 w 606"/>
                <a:gd name="T89" fmla="*/ 408 h 572"/>
                <a:gd name="T90" fmla="*/ 602 w 606"/>
                <a:gd name="T91" fmla="*/ 364 h 572"/>
                <a:gd name="T92" fmla="*/ 582 w 606"/>
                <a:gd name="T93" fmla="*/ 31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572">
                  <a:moveTo>
                    <a:pt x="454" y="58"/>
                  </a:moveTo>
                  <a:lnTo>
                    <a:pt x="454" y="56"/>
                  </a:lnTo>
                  <a:lnTo>
                    <a:pt x="454" y="56"/>
                  </a:lnTo>
                  <a:lnTo>
                    <a:pt x="452" y="56"/>
                  </a:lnTo>
                  <a:lnTo>
                    <a:pt x="452" y="56"/>
                  </a:lnTo>
                  <a:lnTo>
                    <a:pt x="452" y="54"/>
                  </a:lnTo>
                  <a:lnTo>
                    <a:pt x="452" y="54"/>
                  </a:lnTo>
                  <a:lnTo>
                    <a:pt x="448" y="46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30" y="30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12" y="28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0" y="38"/>
                  </a:lnTo>
                  <a:lnTo>
                    <a:pt x="382" y="46"/>
                  </a:lnTo>
                  <a:lnTo>
                    <a:pt x="378" y="54"/>
                  </a:lnTo>
                  <a:lnTo>
                    <a:pt x="378" y="62"/>
                  </a:lnTo>
                  <a:lnTo>
                    <a:pt x="378" y="62"/>
                  </a:lnTo>
                  <a:lnTo>
                    <a:pt x="376" y="70"/>
                  </a:lnTo>
                  <a:lnTo>
                    <a:pt x="378" y="76"/>
                  </a:lnTo>
                  <a:lnTo>
                    <a:pt x="380" y="84"/>
                  </a:lnTo>
                  <a:lnTo>
                    <a:pt x="470" y="264"/>
                  </a:lnTo>
                  <a:lnTo>
                    <a:pt x="446" y="278"/>
                  </a:lnTo>
                  <a:lnTo>
                    <a:pt x="444" y="276"/>
                  </a:lnTo>
                  <a:lnTo>
                    <a:pt x="444" y="276"/>
                  </a:lnTo>
                  <a:lnTo>
                    <a:pt x="356" y="102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4" y="98"/>
                  </a:lnTo>
                  <a:lnTo>
                    <a:pt x="354" y="98"/>
                  </a:lnTo>
                  <a:lnTo>
                    <a:pt x="350" y="90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34" y="74"/>
                  </a:lnTo>
                  <a:lnTo>
                    <a:pt x="322" y="70"/>
                  </a:lnTo>
                  <a:lnTo>
                    <a:pt x="322" y="70"/>
                  </a:lnTo>
                  <a:lnTo>
                    <a:pt x="314" y="72"/>
                  </a:lnTo>
                  <a:lnTo>
                    <a:pt x="304" y="76"/>
                  </a:lnTo>
                  <a:lnTo>
                    <a:pt x="304" y="76"/>
                  </a:lnTo>
                  <a:lnTo>
                    <a:pt x="292" y="82"/>
                  </a:lnTo>
                  <a:lnTo>
                    <a:pt x="286" y="90"/>
                  </a:lnTo>
                  <a:lnTo>
                    <a:pt x="282" y="98"/>
                  </a:lnTo>
                  <a:lnTo>
                    <a:pt x="280" y="106"/>
                  </a:lnTo>
                  <a:lnTo>
                    <a:pt x="280" y="106"/>
                  </a:lnTo>
                  <a:lnTo>
                    <a:pt x="280" y="120"/>
                  </a:lnTo>
                  <a:lnTo>
                    <a:pt x="282" y="128"/>
                  </a:lnTo>
                  <a:lnTo>
                    <a:pt x="376" y="312"/>
                  </a:lnTo>
                  <a:lnTo>
                    <a:pt x="350" y="326"/>
                  </a:lnTo>
                  <a:lnTo>
                    <a:pt x="350" y="324"/>
                  </a:lnTo>
                  <a:lnTo>
                    <a:pt x="348" y="324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2" y="13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36" y="118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16" y="116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194" y="126"/>
                  </a:lnTo>
                  <a:lnTo>
                    <a:pt x="188" y="134"/>
                  </a:lnTo>
                  <a:lnTo>
                    <a:pt x="184" y="14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82" y="158"/>
                  </a:lnTo>
                  <a:lnTo>
                    <a:pt x="182" y="164"/>
                  </a:lnTo>
                  <a:lnTo>
                    <a:pt x="184" y="172"/>
                  </a:lnTo>
                  <a:lnTo>
                    <a:pt x="280" y="362"/>
                  </a:lnTo>
                  <a:lnTo>
                    <a:pt x="254" y="374"/>
                  </a:lnTo>
                  <a:lnTo>
                    <a:pt x="254" y="374"/>
                  </a:lnTo>
                  <a:lnTo>
                    <a:pt x="252" y="374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2" y="2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236" y="518"/>
                  </a:lnTo>
                  <a:lnTo>
                    <a:pt x="236" y="518"/>
                  </a:lnTo>
                  <a:lnTo>
                    <a:pt x="244" y="530"/>
                  </a:lnTo>
                  <a:lnTo>
                    <a:pt x="250" y="538"/>
                  </a:lnTo>
                  <a:lnTo>
                    <a:pt x="260" y="548"/>
                  </a:lnTo>
                  <a:lnTo>
                    <a:pt x="260" y="548"/>
                  </a:lnTo>
                  <a:lnTo>
                    <a:pt x="272" y="558"/>
                  </a:lnTo>
                  <a:lnTo>
                    <a:pt x="286" y="566"/>
                  </a:lnTo>
                  <a:lnTo>
                    <a:pt x="304" y="572"/>
                  </a:lnTo>
                  <a:lnTo>
                    <a:pt x="314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52" y="566"/>
                  </a:lnTo>
                  <a:lnTo>
                    <a:pt x="390" y="554"/>
                  </a:lnTo>
                  <a:lnTo>
                    <a:pt x="390" y="554"/>
                  </a:lnTo>
                  <a:lnTo>
                    <a:pt x="434" y="536"/>
                  </a:lnTo>
                  <a:lnTo>
                    <a:pt x="478" y="516"/>
                  </a:lnTo>
                  <a:lnTo>
                    <a:pt x="478" y="516"/>
                  </a:lnTo>
                  <a:lnTo>
                    <a:pt x="518" y="494"/>
                  </a:lnTo>
                  <a:lnTo>
                    <a:pt x="554" y="470"/>
                  </a:lnTo>
                  <a:lnTo>
                    <a:pt x="554" y="470"/>
                  </a:lnTo>
                  <a:lnTo>
                    <a:pt x="570" y="460"/>
                  </a:lnTo>
                  <a:lnTo>
                    <a:pt x="582" y="448"/>
                  </a:lnTo>
                  <a:lnTo>
                    <a:pt x="592" y="438"/>
                  </a:lnTo>
                  <a:lnTo>
                    <a:pt x="598" y="430"/>
                  </a:lnTo>
                  <a:lnTo>
                    <a:pt x="598" y="430"/>
                  </a:lnTo>
                  <a:lnTo>
                    <a:pt x="602" y="420"/>
                  </a:lnTo>
                  <a:lnTo>
                    <a:pt x="604" y="408"/>
                  </a:lnTo>
                  <a:lnTo>
                    <a:pt x="606" y="394"/>
                  </a:lnTo>
                  <a:lnTo>
                    <a:pt x="604" y="380"/>
                  </a:lnTo>
                  <a:lnTo>
                    <a:pt x="602" y="364"/>
                  </a:lnTo>
                  <a:lnTo>
                    <a:pt x="598" y="348"/>
                  </a:lnTo>
                  <a:lnTo>
                    <a:pt x="590" y="330"/>
                  </a:lnTo>
                  <a:lnTo>
                    <a:pt x="582" y="312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636482" y="5886262"/>
            <a:ext cx="519530" cy="516706"/>
            <a:chOff x="6728697" y="1889246"/>
            <a:chExt cx="519530" cy="516706"/>
          </a:xfrm>
        </p:grpSpPr>
        <p:sp>
          <p:nvSpPr>
            <p:cNvPr id="67" name="Freeform 101"/>
            <p:cNvSpPr>
              <a:spLocks/>
            </p:cNvSpPr>
            <p:nvPr/>
          </p:nvSpPr>
          <p:spPr bwMode="auto">
            <a:xfrm>
              <a:off x="6728697" y="1889246"/>
              <a:ext cx="496943" cy="447531"/>
            </a:xfrm>
            <a:custGeom>
              <a:avLst/>
              <a:gdLst>
                <a:gd name="T0" fmla="*/ 672 w 1408"/>
                <a:gd name="T1" fmla="*/ 1074 h 1268"/>
                <a:gd name="T2" fmla="*/ 536 w 1408"/>
                <a:gd name="T3" fmla="*/ 1032 h 1268"/>
                <a:gd name="T4" fmla="*/ 404 w 1408"/>
                <a:gd name="T5" fmla="*/ 1024 h 1268"/>
                <a:gd name="T6" fmla="*/ 270 w 1408"/>
                <a:gd name="T7" fmla="*/ 1046 h 1268"/>
                <a:gd name="T8" fmla="*/ 110 w 1408"/>
                <a:gd name="T9" fmla="*/ 1106 h 1268"/>
                <a:gd name="T10" fmla="*/ 76 w 1408"/>
                <a:gd name="T11" fmla="*/ 434 h 1268"/>
                <a:gd name="T12" fmla="*/ 164 w 1408"/>
                <a:gd name="T13" fmla="*/ 348 h 1268"/>
                <a:gd name="T14" fmla="*/ 252 w 1408"/>
                <a:gd name="T15" fmla="*/ 300 h 1268"/>
                <a:gd name="T16" fmla="*/ 334 w 1408"/>
                <a:gd name="T17" fmla="*/ 282 h 1268"/>
                <a:gd name="T18" fmla="*/ 454 w 1408"/>
                <a:gd name="T19" fmla="*/ 290 h 1268"/>
                <a:gd name="T20" fmla="*/ 610 w 1408"/>
                <a:gd name="T21" fmla="*/ 336 h 1268"/>
                <a:gd name="T22" fmla="*/ 702 w 1408"/>
                <a:gd name="T23" fmla="*/ 1060 h 1268"/>
                <a:gd name="T24" fmla="*/ 730 w 1408"/>
                <a:gd name="T25" fmla="*/ 976 h 1268"/>
                <a:gd name="T26" fmla="*/ 816 w 1408"/>
                <a:gd name="T27" fmla="*/ 852 h 1268"/>
                <a:gd name="T28" fmla="*/ 912 w 1408"/>
                <a:gd name="T29" fmla="*/ 778 h 1268"/>
                <a:gd name="T30" fmla="*/ 990 w 1408"/>
                <a:gd name="T31" fmla="*/ 284 h 1268"/>
                <a:gd name="T32" fmla="*/ 1074 w 1408"/>
                <a:gd name="T33" fmla="*/ 282 h 1268"/>
                <a:gd name="T34" fmla="*/ 1180 w 1408"/>
                <a:gd name="T35" fmla="*/ 310 h 1268"/>
                <a:gd name="T36" fmla="*/ 1262 w 1408"/>
                <a:gd name="T37" fmla="*/ 362 h 1268"/>
                <a:gd name="T38" fmla="*/ 1332 w 1408"/>
                <a:gd name="T39" fmla="*/ 900 h 1268"/>
                <a:gd name="T40" fmla="*/ 1346 w 1408"/>
                <a:gd name="T41" fmla="*/ 916 h 1268"/>
                <a:gd name="T42" fmla="*/ 1356 w 1408"/>
                <a:gd name="T43" fmla="*/ 932 h 1268"/>
                <a:gd name="T44" fmla="*/ 1402 w 1408"/>
                <a:gd name="T45" fmla="*/ 394 h 1268"/>
                <a:gd name="T46" fmla="*/ 1320 w 1408"/>
                <a:gd name="T47" fmla="*/ 314 h 1268"/>
                <a:gd name="T48" fmla="*/ 1218 w 1408"/>
                <a:gd name="T49" fmla="*/ 248 h 1268"/>
                <a:gd name="T50" fmla="*/ 1080 w 1408"/>
                <a:gd name="T51" fmla="*/ 210 h 1268"/>
                <a:gd name="T52" fmla="*/ 990 w 1408"/>
                <a:gd name="T53" fmla="*/ 0 h 1268"/>
                <a:gd name="T54" fmla="*/ 874 w 1408"/>
                <a:gd name="T55" fmla="*/ 54 h 1268"/>
                <a:gd name="T56" fmla="*/ 774 w 1408"/>
                <a:gd name="T57" fmla="*/ 146 h 1268"/>
                <a:gd name="T58" fmla="*/ 722 w 1408"/>
                <a:gd name="T59" fmla="*/ 232 h 1268"/>
                <a:gd name="T60" fmla="*/ 702 w 1408"/>
                <a:gd name="T61" fmla="*/ 292 h 1268"/>
                <a:gd name="T62" fmla="*/ 578 w 1408"/>
                <a:gd name="T63" fmla="*/ 240 h 1268"/>
                <a:gd name="T64" fmla="*/ 430 w 1408"/>
                <a:gd name="T65" fmla="*/ 210 h 1268"/>
                <a:gd name="T66" fmla="*/ 328 w 1408"/>
                <a:gd name="T67" fmla="*/ 210 h 1268"/>
                <a:gd name="T68" fmla="*/ 190 w 1408"/>
                <a:gd name="T69" fmla="*/ 248 h 1268"/>
                <a:gd name="T70" fmla="*/ 88 w 1408"/>
                <a:gd name="T71" fmla="*/ 314 h 1268"/>
                <a:gd name="T72" fmla="*/ 6 w 1408"/>
                <a:gd name="T73" fmla="*/ 394 h 1268"/>
                <a:gd name="T74" fmla="*/ 114 w 1408"/>
                <a:gd name="T75" fmla="*/ 1216 h 1268"/>
                <a:gd name="T76" fmla="*/ 264 w 1408"/>
                <a:gd name="T77" fmla="*/ 1152 h 1268"/>
                <a:gd name="T78" fmla="*/ 386 w 1408"/>
                <a:gd name="T79" fmla="*/ 1128 h 1268"/>
                <a:gd name="T80" fmla="*/ 488 w 1408"/>
                <a:gd name="T81" fmla="*/ 1132 h 1268"/>
                <a:gd name="T82" fmla="*/ 560 w 1408"/>
                <a:gd name="T83" fmla="*/ 1152 h 1268"/>
                <a:gd name="T84" fmla="*/ 606 w 1408"/>
                <a:gd name="T85" fmla="*/ 1182 h 1268"/>
                <a:gd name="T86" fmla="*/ 624 w 1408"/>
                <a:gd name="T87" fmla="*/ 1214 h 1268"/>
                <a:gd name="T88" fmla="*/ 632 w 1408"/>
                <a:gd name="T89" fmla="*/ 1228 h 1268"/>
                <a:gd name="T90" fmla="*/ 666 w 1408"/>
                <a:gd name="T91" fmla="*/ 1260 h 1268"/>
                <a:gd name="T92" fmla="*/ 702 w 1408"/>
                <a:gd name="T93" fmla="*/ 1268 h 1268"/>
                <a:gd name="T94" fmla="*/ 748 w 1408"/>
                <a:gd name="T95" fmla="*/ 1254 h 1268"/>
                <a:gd name="T96" fmla="*/ 778 w 1408"/>
                <a:gd name="T97" fmla="*/ 1216 h 1268"/>
                <a:gd name="T98" fmla="*/ 780 w 1408"/>
                <a:gd name="T99" fmla="*/ 1214 h 1268"/>
                <a:gd name="T100" fmla="*/ 818 w 1408"/>
                <a:gd name="T101" fmla="*/ 1166 h 1268"/>
                <a:gd name="T102" fmla="*/ 918 w 1408"/>
                <a:gd name="T103" fmla="*/ 1132 h 1268"/>
                <a:gd name="T104" fmla="*/ 802 w 1408"/>
                <a:gd name="T105" fmla="*/ 1050 h 1268"/>
                <a:gd name="T106" fmla="*/ 704 w 1408"/>
                <a:gd name="T107" fmla="*/ 109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268">
                  <a:moveTo>
                    <a:pt x="704" y="1090"/>
                  </a:moveTo>
                  <a:lnTo>
                    <a:pt x="704" y="1090"/>
                  </a:lnTo>
                  <a:lnTo>
                    <a:pt x="694" y="1086"/>
                  </a:lnTo>
                  <a:lnTo>
                    <a:pt x="672" y="1074"/>
                  </a:lnTo>
                  <a:lnTo>
                    <a:pt x="636" y="1060"/>
                  </a:lnTo>
                  <a:lnTo>
                    <a:pt x="590" y="1046"/>
                  </a:lnTo>
                  <a:lnTo>
                    <a:pt x="564" y="1038"/>
                  </a:lnTo>
                  <a:lnTo>
                    <a:pt x="536" y="1032"/>
                  </a:lnTo>
                  <a:lnTo>
                    <a:pt x="506" y="1028"/>
                  </a:lnTo>
                  <a:lnTo>
                    <a:pt x="474" y="1024"/>
                  </a:lnTo>
                  <a:lnTo>
                    <a:pt x="440" y="1024"/>
                  </a:lnTo>
                  <a:lnTo>
                    <a:pt x="404" y="1024"/>
                  </a:lnTo>
                  <a:lnTo>
                    <a:pt x="368" y="1026"/>
                  </a:lnTo>
                  <a:lnTo>
                    <a:pt x="330" y="1032"/>
                  </a:lnTo>
                  <a:lnTo>
                    <a:pt x="330" y="1032"/>
                  </a:lnTo>
                  <a:lnTo>
                    <a:pt x="270" y="1046"/>
                  </a:lnTo>
                  <a:lnTo>
                    <a:pt x="216" y="1060"/>
                  </a:lnTo>
                  <a:lnTo>
                    <a:pt x="172" y="1076"/>
                  </a:lnTo>
                  <a:lnTo>
                    <a:pt x="138" y="1092"/>
                  </a:lnTo>
                  <a:lnTo>
                    <a:pt x="110" y="1106"/>
                  </a:lnTo>
                  <a:lnTo>
                    <a:pt x="92" y="1116"/>
                  </a:lnTo>
                  <a:lnTo>
                    <a:pt x="76" y="1126"/>
                  </a:lnTo>
                  <a:lnTo>
                    <a:pt x="76" y="434"/>
                  </a:lnTo>
                  <a:lnTo>
                    <a:pt x="76" y="434"/>
                  </a:lnTo>
                  <a:lnTo>
                    <a:pt x="94" y="412"/>
                  </a:lnTo>
                  <a:lnTo>
                    <a:pt x="116" y="390"/>
                  </a:lnTo>
                  <a:lnTo>
                    <a:pt x="146" y="362"/>
                  </a:lnTo>
                  <a:lnTo>
                    <a:pt x="164" y="348"/>
                  </a:lnTo>
                  <a:lnTo>
                    <a:pt x="184" y="336"/>
                  </a:lnTo>
                  <a:lnTo>
                    <a:pt x="206" y="322"/>
                  </a:lnTo>
                  <a:lnTo>
                    <a:pt x="228" y="310"/>
                  </a:lnTo>
                  <a:lnTo>
                    <a:pt x="252" y="300"/>
                  </a:lnTo>
                  <a:lnTo>
                    <a:pt x="278" y="292"/>
                  </a:lnTo>
                  <a:lnTo>
                    <a:pt x="306" y="286"/>
                  </a:lnTo>
                  <a:lnTo>
                    <a:pt x="334" y="282"/>
                  </a:lnTo>
                  <a:lnTo>
                    <a:pt x="334" y="282"/>
                  </a:lnTo>
                  <a:lnTo>
                    <a:pt x="364" y="282"/>
                  </a:lnTo>
                  <a:lnTo>
                    <a:pt x="394" y="282"/>
                  </a:lnTo>
                  <a:lnTo>
                    <a:pt x="424" y="286"/>
                  </a:lnTo>
                  <a:lnTo>
                    <a:pt x="454" y="290"/>
                  </a:lnTo>
                  <a:lnTo>
                    <a:pt x="484" y="296"/>
                  </a:lnTo>
                  <a:lnTo>
                    <a:pt x="510" y="302"/>
                  </a:lnTo>
                  <a:lnTo>
                    <a:pt x="562" y="318"/>
                  </a:lnTo>
                  <a:lnTo>
                    <a:pt x="610" y="336"/>
                  </a:lnTo>
                  <a:lnTo>
                    <a:pt x="648" y="354"/>
                  </a:lnTo>
                  <a:lnTo>
                    <a:pt x="680" y="368"/>
                  </a:lnTo>
                  <a:lnTo>
                    <a:pt x="702" y="380"/>
                  </a:lnTo>
                  <a:lnTo>
                    <a:pt x="702" y="1060"/>
                  </a:lnTo>
                  <a:lnTo>
                    <a:pt x="702" y="1060"/>
                  </a:lnTo>
                  <a:lnTo>
                    <a:pt x="708" y="1036"/>
                  </a:lnTo>
                  <a:lnTo>
                    <a:pt x="714" y="1016"/>
                  </a:lnTo>
                  <a:lnTo>
                    <a:pt x="730" y="976"/>
                  </a:lnTo>
                  <a:lnTo>
                    <a:pt x="748" y="940"/>
                  </a:lnTo>
                  <a:lnTo>
                    <a:pt x="770" y="906"/>
                  </a:lnTo>
                  <a:lnTo>
                    <a:pt x="792" y="878"/>
                  </a:lnTo>
                  <a:lnTo>
                    <a:pt x="816" y="852"/>
                  </a:lnTo>
                  <a:lnTo>
                    <a:pt x="842" y="828"/>
                  </a:lnTo>
                  <a:lnTo>
                    <a:pt x="866" y="808"/>
                  </a:lnTo>
                  <a:lnTo>
                    <a:pt x="890" y="792"/>
                  </a:lnTo>
                  <a:lnTo>
                    <a:pt x="912" y="778"/>
                  </a:lnTo>
                  <a:lnTo>
                    <a:pt x="952" y="756"/>
                  </a:lnTo>
                  <a:lnTo>
                    <a:pt x="978" y="744"/>
                  </a:lnTo>
                  <a:lnTo>
                    <a:pt x="990" y="740"/>
                  </a:lnTo>
                  <a:lnTo>
                    <a:pt x="990" y="284"/>
                  </a:lnTo>
                  <a:lnTo>
                    <a:pt x="990" y="284"/>
                  </a:lnTo>
                  <a:lnTo>
                    <a:pt x="1030" y="282"/>
                  </a:lnTo>
                  <a:lnTo>
                    <a:pt x="1074" y="282"/>
                  </a:lnTo>
                  <a:lnTo>
                    <a:pt x="1074" y="282"/>
                  </a:lnTo>
                  <a:lnTo>
                    <a:pt x="1104" y="286"/>
                  </a:lnTo>
                  <a:lnTo>
                    <a:pt x="1130" y="292"/>
                  </a:lnTo>
                  <a:lnTo>
                    <a:pt x="1156" y="300"/>
                  </a:lnTo>
                  <a:lnTo>
                    <a:pt x="1180" y="310"/>
                  </a:lnTo>
                  <a:lnTo>
                    <a:pt x="1204" y="322"/>
                  </a:lnTo>
                  <a:lnTo>
                    <a:pt x="1224" y="336"/>
                  </a:lnTo>
                  <a:lnTo>
                    <a:pt x="1244" y="348"/>
                  </a:lnTo>
                  <a:lnTo>
                    <a:pt x="1262" y="362"/>
                  </a:lnTo>
                  <a:lnTo>
                    <a:pt x="1292" y="390"/>
                  </a:lnTo>
                  <a:lnTo>
                    <a:pt x="1314" y="412"/>
                  </a:lnTo>
                  <a:lnTo>
                    <a:pt x="1332" y="434"/>
                  </a:lnTo>
                  <a:lnTo>
                    <a:pt x="1332" y="900"/>
                  </a:lnTo>
                  <a:lnTo>
                    <a:pt x="1332" y="900"/>
                  </a:lnTo>
                  <a:lnTo>
                    <a:pt x="1334" y="902"/>
                  </a:lnTo>
                  <a:lnTo>
                    <a:pt x="1334" y="902"/>
                  </a:lnTo>
                  <a:lnTo>
                    <a:pt x="1346" y="916"/>
                  </a:lnTo>
                  <a:lnTo>
                    <a:pt x="1354" y="928"/>
                  </a:lnTo>
                  <a:lnTo>
                    <a:pt x="1354" y="928"/>
                  </a:lnTo>
                  <a:lnTo>
                    <a:pt x="1356" y="932"/>
                  </a:lnTo>
                  <a:lnTo>
                    <a:pt x="1356" y="932"/>
                  </a:lnTo>
                  <a:lnTo>
                    <a:pt x="1408" y="1038"/>
                  </a:lnTo>
                  <a:lnTo>
                    <a:pt x="1408" y="402"/>
                  </a:lnTo>
                  <a:lnTo>
                    <a:pt x="1408" y="402"/>
                  </a:lnTo>
                  <a:lnTo>
                    <a:pt x="1402" y="394"/>
                  </a:lnTo>
                  <a:lnTo>
                    <a:pt x="1386" y="374"/>
                  </a:lnTo>
                  <a:lnTo>
                    <a:pt x="1358" y="346"/>
                  </a:lnTo>
                  <a:lnTo>
                    <a:pt x="1340" y="330"/>
                  </a:lnTo>
                  <a:lnTo>
                    <a:pt x="1320" y="314"/>
                  </a:lnTo>
                  <a:lnTo>
                    <a:pt x="1298" y="296"/>
                  </a:lnTo>
                  <a:lnTo>
                    <a:pt x="1274" y="280"/>
                  </a:lnTo>
                  <a:lnTo>
                    <a:pt x="1246" y="264"/>
                  </a:lnTo>
                  <a:lnTo>
                    <a:pt x="1218" y="248"/>
                  </a:lnTo>
                  <a:lnTo>
                    <a:pt x="1186" y="234"/>
                  </a:lnTo>
                  <a:lnTo>
                    <a:pt x="1154" y="224"/>
                  </a:lnTo>
                  <a:lnTo>
                    <a:pt x="1118" y="216"/>
                  </a:lnTo>
                  <a:lnTo>
                    <a:pt x="1080" y="210"/>
                  </a:lnTo>
                  <a:lnTo>
                    <a:pt x="1080" y="210"/>
                  </a:lnTo>
                  <a:lnTo>
                    <a:pt x="1034" y="208"/>
                  </a:lnTo>
                  <a:lnTo>
                    <a:pt x="990" y="210"/>
                  </a:lnTo>
                  <a:lnTo>
                    <a:pt x="990" y="0"/>
                  </a:lnTo>
                  <a:lnTo>
                    <a:pt x="990" y="0"/>
                  </a:lnTo>
                  <a:lnTo>
                    <a:pt x="946" y="14"/>
                  </a:lnTo>
                  <a:lnTo>
                    <a:pt x="908" y="34"/>
                  </a:lnTo>
                  <a:lnTo>
                    <a:pt x="874" y="54"/>
                  </a:lnTo>
                  <a:lnTo>
                    <a:pt x="844" y="76"/>
                  </a:lnTo>
                  <a:lnTo>
                    <a:pt x="818" y="98"/>
                  </a:lnTo>
                  <a:lnTo>
                    <a:pt x="794" y="122"/>
                  </a:lnTo>
                  <a:lnTo>
                    <a:pt x="774" y="146"/>
                  </a:lnTo>
                  <a:lnTo>
                    <a:pt x="758" y="168"/>
                  </a:lnTo>
                  <a:lnTo>
                    <a:pt x="744" y="192"/>
                  </a:lnTo>
                  <a:lnTo>
                    <a:pt x="732" y="212"/>
                  </a:lnTo>
                  <a:lnTo>
                    <a:pt x="722" y="232"/>
                  </a:lnTo>
                  <a:lnTo>
                    <a:pt x="714" y="250"/>
                  </a:lnTo>
                  <a:lnTo>
                    <a:pt x="706" y="278"/>
                  </a:lnTo>
                  <a:lnTo>
                    <a:pt x="702" y="292"/>
                  </a:lnTo>
                  <a:lnTo>
                    <a:pt x="702" y="292"/>
                  </a:lnTo>
                  <a:lnTo>
                    <a:pt x="688" y="284"/>
                  </a:lnTo>
                  <a:lnTo>
                    <a:pt x="660" y="272"/>
                  </a:lnTo>
                  <a:lnTo>
                    <a:pt x="624" y="256"/>
                  </a:lnTo>
                  <a:lnTo>
                    <a:pt x="578" y="240"/>
                  </a:lnTo>
                  <a:lnTo>
                    <a:pt x="524" y="226"/>
                  </a:lnTo>
                  <a:lnTo>
                    <a:pt x="494" y="220"/>
                  </a:lnTo>
                  <a:lnTo>
                    <a:pt x="464" y="214"/>
                  </a:lnTo>
                  <a:lnTo>
                    <a:pt x="430" y="210"/>
                  </a:lnTo>
                  <a:lnTo>
                    <a:pt x="398" y="208"/>
                  </a:lnTo>
                  <a:lnTo>
                    <a:pt x="362" y="208"/>
                  </a:lnTo>
                  <a:lnTo>
                    <a:pt x="328" y="210"/>
                  </a:lnTo>
                  <a:lnTo>
                    <a:pt x="328" y="210"/>
                  </a:lnTo>
                  <a:lnTo>
                    <a:pt x="290" y="216"/>
                  </a:lnTo>
                  <a:lnTo>
                    <a:pt x="256" y="224"/>
                  </a:lnTo>
                  <a:lnTo>
                    <a:pt x="222" y="234"/>
                  </a:lnTo>
                  <a:lnTo>
                    <a:pt x="190" y="248"/>
                  </a:lnTo>
                  <a:lnTo>
                    <a:pt x="162" y="264"/>
                  </a:lnTo>
                  <a:lnTo>
                    <a:pt x="134" y="280"/>
                  </a:lnTo>
                  <a:lnTo>
                    <a:pt x="110" y="296"/>
                  </a:lnTo>
                  <a:lnTo>
                    <a:pt x="88" y="314"/>
                  </a:lnTo>
                  <a:lnTo>
                    <a:pt x="68" y="330"/>
                  </a:lnTo>
                  <a:lnTo>
                    <a:pt x="50" y="346"/>
                  </a:lnTo>
                  <a:lnTo>
                    <a:pt x="22" y="374"/>
                  </a:lnTo>
                  <a:lnTo>
                    <a:pt x="6" y="394"/>
                  </a:lnTo>
                  <a:lnTo>
                    <a:pt x="0" y="402"/>
                  </a:lnTo>
                  <a:lnTo>
                    <a:pt x="0" y="1216"/>
                  </a:lnTo>
                  <a:lnTo>
                    <a:pt x="114" y="1216"/>
                  </a:lnTo>
                  <a:lnTo>
                    <a:pt x="114" y="1216"/>
                  </a:lnTo>
                  <a:lnTo>
                    <a:pt x="164" y="1190"/>
                  </a:lnTo>
                  <a:lnTo>
                    <a:pt x="194" y="1178"/>
                  </a:lnTo>
                  <a:lnTo>
                    <a:pt x="228" y="1164"/>
                  </a:lnTo>
                  <a:lnTo>
                    <a:pt x="264" y="1152"/>
                  </a:lnTo>
                  <a:lnTo>
                    <a:pt x="304" y="1140"/>
                  </a:lnTo>
                  <a:lnTo>
                    <a:pt x="344" y="1132"/>
                  </a:lnTo>
                  <a:lnTo>
                    <a:pt x="386" y="1128"/>
                  </a:lnTo>
                  <a:lnTo>
                    <a:pt x="386" y="1128"/>
                  </a:lnTo>
                  <a:lnTo>
                    <a:pt x="414" y="1128"/>
                  </a:lnTo>
                  <a:lnTo>
                    <a:pt x="440" y="1128"/>
                  </a:lnTo>
                  <a:lnTo>
                    <a:pt x="466" y="1130"/>
                  </a:lnTo>
                  <a:lnTo>
                    <a:pt x="488" y="1132"/>
                  </a:lnTo>
                  <a:lnTo>
                    <a:pt x="510" y="1136"/>
                  </a:lnTo>
                  <a:lnTo>
                    <a:pt x="528" y="1140"/>
                  </a:lnTo>
                  <a:lnTo>
                    <a:pt x="546" y="1146"/>
                  </a:lnTo>
                  <a:lnTo>
                    <a:pt x="560" y="1152"/>
                  </a:lnTo>
                  <a:lnTo>
                    <a:pt x="574" y="1158"/>
                  </a:lnTo>
                  <a:lnTo>
                    <a:pt x="586" y="1166"/>
                  </a:lnTo>
                  <a:lnTo>
                    <a:pt x="596" y="1174"/>
                  </a:lnTo>
                  <a:lnTo>
                    <a:pt x="606" y="1182"/>
                  </a:lnTo>
                  <a:lnTo>
                    <a:pt x="612" y="1190"/>
                  </a:lnTo>
                  <a:lnTo>
                    <a:pt x="618" y="1198"/>
                  </a:lnTo>
                  <a:lnTo>
                    <a:pt x="622" y="1206"/>
                  </a:lnTo>
                  <a:lnTo>
                    <a:pt x="624" y="1214"/>
                  </a:lnTo>
                  <a:lnTo>
                    <a:pt x="624" y="1214"/>
                  </a:lnTo>
                  <a:lnTo>
                    <a:pt x="626" y="1218"/>
                  </a:lnTo>
                  <a:lnTo>
                    <a:pt x="626" y="1218"/>
                  </a:lnTo>
                  <a:lnTo>
                    <a:pt x="632" y="1228"/>
                  </a:lnTo>
                  <a:lnTo>
                    <a:pt x="638" y="1238"/>
                  </a:lnTo>
                  <a:lnTo>
                    <a:pt x="646" y="1246"/>
                  </a:lnTo>
                  <a:lnTo>
                    <a:pt x="656" y="1254"/>
                  </a:lnTo>
                  <a:lnTo>
                    <a:pt x="666" y="1260"/>
                  </a:lnTo>
                  <a:lnTo>
                    <a:pt x="678" y="1264"/>
                  </a:lnTo>
                  <a:lnTo>
                    <a:pt x="690" y="1268"/>
                  </a:lnTo>
                  <a:lnTo>
                    <a:pt x="702" y="1268"/>
                  </a:lnTo>
                  <a:lnTo>
                    <a:pt x="702" y="1268"/>
                  </a:lnTo>
                  <a:lnTo>
                    <a:pt x="714" y="1268"/>
                  </a:lnTo>
                  <a:lnTo>
                    <a:pt x="726" y="1264"/>
                  </a:lnTo>
                  <a:lnTo>
                    <a:pt x="738" y="1260"/>
                  </a:lnTo>
                  <a:lnTo>
                    <a:pt x="748" y="1254"/>
                  </a:lnTo>
                  <a:lnTo>
                    <a:pt x="758" y="1246"/>
                  </a:lnTo>
                  <a:lnTo>
                    <a:pt x="766" y="1238"/>
                  </a:lnTo>
                  <a:lnTo>
                    <a:pt x="774" y="1228"/>
                  </a:lnTo>
                  <a:lnTo>
                    <a:pt x="778" y="1216"/>
                  </a:lnTo>
                  <a:lnTo>
                    <a:pt x="780" y="1216"/>
                  </a:lnTo>
                  <a:lnTo>
                    <a:pt x="780" y="1216"/>
                  </a:lnTo>
                  <a:lnTo>
                    <a:pt x="780" y="1214"/>
                  </a:lnTo>
                  <a:lnTo>
                    <a:pt x="780" y="1214"/>
                  </a:lnTo>
                  <a:lnTo>
                    <a:pt x="784" y="1202"/>
                  </a:lnTo>
                  <a:lnTo>
                    <a:pt x="792" y="1190"/>
                  </a:lnTo>
                  <a:lnTo>
                    <a:pt x="804" y="1178"/>
                  </a:lnTo>
                  <a:lnTo>
                    <a:pt x="818" y="1166"/>
                  </a:lnTo>
                  <a:lnTo>
                    <a:pt x="836" y="1154"/>
                  </a:lnTo>
                  <a:lnTo>
                    <a:pt x="860" y="1146"/>
                  </a:lnTo>
                  <a:lnTo>
                    <a:pt x="886" y="1138"/>
                  </a:lnTo>
                  <a:lnTo>
                    <a:pt x="918" y="1132"/>
                  </a:lnTo>
                  <a:lnTo>
                    <a:pt x="868" y="1034"/>
                  </a:lnTo>
                  <a:lnTo>
                    <a:pt x="868" y="1034"/>
                  </a:lnTo>
                  <a:lnTo>
                    <a:pt x="834" y="1042"/>
                  </a:lnTo>
                  <a:lnTo>
                    <a:pt x="802" y="1050"/>
                  </a:lnTo>
                  <a:lnTo>
                    <a:pt x="776" y="1058"/>
                  </a:lnTo>
                  <a:lnTo>
                    <a:pt x="752" y="1068"/>
                  </a:lnTo>
                  <a:lnTo>
                    <a:pt x="718" y="1082"/>
                  </a:lnTo>
                  <a:lnTo>
                    <a:pt x="704" y="1090"/>
                  </a:lnTo>
                  <a:lnTo>
                    <a:pt x="704" y="1090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68" name="Freeform 102"/>
            <p:cNvSpPr>
              <a:spLocks/>
            </p:cNvSpPr>
            <p:nvPr/>
          </p:nvSpPr>
          <p:spPr bwMode="auto">
            <a:xfrm>
              <a:off x="7034344" y="2204069"/>
              <a:ext cx="213883" cy="201883"/>
            </a:xfrm>
            <a:custGeom>
              <a:avLst/>
              <a:gdLst>
                <a:gd name="T0" fmla="*/ 454 w 606"/>
                <a:gd name="T1" fmla="*/ 56 h 572"/>
                <a:gd name="T2" fmla="*/ 452 w 606"/>
                <a:gd name="T3" fmla="*/ 54 h 572"/>
                <a:gd name="T4" fmla="*/ 440 w 606"/>
                <a:gd name="T5" fmla="*/ 38 h 572"/>
                <a:gd name="T6" fmla="*/ 420 w 606"/>
                <a:gd name="T7" fmla="*/ 26 h 572"/>
                <a:gd name="T8" fmla="*/ 402 w 606"/>
                <a:gd name="T9" fmla="*/ 32 h 572"/>
                <a:gd name="T10" fmla="*/ 382 w 606"/>
                <a:gd name="T11" fmla="*/ 46 h 572"/>
                <a:gd name="T12" fmla="*/ 378 w 606"/>
                <a:gd name="T13" fmla="*/ 62 h 572"/>
                <a:gd name="T14" fmla="*/ 380 w 606"/>
                <a:gd name="T15" fmla="*/ 84 h 572"/>
                <a:gd name="T16" fmla="*/ 444 w 606"/>
                <a:gd name="T17" fmla="*/ 276 h 572"/>
                <a:gd name="T18" fmla="*/ 356 w 606"/>
                <a:gd name="T19" fmla="*/ 100 h 572"/>
                <a:gd name="T20" fmla="*/ 354 w 606"/>
                <a:gd name="T21" fmla="*/ 100 h 572"/>
                <a:gd name="T22" fmla="*/ 350 w 606"/>
                <a:gd name="T23" fmla="*/ 90 h 572"/>
                <a:gd name="T24" fmla="*/ 334 w 606"/>
                <a:gd name="T25" fmla="*/ 74 h 572"/>
                <a:gd name="T26" fmla="*/ 314 w 606"/>
                <a:gd name="T27" fmla="*/ 72 h 572"/>
                <a:gd name="T28" fmla="*/ 292 w 606"/>
                <a:gd name="T29" fmla="*/ 82 h 572"/>
                <a:gd name="T30" fmla="*/ 280 w 606"/>
                <a:gd name="T31" fmla="*/ 106 h 572"/>
                <a:gd name="T32" fmla="*/ 282 w 606"/>
                <a:gd name="T33" fmla="*/ 128 h 572"/>
                <a:gd name="T34" fmla="*/ 350 w 606"/>
                <a:gd name="T35" fmla="*/ 324 h 572"/>
                <a:gd name="T36" fmla="*/ 258 w 606"/>
                <a:gd name="T37" fmla="*/ 146 h 572"/>
                <a:gd name="T38" fmla="*/ 258 w 606"/>
                <a:gd name="T39" fmla="*/ 144 h 572"/>
                <a:gd name="T40" fmla="*/ 252 w 606"/>
                <a:gd name="T41" fmla="*/ 134 h 572"/>
                <a:gd name="T42" fmla="*/ 236 w 606"/>
                <a:gd name="T43" fmla="*/ 118 h 572"/>
                <a:gd name="T44" fmla="*/ 216 w 606"/>
                <a:gd name="T45" fmla="*/ 116 h 572"/>
                <a:gd name="T46" fmla="*/ 194 w 606"/>
                <a:gd name="T47" fmla="*/ 126 h 572"/>
                <a:gd name="T48" fmla="*/ 182 w 606"/>
                <a:gd name="T49" fmla="*/ 150 h 572"/>
                <a:gd name="T50" fmla="*/ 182 w 606"/>
                <a:gd name="T51" fmla="*/ 164 h 572"/>
                <a:gd name="T52" fmla="*/ 254 w 606"/>
                <a:gd name="T53" fmla="*/ 374 h 572"/>
                <a:gd name="T54" fmla="*/ 78 w 606"/>
                <a:gd name="T55" fmla="*/ 30 h 572"/>
                <a:gd name="T56" fmla="*/ 76 w 606"/>
                <a:gd name="T57" fmla="*/ 30 h 572"/>
                <a:gd name="T58" fmla="*/ 76 w 606"/>
                <a:gd name="T59" fmla="*/ 28 h 572"/>
                <a:gd name="T60" fmla="*/ 64 w 606"/>
                <a:gd name="T61" fmla="*/ 10 h 572"/>
                <a:gd name="T62" fmla="*/ 44 w 606"/>
                <a:gd name="T63" fmla="*/ 0 h 572"/>
                <a:gd name="T64" fmla="*/ 26 w 606"/>
                <a:gd name="T65" fmla="*/ 4 h 572"/>
                <a:gd name="T66" fmla="*/ 4 w 606"/>
                <a:gd name="T67" fmla="*/ 28 h 572"/>
                <a:gd name="T68" fmla="*/ 0 w 606"/>
                <a:gd name="T69" fmla="*/ 42 h 572"/>
                <a:gd name="T70" fmla="*/ 236 w 606"/>
                <a:gd name="T71" fmla="*/ 518 h 572"/>
                <a:gd name="T72" fmla="*/ 250 w 606"/>
                <a:gd name="T73" fmla="*/ 538 h 572"/>
                <a:gd name="T74" fmla="*/ 272 w 606"/>
                <a:gd name="T75" fmla="*/ 558 h 572"/>
                <a:gd name="T76" fmla="*/ 314 w 606"/>
                <a:gd name="T77" fmla="*/ 572 h 572"/>
                <a:gd name="T78" fmla="*/ 352 w 606"/>
                <a:gd name="T79" fmla="*/ 566 h 572"/>
                <a:gd name="T80" fmla="*/ 434 w 606"/>
                <a:gd name="T81" fmla="*/ 536 h 572"/>
                <a:gd name="T82" fmla="*/ 518 w 606"/>
                <a:gd name="T83" fmla="*/ 494 h 572"/>
                <a:gd name="T84" fmla="*/ 570 w 606"/>
                <a:gd name="T85" fmla="*/ 460 h 572"/>
                <a:gd name="T86" fmla="*/ 598 w 606"/>
                <a:gd name="T87" fmla="*/ 430 h 572"/>
                <a:gd name="T88" fmla="*/ 604 w 606"/>
                <a:gd name="T89" fmla="*/ 408 h 572"/>
                <a:gd name="T90" fmla="*/ 602 w 606"/>
                <a:gd name="T91" fmla="*/ 364 h 572"/>
                <a:gd name="T92" fmla="*/ 582 w 606"/>
                <a:gd name="T93" fmla="*/ 31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572">
                  <a:moveTo>
                    <a:pt x="454" y="58"/>
                  </a:moveTo>
                  <a:lnTo>
                    <a:pt x="454" y="56"/>
                  </a:lnTo>
                  <a:lnTo>
                    <a:pt x="454" y="56"/>
                  </a:lnTo>
                  <a:lnTo>
                    <a:pt x="452" y="56"/>
                  </a:lnTo>
                  <a:lnTo>
                    <a:pt x="452" y="56"/>
                  </a:lnTo>
                  <a:lnTo>
                    <a:pt x="452" y="54"/>
                  </a:lnTo>
                  <a:lnTo>
                    <a:pt x="452" y="54"/>
                  </a:lnTo>
                  <a:lnTo>
                    <a:pt x="448" y="46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30" y="30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12" y="28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0" y="38"/>
                  </a:lnTo>
                  <a:lnTo>
                    <a:pt x="382" y="46"/>
                  </a:lnTo>
                  <a:lnTo>
                    <a:pt x="378" y="54"/>
                  </a:lnTo>
                  <a:lnTo>
                    <a:pt x="378" y="62"/>
                  </a:lnTo>
                  <a:lnTo>
                    <a:pt x="378" y="62"/>
                  </a:lnTo>
                  <a:lnTo>
                    <a:pt x="376" y="70"/>
                  </a:lnTo>
                  <a:lnTo>
                    <a:pt x="378" y="76"/>
                  </a:lnTo>
                  <a:lnTo>
                    <a:pt x="380" y="84"/>
                  </a:lnTo>
                  <a:lnTo>
                    <a:pt x="470" y="264"/>
                  </a:lnTo>
                  <a:lnTo>
                    <a:pt x="446" y="278"/>
                  </a:lnTo>
                  <a:lnTo>
                    <a:pt x="444" y="276"/>
                  </a:lnTo>
                  <a:lnTo>
                    <a:pt x="444" y="276"/>
                  </a:lnTo>
                  <a:lnTo>
                    <a:pt x="356" y="102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4" y="98"/>
                  </a:lnTo>
                  <a:lnTo>
                    <a:pt x="354" y="98"/>
                  </a:lnTo>
                  <a:lnTo>
                    <a:pt x="350" y="90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34" y="74"/>
                  </a:lnTo>
                  <a:lnTo>
                    <a:pt x="322" y="70"/>
                  </a:lnTo>
                  <a:lnTo>
                    <a:pt x="322" y="70"/>
                  </a:lnTo>
                  <a:lnTo>
                    <a:pt x="314" y="72"/>
                  </a:lnTo>
                  <a:lnTo>
                    <a:pt x="304" y="76"/>
                  </a:lnTo>
                  <a:lnTo>
                    <a:pt x="304" y="76"/>
                  </a:lnTo>
                  <a:lnTo>
                    <a:pt x="292" y="82"/>
                  </a:lnTo>
                  <a:lnTo>
                    <a:pt x="286" y="90"/>
                  </a:lnTo>
                  <a:lnTo>
                    <a:pt x="282" y="98"/>
                  </a:lnTo>
                  <a:lnTo>
                    <a:pt x="280" y="106"/>
                  </a:lnTo>
                  <a:lnTo>
                    <a:pt x="280" y="106"/>
                  </a:lnTo>
                  <a:lnTo>
                    <a:pt x="280" y="120"/>
                  </a:lnTo>
                  <a:lnTo>
                    <a:pt x="282" y="128"/>
                  </a:lnTo>
                  <a:lnTo>
                    <a:pt x="376" y="312"/>
                  </a:lnTo>
                  <a:lnTo>
                    <a:pt x="350" y="326"/>
                  </a:lnTo>
                  <a:lnTo>
                    <a:pt x="350" y="324"/>
                  </a:lnTo>
                  <a:lnTo>
                    <a:pt x="348" y="324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2" y="13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36" y="118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16" y="116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194" y="126"/>
                  </a:lnTo>
                  <a:lnTo>
                    <a:pt x="188" y="134"/>
                  </a:lnTo>
                  <a:lnTo>
                    <a:pt x="184" y="14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82" y="158"/>
                  </a:lnTo>
                  <a:lnTo>
                    <a:pt x="182" y="164"/>
                  </a:lnTo>
                  <a:lnTo>
                    <a:pt x="184" y="172"/>
                  </a:lnTo>
                  <a:lnTo>
                    <a:pt x="280" y="362"/>
                  </a:lnTo>
                  <a:lnTo>
                    <a:pt x="254" y="374"/>
                  </a:lnTo>
                  <a:lnTo>
                    <a:pt x="254" y="374"/>
                  </a:lnTo>
                  <a:lnTo>
                    <a:pt x="252" y="374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2" y="2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236" y="518"/>
                  </a:lnTo>
                  <a:lnTo>
                    <a:pt x="236" y="518"/>
                  </a:lnTo>
                  <a:lnTo>
                    <a:pt x="244" y="530"/>
                  </a:lnTo>
                  <a:lnTo>
                    <a:pt x="250" y="538"/>
                  </a:lnTo>
                  <a:lnTo>
                    <a:pt x="260" y="548"/>
                  </a:lnTo>
                  <a:lnTo>
                    <a:pt x="260" y="548"/>
                  </a:lnTo>
                  <a:lnTo>
                    <a:pt x="272" y="558"/>
                  </a:lnTo>
                  <a:lnTo>
                    <a:pt x="286" y="566"/>
                  </a:lnTo>
                  <a:lnTo>
                    <a:pt x="304" y="572"/>
                  </a:lnTo>
                  <a:lnTo>
                    <a:pt x="314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52" y="566"/>
                  </a:lnTo>
                  <a:lnTo>
                    <a:pt x="390" y="554"/>
                  </a:lnTo>
                  <a:lnTo>
                    <a:pt x="390" y="554"/>
                  </a:lnTo>
                  <a:lnTo>
                    <a:pt x="434" y="536"/>
                  </a:lnTo>
                  <a:lnTo>
                    <a:pt x="478" y="516"/>
                  </a:lnTo>
                  <a:lnTo>
                    <a:pt x="478" y="516"/>
                  </a:lnTo>
                  <a:lnTo>
                    <a:pt x="518" y="494"/>
                  </a:lnTo>
                  <a:lnTo>
                    <a:pt x="554" y="470"/>
                  </a:lnTo>
                  <a:lnTo>
                    <a:pt x="554" y="470"/>
                  </a:lnTo>
                  <a:lnTo>
                    <a:pt x="570" y="460"/>
                  </a:lnTo>
                  <a:lnTo>
                    <a:pt x="582" y="448"/>
                  </a:lnTo>
                  <a:lnTo>
                    <a:pt x="592" y="438"/>
                  </a:lnTo>
                  <a:lnTo>
                    <a:pt x="598" y="430"/>
                  </a:lnTo>
                  <a:lnTo>
                    <a:pt x="598" y="430"/>
                  </a:lnTo>
                  <a:lnTo>
                    <a:pt x="602" y="420"/>
                  </a:lnTo>
                  <a:lnTo>
                    <a:pt x="604" y="408"/>
                  </a:lnTo>
                  <a:lnTo>
                    <a:pt x="606" y="394"/>
                  </a:lnTo>
                  <a:lnTo>
                    <a:pt x="604" y="380"/>
                  </a:lnTo>
                  <a:lnTo>
                    <a:pt x="602" y="364"/>
                  </a:lnTo>
                  <a:lnTo>
                    <a:pt x="598" y="348"/>
                  </a:lnTo>
                  <a:lnTo>
                    <a:pt x="590" y="330"/>
                  </a:lnTo>
                  <a:lnTo>
                    <a:pt x="582" y="312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245759" y="1308645"/>
            <a:ext cx="519530" cy="516706"/>
            <a:chOff x="6728697" y="1889246"/>
            <a:chExt cx="519530" cy="516706"/>
          </a:xfrm>
        </p:grpSpPr>
        <p:sp>
          <p:nvSpPr>
            <p:cNvPr id="70" name="Freeform 101"/>
            <p:cNvSpPr>
              <a:spLocks/>
            </p:cNvSpPr>
            <p:nvPr/>
          </p:nvSpPr>
          <p:spPr bwMode="auto">
            <a:xfrm>
              <a:off x="6728697" y="1889246"/>
              <a:ext cx="496943" cy="447531"/>
            </a:xfrm>
            <a:custGeom>
              <a:avLst/>
              <a:gdLst>
                <a:gd name="T0" fmla="*/ 672 w 1408"/>
                <a:gd name="T1" fmla="*/ 1074 h 1268"/>
                <a:gd name="T2" fmla="*/ 536 w 1408"/>
                <a:gd name="T3" fmla="*/ 1032 h 1268"/>
                <a:gd name="T4" fmla="*/ 404 w 1408"/>
                <a:gd name="T5" fmla="*/ 1024 h 1268"/>
                <a:gd name="T6" fmla="*/ 270 w 1408"/>
                <a:gd name="T7" fmla="*/ 1046 h 1268"/>
                <a:gd name="T8" fmla="*/ 110 w 1408"/>
                <a:gd name="T9" fmla="*/ 1106 h 1268"/>
                <a:gd name="T10" fmla="*/ 76 w 1408"/>
                <a:gd name="T11" fmla="*/ 434 h 1268"/>
                <a:gd name="T12" fmla="*/ 164 w 1408"/>
                <a:gd name="T13" fmla="*/ 348 h 1268"/>
                <a:gd name="T14" fmla="*/ 252 w 1408"/>
                <a:gd name="T15" fmla="*/ 300 h 1268"/>
                <a:gd name="T16" fmla="*/ 334 w 1408"/>
                <a:gd name="T17" fmla="*/ 282 h 1268"/>
                <a:gd name="T18" fmla="*/ 454 w 1408"/>
                <a:gd name="T19" fmla="*/ 290 h 1268"/>
                <a:gd name="T20" fmla="*/ 610 w 1408"/>
                <a:gd name="T21" fmla="*/ 336 h 1268"/>
                <a:gd name="T22" fmla="*/ 702 w 1408"/>
                <a:gd name="T23" fmla="*/ 1060 h 1268"/>
                <a:gd name="T24" fmla="*/ 730 w 1408"/>
                <a:gd name="T25" fmla="*/ 976 h 1268"/>
                <a:gd name="T26" fmla="*/ 816 w 1408"/>
                <a:gd name="T27" fmla="*/ 852 h 1268"/>
                <a:gd name="T28" fmla="*/ 912 w 1408"/>
                <a:gd name="T29" fmla="*/ 778 h 1268"/>
                <a:gd name="T30" fmla="*/ 990 w 1408"/>
                <a:gd name="T31" fmla="*/ 284 h 1268"/>
                <a:gd name="T32" fmla="*/ 1074 w 1408"/>
                <a:gd name="T33" fmla="*/ 282 h 1268"/>
                <a:gd name="T34" fmla="*/ 1180 w 1408"/>
                <a:gd name="T35" fmla="*/ 310 h 1268"/>
                <a:gd name="T36" fmla="*/ 1262 w 1408"/>
                <a:gd name="T37" fmla="*/ 362 h 1268"/>
                <a:gd name="T38" fmla="*/ 1332 w 1408"/>
                <a:gd name="T39" fmla="*/ 900 h 1268"/>
                <a:gd name="T40" fmla="*/ 1346 w 1408"/>
                <a:gd name="T41" fmla="*/ 916 h 1268"/>
                <a:gd name="T42" fmla="*/ 1356 w 1408"/>
                <a:gd name="T43" fmla="*/ 932 h 1268"/>
                <a:gd name="T44" fmla="*/ 1402 w 1408"/>
                <a:gd name="T45" fmla="*/ 394 h 1268"/>
                <a:gd name="T46" fmla="*/ 1320 w 1408"/>
                <a:gd name="T47" fmla="*/ 314 h 1268"/>
                <a:gd name="T48" fmla="*/ 1218 w 1408"/>
                <a:gd name="T49" fmla="*/ 248 h 1268"/>
                <a:gd name="T50" fmla="*/ 1080 w 1408"/>
                <a:gd name="T51" fmla="*/ 210 h 1268"/>
                <a:gd name="T52" fmla="*/ 990 w 1408"/>
                <a:gd name="T53" fmla="*/ 0 h 1268"/>
                <a:gd name="T54" fmla="*/ 874 w 1408"/>
                <a:gd name="T55" fmla="*/ 54 h 1268"/>
                <a:gd name="T56" fmla="*/ 774 w 1408"/>
                <a:gd name="T57" fmla="*/ 146 h 1268"/>
                <a:gd name="T58" fmla="*/ 722 w 1408"/>
                <a:gd name="T59" fmla="*/ 232 h 1268"/>
                <a:gd name="T60" fmla="*/ 702 w 1408"/>
                <a:gd name="T61" fmla="*/ 292 h 1268"/>
                <a:gd name="T62" fmla="*/ 578 w 1408"/>
                <a:gd name="T63" fmla="*/ 240 h 1268"/>
                <a:gd name="T64" fmla="*/ 430 w 1408"/>
                <a:gd name="T65" fmla="*/ 210 h 1268"/>
                <a:gd name="T66" fmla="*/ 328 w 1408"/>
                <a:gd name="T67" fmla="*/ 210 h 1268"/>
                <a:gd name="T68" fmla="*/ 190 w 1408"/>
                <a:gd name="T69" fmla="*/ 248 h 1268"/>
                <a:gd name="T70" fmla="*/ 88 w 1408"/>
                <a:gd name="T71" fmla="*/ 314 h 1268"/>
                <a:gd name="T72" fmla="*/ 6 w 1408"/>
                <a:gd name="T73" fmla="*/ 394 h 1268"/>
                <a:gd name="T74" fmla="*/ 114 w 1408"/>
                <a:gd name="T75" fmla="*/ 1216 h 1268"/>
                <a:gd name="T76" fmla="*/ 264 w 1408"/>
                <a:gd name="T77" fmla="*/ 1152 h 1268"/>
                <a:gd name="T78" fmla="*/ 386 w 1408"/>
                <a:gd name="T79" fmla="*/ 1128 h 1268"/>
                <a:gd name="T80" fmla="*/ 488 w 1408"/>
                <a:gd name="T81" fmla="*/ 1132 h 1268"/>
                <a:gd name="T82" fmla="*/ 560 w 1408"/>
                <a:gd name="T83" fmla="*/ 1152 h 1268"/>
                <a:gd name="T84" fmla="*/ 606 w 1408"/>
                <a:gd name="T85" fmla="*/ 1182 h 1268"/>
                <a:gd name="T86" fmla="*/ 624 w 1408"/>
                <a:gd name="T87" fmla="*/ 1214 h 1268"/>
                <a:gd name="T88" fmla="*/ 632 w 1408"/>
                <a:gd name="T89" fmla="*/ 1228 h 1268"/>
                <a:gd name="T90" fmla="*/ 666 w 1408"/>
                <a:gd name="T91" fmla="*/ 1260 h 1268"/>
                <a:gd name="T92" fmla="*/ 702 w 1408"/>
                <a:gd name="T93" fmla="*/ 1268 h 1268"/>
                <a:gd name="T94" fmla="*/ 748 w 1408"/>
                <a:gd name="T95" fmla="*/ 1254 h 1268"/>
                <a:gd name="T96" fmla="*/ 778 w 1408"/>
                <a:gd name="T97" fmla="*/ 1216 h 1268"/>
                <a:gd name="T98" fmla="*/ 780 w 1408"/>
                <a:gd name="T99" fmla="*/ 1214 h 1268"/>
                <a:gd name="T100" fmla="*/ 818 w 1408"/>
                <a:gd name="T101" fmla="*/ 1166 h 1268"/>
                <a:gd name="T102" fmla="*/ 918 w 1408"/>
                <a:gd name="T103" fmla="*/ 1132 h 1268"/>
                <a:gd name="T104" fmla="*/ 802 w 1408"/>
                <a:gd name="T105" fmla="*/ 1050 h 1268"/>
                <a:gd name="T106" fmla="*/ 704 w 1408"/>
                <a:gd name="T107" fmla="*/ 109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268">
                  <a:moveTo>
                    <a:pt x="704" y="1090"/>
                  </a:moveTo>
                  <a:lnTo>
                    <a:pt x="704" y="1090"/>
                  </a:lnTo>
                  <a:lnTo>
                    <a:pt x="694" y="1086"/>
                  </a:lnTo>
                  <a:lnTo>
                    <a:pt x="672" y="1074"/>
                  </a:lnTo>
                  <a:lnTo>
                    <a:pt x="636" y="1060"/>
                  </a:lnTo>
                  <a:lnTo>
                    <a:pt x="590" y="1046"/>
                  </a:lnTo>
                  <a:lnTo>
                    <a:pt x="564" y="1038"/>
                  </a:lnTo>
                  <a:lnTo>
                    <a:pt x="536" y="1032"/>
                  </a:lnTo>
                  <a:lnTo>
                    <a:pt x="506" y="1028"/>
                  </a:lnTo>
                  <a:lnTo>
                    <a:pt x="474" y="1024"/>
                  </a:lnTo>
                  <a:lnTo>
                    <a:pt x="440" y="1024"/>
                  </a:lnTo>
                  <a:lnTo>
                    <a:pt x="404" y="1024"/>
                  </a:lnTo>
                  <a:lnTo>
                    <a:pt x="368" y="1026"/>
                  </a:lnTo>
                  <a:lnTo>
                    <a:pt x="330" y="1032"/>
                  </a:lnTo>
                  <a:lnTo>
                    <a:pt x="330" y="1032"/>
                  </a:lnTo>
                  <a:lnTo>
                    <a:pt x="270" y="1046"/>
                  </a:lnTo>
                  <a:lnTo>
                    <a:pt x="216" y="1060"/>
                  </a:lnTo>
                  <a:lnTo>
                    <a:pt x="172" y="1076"/>
                  </a:lnTo>
                  <a:lnTo>
                    <a:pt x="138" y="1092"/>
                  </a:lnTo>
                  <a:lnTo>
                    <a:pt x="110" y="1106"/>
                  </a:lnTo>
                  <a:lnTo>
                    <a:pt x="92" y="1116"/>
                  </a:lnTo>
                  <a:lnTo>
                    <a:pt x="76" y="1126"/>
                  </a:lnTo>
                  <a:lnTo>
                    <a:pt x="76" y="434"/>
                  </a:lnTo>
                  <a:lnTo>
                    <a:pt x="76" y="434"/>
                  </a:lnTo>
                  <a:lnTo>
                    <a:pt x="94" y="412"/>
                  </a:lnTo>
                  <a:lnTo>
                    <a:pt x="116" y="390"/>
                  </a:lnTo>
                  <a:lnTo>
                    <a:pt x="146" y="362"/>
                  </a:lnTo>
                  <a:lnTo>
                    <a:pt x="164" y="348"/>
                  </a:lnTo>
                  <a:lnTo>
                    <a:pt x="184" y="336"/>
                  </a:lnTo>
                  <a:lnTo>
                    <a:pt x="206" y="322"/>
                  </a:lnTo>
                  <a:lnTo>
                    <a:pt x="228" y="310"/>
                  </a:lnTo>
                  <a:lnTo>
                    <a:pt x="252" y="300"/>
                  </a:lnTo>
                  <a:lnTo>
                    <a:pt x="278" y="292"/>
                  </a:lnTo>
                  <a:lnTo>
                    <a:pt x="306" y="286"/>
                  </a:lnTo>
                  <a:lnTo>
                    <a:pt x="334" y="282"/>
                  </a:lnTo>
                  <a:lnTo>
                    <a:pt x="334" y="282"/>
                  </a:lnTo>
                  <a:lnTo>
                    <a:pt x="364" y="282"/>
                  </a:lnTo>
                  <a:lnTo>
                    <a:pt x="394" y="282"/>
                  </a:lnTo>
                  <a:lnTo>
                    <a:pt x="424" y="286"/>
                  </a:lnTo>
                  <a:lnTo>
                    <a:pt x="454" y="290"/>
                  </a:lnTo>
                  <a:lnTo>
                    <a:pt x="484" y="296"/>
                  </a:lnTo>
                  <a:lnTo>
                    <a:pt x="510" y="302"/>
                  </a:lnTo>
                  <a:lnTo>
                    <a:pt x="562" y="318"/>
                  </a:lnTo>
                  <a:lnTo>
                    <a:pt x="610" y="336"/>
                  </a:lnTo>
                  <a:lnTo>
                    <a:pt x="648" y="354"/>
                  </a:lnTo>
                  <a:lnTo>
                    <a:pt x="680" y="368"/>
                  </a:lnTo>
                  <a:lnTo>
                    <a:pt x="702" y="380"/>
                  </a:lnTo>
                  <a:lnTo>
                    <a:pt x="702" y="1060"/>
                  </a:lnTo>
                  <a:lnTo>
                    <a:pt x="702" y="1060"/>
                  </a:lnTo>
                  <a:lnTo>
                    <a:pt x="708" y="1036"/>
                  </a:lnTo>
                  <a:lnTo>
                    <a:pt x="714" y="1016"/>
                  </a:lnTo>
                  <a:lnTo>
                    <a:pt x="730" y="976"/>
                  </a:lnTo>
                  <a:lnTo>
                    <a:pt x="748" y="940"/>
                  </a:lnTo>
                  <a:lnTo>
                    <a:pt x="770" y="906"/>
                  </a:lnTo>
                  <a:lnTo>
                    <a:pt x="792" y="878"/>
                  </a:lnTo>
                  <a:lnTo>
                    <a:pt x="816" y="852"/>
                  </a:lnTo>
                  <a:lnTo>
                    <a:pt x="842" y="828"/>
                  </a:lnTo>
                  <a:lnTo>
                    <a:pt x="866" y="808"/>
                  </a:lnTo>
                  <a:lnTo>
                    <a:pt x="890" y="792"/>
                  </a:lnTo>
                  <a:lnTo>
                    <a:pt x="912" y="778"/>
                  </a:lnTo>
                  <a:lnTo>
                    <a:pt x="952" y="756"/>
                  </a:lnTo>
                  <a:lnTo>
                    <a:pt x="978" y="744"/>
                  </a:lnTo>
                  <a:lnTo>
                    <a:pt x="990" y="740"/>
                  </a:lnTo>
                  <a:lnTo>
                    <a:pt x="990" y="284"/>
                  </a:lnTo>
                  <a:lnTo>
                    <a:pt x="990" y="284"/>
                  </a:lnTo>
                  <a:lnTo>
                    <a:pt x="1030" y="282"/>
                  </a:lnTo>
                  <a:lnTo>
                    <a:pt x="1074" y="282"/>
                  </a:lnTo>
                  <a:lnTo>
                    <a:pt x="1074" y="282"/>
                  </a:lnTo>
                  <a:lnTo>
                    <a:pt x="1104" y="286"/>
                  </a:lnTo>
                  <a:lnTo>
                    <a:pt x="1130" y="292"/>
                  </a:lnTo>
                  <a:lnTo>
                    <a:pt x="1156" y="300"/>
                  </a:lnTo>
                  <a:lnTo>
                    <a:pt x="1180" y="310"/>
                  </a:lnTo>
                  <a:lnTo>
                    <a:pt x="1204" y="322"/>
                  </a:lnTo>
                  <a:lnTo>
                    <a:pt x="1224" y="336"/>
                  </a:lnTo>
                  <a:lnTo>
                    <a:pt x="1244" y="348"/>
                  </a:lnTo>
                  <a:lnTo>
                    <a:pt x="1262" y="362"/>
                  </a:lnTo>
                  <a:lnTo>
                    <a:pt x="1292" y="390"/>
                  </a:lnTo>
                  <a:lnTo>
                    <a:pt x="1314" y="412"/>
                  </a:lnTo>
                  <a:lnTo>
                    <a:pt x="1332" y="434"/>
                  </a:lnTo>
                  <a:lnTo>
                    <a:pt x="1332" y="900"/>
                  </a:lnTo>
                  <a:lnTo>
                    <a:pt x="1332" y="900"/>
                  </a:lnTo>
                  <a:lnTo>
                    <a:pt x="1334" y="902"/>
                  </a:lnTo>
                  <a:lnTo>
                    <a:pt x="1334" y="902"/>
                  </a:lnTo>
                  <a:lnTo>
                    <a:pt x="1346" y="916"/>
                  </a:lnTo>
                  <a:lnTo>
                    <a:pt x="1354" y="928"/>
                  </a:lnTo>
                  <a:lnTo>
                    <a:pt x="1354" y="928"/>
                  </a:lnTo>
                  <a:lnTo>
                    <a:pt x="1356" y="932"/>
                  </a:lnTo>
                  <a:lnTo>
                    <a:pt x="1356" y="932"/>
                  </a:lnTo>
                  <a:lnTo>
                    <a:pt x="1408" y="1038"/>
                  </a:lnTo>
                  <a:lnTo>
                    <a:pt x="1408" y="402"/>
                  </a:lnTo>
                  <a:lnTo>
                    <a:pt x="1408" y="402"/>
                  </a:lnTo>
                  <a:lnTo>
                    <a:pt x="1402" y="394"/>
                  </a:lnTo>
                  <a:lnTo>
                    <a:pt x="1386" y="374"/>
                  </a:lnTo>
                  <a:lnTo>
                    <a:pt x="1358" y="346"/>
                  </a:lnTo>
                  <a:lnTo>
                    <a:pt x="1340" y="330"/>
                  </a:lnTo>
                  <a:lnTo>
                    <a:pt x="1320" y="314"/>
                  </a:lnTo>
                  <a:lnTo>
                    <a:pt x="1298" y="296"/>
                  </a:lnTo>
                  <a:lnTo>
                    <a:pt x="1274" y="280"/>
                  </a:lnTo>
                  <a:lnTo>
                    <a:pt x="1246" y="264"/>
                  </a:lnTo>
                  <a:lnTo>
                    <a:pt x="1218" y="248"/>
                  </a:lnTo>
                  <a:lnTo>
                    <a:pt x="1186" y="234"/>
                  </a:lnTo>
                  <a:lnTo>
                    <a:pt x="1154" y="224"/>
                  </a:lnTo>
                  <a:lnTo>
                    <a:pt x="1118" y="216"/>
                  </a:lnTo>
                  <a:lnTo>
                    <a:pt x="1080" y="210"/>
                  </a:lnTo>
                  <a:lnTo>
                    <a:pt x="1080" y="210"/>
                  </a:lnTo>
                  <a:lnTo>
                    <a:pt x="1034" y="208"/>
                  </a:lnTo>
                  <a:lnTo>
                    <a:pt x="990" y="210"/>
                  </a:lnTo>
                  <a:lnTo>
                    <a:pt x="990" y="0"/>
                  </a:lnTo>
                  <a:lnTo>
                    <a:pt x="990" y="0"/>
                  </a:lnTo>
                  <a:lnTo>
                    <a:pt x="946" y="14"/>
                  </a:lnTo>
                  <a:lnTo>
                    <a:pt x="908" y="34"/>
                  </a:lnTo>
                  <a:lnTo>
                    <a:pt x="874" y="54"/>
                  </a:lnTo>
                  <a:lnTo>
                    <a:pt x="844" y="76"/>
                  </a:lnTo>
                  <a:lnTo>
                    <a:pt x="818" y="98"/>
                  </a:lnTo>
                  <a:lnTo>
                    <a:pt x="794" y="122"/>
                  </a:lnTo>
                  <a:lnTo>
                    <a:pt x="774" y="146"/>
                  </a:lnTo>
                  <a:lnTo>
                    <a:pt x="758" y="168"/>
                  </a:lnTo>
                  <a:lnTo>
                    <a:pt x="744" y="192"/>
                  </a:lnTo>
                  <a:lnTo>
                    <a:pt x="732" y="212"/>
                  </a:lnTo>
                  <a:lnTo>
                    <a:pt x="722" y="232"/>
                  </a:lnTo>
                  <a:lnTo>
                    <a:pt x="714" y="250"/>
                  </a:lnTo>
                  <a:lnTo>
                    <a:pt x="706" y="278"/>
                  </a:lnTo>
                  <a:lnTo>
                    <a:pt x="702" y="292"/>
                  </a:lnTo>
                  <a:lnTo>
                    <a:pt x="702" y="292"/>
                  </a:lnTo>
                  <a:lnTo>
                    <a:pt x="688" y="284"/>
                  </a:lnTo>
                  <a:lnTo>
                    <a:pt x="660" y="272"/>
                  </a:lnTo>
                  <a:lnTo>
                    <a:pt x="624" y="256"/>
                  </a:lnTo>
                  <a:lnTo>
                    <a:pt x="578" y="240"/>
                  </a:lnTo>
                  <a:lnTo>
                    <a:pt x="524" y="226"/>
                  </a:lnTo>
                  <a:lnTo>
                    <a:pt x="494" y="220"/>
                  </a:lnTo>
                  <a:lnTo>
                    <a:pt x="464" y="214"/>
                  </a:lnTo>
                  <a:lnTo>
                    <a:pt x="430" y="210"/>
                  </a:lnTo>
                  <a:lnTo>
                    <a:pt x="398" y="208"/>
                  </a:lnTo>
                  <a:lnTo>
                    <a:pt x="362" y="208"/>
                  </a:lnTo>
                  <a:lnTo>
                    <a:pt x="328" y="210"/>
                  </a:lnTo>
                  <a:lnTo>
                    <a:pt x="328" y="210"/>
                  </a:lnTo>
                  <a:lnTo>
                    <a:pt x="290" y="216"/>
                  </a:lnTo>
                  <a:lnTo>
                    <a:pt x="256" y="224"/>
                  </a:lnTo>
                  <a:lnTo>
                    <a:pt x="222" y="234"/>
                  </a:lnTo>
                  <a:lnTo>
                    <a:pt x="190" y="248"/>
                  </a:lnTo>
                  <a:lnTo>
                    <a:pt x="162" y="264"/>
                  </a:lnTo>
                  <a:lnTo>
                    <a:pt x="134" y="280"/>
                  </a:lnTo>
                  <a:lnTo>
                    <a:pt x="110" y="296"/>
                  </a:lnTo>
                  <a:lnTo>
                    <a:pt x="88" y="314"/>
                  </a:lnTo>
                  <a:lnTo>
                    <a:pt x="68" y="330"/>
                  </a:lnTo>
                  <a:lnTo>
                    <a:pt x="50" y="346"/>
                  </a:lnTo>
                  <a:lnTo>
                    <a:pt x="22" y="374"/>
                  </a:lnTo>
                  <a:lnTo>
                    <a:pt x="6" y="394"/>
                  </a:lnTo>
                  <a:lnTo>
                    <a:pt x="0" y="402"/>
                  </a:lnTo>
                  <a:lnTo>
                    <a:pt x="0" y="1216"/>
                  </a:lnTo>
                  <a:lnTo>
                    <a:pt x="114" y="1216"/>
                  </a:lnTo>
                  <a:lnTo>
                    <a:pt x="114" y="1216"/>
                  </a:lnTo>
                  <a:lnTo>
                    <a:pt x="164" y="1190"/>
                  </a:lnTo>
                  <a:lnTo>
                    <a:pt x="194" y="1178"/>
                  </a:lnTo>
                  <a:lnTo>
                    <a:pt x="228" y="1164"/>
                  </a:lnTo>
                  <a:lnTo>
                    <a:pt x="264" y="1152"/>
                  </a:lnTo>
                  <a:lnTo>
                    <a:pt x="304" y="1140"/>
                  </a:lnTo>
                  <a:lnTo>
                    <a:pt x="344" y="1132"/>
                  </a:lnTo>
                  <a:lnTo>
                    <a:pt x="386" y="1128"/>
                  </a:lnTo>
                  <a:lnTo>
                    <a:pt x="386" y="1128"/>
                  </a:lnTo>
                  <a:lnTo>
                    <a:pt x="414" y="1128"/>
                  </a:lnTo>
                  <a:lnTo>
                    <a:pt x="440" y="1128"/>
                  </a:lnTo>
                  <a:lnTo>
                    <a:pt x="466" y="1130"/>
                  </a:lnTo>
                  <a:lnTo>
                    <a:pt x="488" y="1132"/>
                  </a:lnTo>
                  <a:lnTo>
                    <a:pt x="510" y="1136"/>
                  </a:lnTo>
                  <a:lnTo>
                    <a:pt x="528" y="1140"/>
                  </a:lnTo>
                  <a:lnTo>
                    <a:pt x="546" y="1146"/>
                  </a:lnTo>
                  <a:lnTo>
                    <a:pt x="560" y="1152"/>
                  </a:lnTo>
                  <a:lnTo>
                    <a:pt x="574" y="1158"/>
                  </a:lnTo>
                  <a:lnTo>
                    <a:pt x="586" y="1166"/>
                  </a:lnTo>
                  <a:lnTo>
                    <a:pt x="596" y="1174"/>
                  </a:lnTo>
                  <a:lnTo>
                    <a:pt x="606" y="1182"/>
                  </a:lnTo>
                  <a:lnTo>
                    <a:pt x="612" y="1190"/>
                  </a:lnTo>
                  <a:lnTo>
                    <a:pt x="618" y="1198"/>
                  </a:lnTo>
                  <a:lnTo>
                    <a:pt x="622" y="1206"/>
                  </a:lnTo>
                  <a:lnTo>
                    <a:pt x="624" y="1214"/>
                  </a:lnTo>
                  <a:lnTo>
                    <a:pt x="624" y="1214"/>
                  </a:lnTo>
                  <a:lnTo>
                    <a:pt x="626" y="1218"/>
                  </a:lnTo>
                  <a:lnTo>
                    <a:pt x="626" y="1218"/>
                  </a:lnTo>
                  <a:lnTo>
                    <a:pt x="632" y="1228"/>
                  </a:lnTo>
                  <a:lnTo>
                    <a:pt x="638" y="1238"/>
                  </a:lnTo>
                  <a:lnTo>
                    <a:pt x="646" y="1246"/>
                  </a:lnTo>
                  <a:lnTo>
                    <a:pt x="656" y="1254"/>
                  </a:lnTo>
                  <a:lnTo>
                    <a:pt x="666" y="1260"/>
                  </a:lnTo>
                  <a:lnTo>
                    <a:pt x="678" y="1264"/>
                  </a:lnTo>
                  <a:lnTo>
                    <a:pt x="690" y="1268"/>
                  </a:lnTo>
                  <a:lnTo>
                    <a:pt x="702" y="1268"/>
                  </a:lnTo>
                  <a:lnTo>
                    <a:pt x="702" y="1268"/>
                  </a:lnTo>
                  <a:lnTo>
                    <a:pt x="714" y="1268"/>
                  </a:lnTo>
                  <a:lnTo>
                    <a:pt x="726" y="1264"/>
                  </a:lnTo>
                  <a:lnTo>
                    <a:pt x="738" y="1260"/>
                  </a:lnTo>
                  <a:lnTo>
                    <a:pt x="748" y="1254"/>
                  </a:lnTo>
                  <a:lnTo>
                    <a:pt x="758" y="1246"/>
                  </a:lnTo>
                  <a:lnTo>
                    <a:pt x="766" y="1238"/>
                  </a:lnTo>
                  <a:lnTo>
                    <a:pt x="774" y="1228"/>
                  </a:lnTo>
                  <a:lnTo>
                    <a:pt x="778" y="1216"/>
                  </a:lnTo>
                  <a:lnTo>
                    <a:pt x="780" y="1216"/>
                  </a:lnTo>
                  <a:lnTo>
                    <a:pt x="780" y="1216"/>
                  </a:lnTo>
                  <a:lnTo>
                    <a:pt x="780" y="1214"/>
                  </a:lnTo>
                  <a:lnTo>
                    <a:pt x="780" y="1214"/>
                  </a:lnTo>
                  <a:lnTo>
                    <a:pt x="784" y="1202"/>
                  </a:lnTo>
                  <a:lnTo>
                    <a:pt x="792" y="1190"/>
                  </a:lnTo>
                  <a:lnTo>
                    <a:pt x="804" y="1178"/>
                  </a:lnTo>
                  <a:lnTo>
                    <a:pt x="818" y="1166"/>
                  </a:lnTo>
                  <a:lnTo>
                    <a:pt x="836" y="1154"/>
                  </a:lnTo>
                  <a:lnTo>
                    <a:pt x="860" y="1146"/>
                  </a:lnTo>
                  <a:lnTo>
                    <a:pt x="886" y="1138"/>
                  </a:lnTo>
                  <a:lnTo>
                    <a:pt x="918" y="1132"/>
                  </a:lnTo>
                  <a:lnTo>
                    <a:pt x="868" y="1034"/>
                  </a:lnTo>
                  <a:lnTo>
                    <a:pt x="868" y="1034"/>
                  </a:lnTo>
                  <a:lnTo>
                    <a:pt x="834" y="1042"/>
                  </a:lnTo>
                  <a:lnTo>
                    <a:pt x="802" y="1050"/>
                  </a:lnTo>
                  <a:lnTo>
                    <a:pt x="776" y="1058"/>
                  </a:lnTo>
                  <a:lnTo>
                    <a:pt x="752" y="1068"/>
                  </a:lnTo>
                  <a:lnTo>
                    <a:pt x="718" y="1082"/>
                  </a:lnTo>
                  <a:lnTo>
                    <a:pt x="704" y="1090"/>
                  </a:lnTo>
                  <a:lnTo>
                    <a:pt x="704" y="1090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71" name="Freeform 102"/>
            <p:cNvSpPr>
              <a:spLocks/>
            </p:cNvSpPr>
            <p:nvPr/>
          </p:nvSpPr>
          <p:spPr bwMode="auto">
            <a:xfrm>
              <a:off x="7034344" y="2204069"/>
              <a:ext cx="213883" cy="201883"/>
            </a:xfrm>
            <a:custGeom>
              <a:avLst/>
              <a:gdLst>
                <a:gd name="T0" fmla="*/ 454 w 606"/>
                <a:gd name="T1" fmla="*/ 56 h 572"/>
                <a:gd name="T2" fmla="*/ 452 w 606"/>
                <a:gd name="T3" fmla="*/ 54 h 572"/>
                <a:gd name="T4" fmla="*/ 440 w 606"/>
                <a:gd name="T5" fmla="*/ 38 h 572"/>
                <a:gd name="T6" fmla="*/ 420 w 606"/>
                <a:gd name="T7" fmla="*/ 26 h 572"/>
                <a:gd name="T8" fmla="*/ 402 w 606"/>
                <a:gd name="T9" fmla="*/ 32 h 572"/>
                <a:gd name="T10" fmla="*/ 382 w 606"/>
                <a:gd name="T11" fmla="*/ 46 h 572"/>
                <a:gd name="T12" fmla="*/ 378 w 606"/>
                <a:gd name="T13" fmla="*/ 62 h 572"/>
                <a:gd name="T14" fmla="*/ 380 w 606"/>
                <a:gd name="T15" fmla="*/ 84 h 572"/>
                <a:gd name="T16" fmla="*/ 444 w 606"/>
                <a:gd name="T17" fmla="*/ 276 h 572"/>
                <a:gd name="T18" fmla="*/ 356 w 606"/>
                <a:gd name="T19" fmla="*/ 100 h 572"/>
                <a:gd name="T20" fmla="*/ 354 w 606"/>
                <a:gd name="T21" fmla="*/ 100 h 572"/>
                <a:gd name="T22" fmla="*/ 350 w 606"/>
                <a:gd name="T23" fmla="*/ 90 h 572"/>
                <a:gd name="T24" fmla="*/ 334 w 606"/>
                <a:gd name="T25" fmla="*/ 74 h 572"/>
                <a:gd name="T26" fmla="*/ 314 w 606"/>
                <a:gd name="T27" fmla="*/ 72 h 572"/>
                <a:gd name="T28" fmla="*/ 292 w 606"/>
                <a:gd name="T29" fmla="*/ 82 h 572"/>
                <a:gd name="T30" fmla="*/ 280 w 606"/>
                <a:gd name="T31" fmla="*/ 106 h 572"/>
                <a:gd name="T32" fmla="*/ 282 w 606"/>
                <a:gd name="T33" fmla="*/ 128 h 572"/>
                <a:gd name="T34" fmla="*/ 350 w 606"/>
                <a:gd name="T35" fmla="*/ 324 h 572"/>
                <a:gd name="T36" fmla="*/ 258 w 606"/>
                <a:gd name="T37" fmla="*/ 146 h 572"/>
                <a:gd name="T38" fmla="*/ 258 w 606"/>
                <a:gd name="T39" fmla="*/ 144 h 572"/>
                <a:gd name="T40" fmla="*/ 252 w 606"/>
                <a:gd name="T41" fmla="*/ 134 h 572"/>
                <a:gd name="T42" fmla="*/ 236 w 606"/>
                <a:gd name="T43" fmla="*/ 118 h 572"/>
                <a:gd name="T44" fmla="*/ 216 w 606"/>
                <a:gd name="T45" fmla="*/ 116 h 572"/>
                <a:gd name="T46" fmla="*/ 194 w 606"/>
                <a:gd name="T47" fmla="*/ 126 h 572"/>
                <a:gd name="T48" fmla="*/ 182 w 606"/>
                <a:gd name="T49" fmla="*/ 150 h 572"/>
                <a:gd name="T50" fmla="*/ 182 w 606"/>
                <a:gd name="T51" fmla="*/ 164 h 572"/>
                <a:gd name="T52" fmla="*/ 254 w 606"/>
                <a:gd name="T53" fmla="*/ 374 h 572"/>
                <a:gd name="T54" fmla="*/ 78 w 606"/>
                <a:gd name="T55" fmla="*/ 30 h 572"/>
                <a:gd name="T56" fmla="*/ 76 w 606"/>
                <a:gd name="T57" fmla="*/ 30 h 572"/>
                <a:gd name="T58" fmla="*/ 76 w 606"/>
                <a:gd name="T59" fmla="*/ 28 h 572"/>
                <a:gd name="T60" fmla="*/ 64 w 606"/>
                <a:gd name="T61" fmla="*/ 10 h 572"/>
                <a:gd name="T62" fmla="*/ 44 w 606"/>
                <a:gd name="T63" fmla="*/ 0 h 572"/>
                <a:gd name="T64" fmla="*/ 26 w 606"/>
                <a:gd name="T65" fmla="*/ 4 h 572"/>
                <a:gd name="T66" fmla="*/ 4 w 606"/>
                <a:gd name="T67" fmla="*/ 28 h 572"/>
                <a:gd name="T68" fmla="*/ 0 w 606"/>
                <a:gd name="T69" fmla="*/ 42 h 572"/>
                <a:gd name="T70" fmla="*/ 236 w 606"/>
                <a:gd name="T71" fmla="*/ 518 h 572"/>
                <a:gd name="T72" fmla="*/ 250 w 606"/>
                <a:gd name="T73" fmla="*/ 538 h 572"/>
                <a:gd name="T74" fmla="*/ 272 w 606"/>
                <a:gd name="T75" fmla="*/ 558 h 572"/>
                <a:gd name="T76" fmla="*/ 314 w 606"/>
                <a:gd name="T77" fmla="*/ 572 h 572"/>
                <a:gd name="T78" fmla="*/ 352 w 606"/>
                <a:gd name="T79" fmla="*/ 566 h 572"/>
                <a:gd name="T80" fmla="*/ 434 w 606"/>
                <a:gd name="T81" fmla="*/ 536 h 572"/>
                <a:gd name="T82" fmla="*/ 518 w 606"/>
                <a:gd name="T83" fmla="*/ 494 h 572"/>
                <a:gd name="T84" fmla="*/ 570 w 606"/>
                <a:gd name="T85" fmla="*/ 460 h 572"/>
                <a:gd name="T86" fmla="*/ 598 w 606"/>
                <a:gd name="T87" fmla="*/ 430 h 572"/>
                <a:gd name="T88" fmla="*/ 604 w 606"/>
                <a:gd name="T89" fmla="*/ 408 h 572"/>
                <a:gd name="T90" fmla="*/ 602 w 606"/>
                <a:gd name="T91" fmla="*/ 364 h 572"/>
                <a:gd name="T92" fmla="*/ 582 w 606"/>
                <a:gd name="T93" fmla="*/ 31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572">
                  <a:moveTo>
                    <a:pt x="454" y="58"/>
                  </a:moveTo>
                  <a:lnTo>
                    <a:pt x="454" y="56"/>
                  </a:lnTo>
                  <a:lnTo>
                    <a:pt x="454" y="56"/>
                  </a:lnTo>
                  <a:lnTo>
                    <a:pt x="452" y="56"/>
                  </a:lnTo>
                  <a:lnTo>
                    <a:pt x="452" y="56"/>
                  </a:lnTo>
                  <a:lnTo>
                    <a:pt x="452" y="54"/>
                  </a:lnTo>
                  <a:lnTo>
                    <a:pt x="452" y="54"/>
                  </a:lnTo>
                  <a:lnTo>
                    <a:pt x="448" y="46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30" y="30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12" y="28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0" y="38"/>
                  </a:lnTo>
                  <a:lnTo>
                    <a:pt x="382" y="46"/>
                  </a:lnTo>
                  <a:lnTo>
                    <a:pt x="378" y="54"/>
                  </a:lnTo>
                  <a:lnTo>
                    <a:pt x="378" y="62"/>
                  </a:lnTo>
                  <a:lnTo>
                    <a:pt x="378" y="62"/>
                  </a:lnTo>
                  <a:lnTo>
                    <a:pt x="376" y="70"/>
                  </a:lnTo>
                  <a:lnTo>
                    <a:pt x="378" y="76"/>
                  </a:lnTo>
                  <a:lnTo>
                    <a:pt x="380" y="84"/>
                  </a:lnTo>
                  <a:lnTo>
                    <a:pt x="470" y="264"/>
                  </a:lnTo>
                  <a:lnTo>
                    <a:pt x="446" y="278"/>
                  </a:lnTo>
                  <a:lnTo>
                    <a:pt x="444" y="276"/>
                  </a:lnTo>
                  <a:lnTo>
                    <a:pt x="444" y="276"/>
                  </a:lnTo>
                  <a:lnTo>
                    <a:pt x="356" y="102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4" y="98"/>
                  </a:lnTo>
                  <a:lnTo>
                    <a:pt x="354" y="98"/>
                  </a:lnTo>
                  <a:lnTo>
                    <a:pt x="350" y="90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34" y="74"/>
                  </a:lnTo>
                  <a:lnTo>
                    <a:pt x="322" y="70"/>
                  </a:lnTo>
                  <a:lnTo>
                    <a:pt x="322" y="70"/>
                  </a:lnTo>
                  <a:lnTo>
                    <a:pt x="314" y="72"/>
                  </a:lnTo>
                  <a:lnTo>
                    <a:pt x="304" y="76"/>
                  </a:lnTo>
                  <a:lnTo>
                    <a:pt x="304" y="76"/>
                  </a:lnTo>
                  <a:lnTo>
                    <a:pt x="292" y="82"/>
                  </a:lnTo>
                  <a:lnTo>
                    <a:pt x="286" y="90"/>
                  </a:lnTo>
                  <a:lnTo>
                    <a:pt x="282" y="98"/>
                  </a:lnTo>
                  <a:lnTo>
                    <a:pt x="280" y="106"/>
                  </a:lnTo>
                  <a:lnTo>
                    <a:pt x="280" y="106"/>
                  </a:lnTo>
                  <a:lnTo>
                    <a:pt x="280" y="120"/>
                  </a:lnTo>
                  <a:lnTo>
                    <a:pt x="282" y="128"/>
                  </a:lnTo>
                  <a:lnTo>
                    <a:pt x="376" y="312"/>
                  </a:lnTo>
                  <a:lnTo>
                    <a:pt x="350" y="326"/>
                  </a:lnTo>
                  <a:lnTo>
                    <a:pt x="350" y="324"/>
                  </a:lnTo>
                  <a:lnTo>
                    <a:pt x="348" y="324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2" y="13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36" y="118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16" y="116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194" y="126"/>
                  </a:lnTo>
                  <a:lnTo>
                    <a:pt x="188" y="134"/>
                  </a:lnTo>
                  <a:lnTo>
                    <a:pt x="184" y="14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82" y="158"/>
                  </a:lnTo>
                  <a:lnTo>
                    <a:pt x="182" y="164"/>
                  </a:lnTo>
                  <a:lnTo>
                    <a:pt x="184" y="172"/>
                  </a:lnTo>
                  <a:lnTo>
                    <a:pt x="280" y="362"/>
                  </a:lnTo>
                  <a:lnTo>
                    <a:pt x="254" y="374"/>
                  </a:lnTo>
                  <a:lnTo>
                    <a:pt x="254" y="374"/>
                  </a:lnTo>
                  <a:lnTo>
                    <a:pt x="252" y="374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2" y="2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236" y="518"/>
                  </a:lnTo>
                  <a:lnTo>
                    <a:pt x="236" y="518"/>
                  </a:lnTo>
                  <a:lnTo>
                    <a:pt x="244" y="530"/>
                  </a:lnTo>
                  <a:lnTo>
                    <a:pt x="250" y="538"/>
                  </a:lnTo>
                  <a:lnTo>
                    <a:pt x="260" y="548"/>
                  </a:lnTo>
                  <a:lnTo>
                    <a:pt x="260" y="548"/>
                  </a:lnTo>
                  <a:lnTo>
                    <a:pt x="272" y="558"/>
                  </a:lnTo>
                  <a:lnTo>
                    <a:pt x="286" y="566"/>
                  </a:lnTo>
                  <a:lnTo>
                    <a:pt x="304" y="572"/>
                  </a:lnTo>
                  <a:lnTo>
                    <a:pt x="314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52" y="566"/>
                  </a:lnTo>
                  <a:lnTo>
                    <a:pt x="390" y="554"/>
                  </a:lnTo>
                  <a:lnTo>
                    <a:pt x="390" y="554"/>
                  </a:lnTo>
                  <a:lnTo>
                    <a:pt x="434" y="536"/>
                  </a:lnTo>
                  <a:lnTo>
                    <a:pt x="478" y="516"/>
                  </a:lnTo>
                  <a:lnTo>
                    <a:pt x="478" y="516"/>
                  </a:lnTo>
                  <a:lnTo>
                    <a:pt x="518" y="494"/>
                  </a:lnTo>
                  <a:lnTo>
                    <a:pt x="554" y="470"/>
                  </a:lnTo>
                  <a:lnTo>
                    <a:pt x="554" y="470"/>
                  </a:lnTo>
                  <a:lnTo>
                    <a:pt x="570" y="460"/>
                  </a:lnTo>
                  <a:lnTo>
                    <a:pt x="582" y="448"/>
                  </a:lnTo>
                  <a:lnTo>
                    <a:pt x="592" y="438"/>
                  </a:lnTo>
                  <a:lnTo>
                    <a:pt x="598" y="430"/>
                  </a:lnTo>
                  <a:lnTo>
                    <a:pt x="598" y="430"/>
                  </a:lnTo>
                  <a:lnTo>
                    <a:pt x="602" y="420"/>
                  </a:lnTo>
                  <a:lnTo>
                    <a:pt x="604" y="408"/>
                  </a:lnTo>
                  <a:lnTo>
                    <a:pt x="606" y="394"/>
                  </a:lnTo>
                  <a:lnTo>
                    <a:pt x="604" y="380"/>
                  </a:lnTo>
                  <a:lnTo>
                    <a:pt x="602" y="364"/>
                  </a:lnTo>
                  <a:lnTo>
                    <a:pt x="598" y="348"/>
                  </a:lnTo>
                  <a:lnTo>
                    <a:pt x="590" y="330"/>
                  </a:lnTo>
                  <a:lnTo>
                    <a:pt x="582" y="312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sp>
        <p:nvSpPr>
          <p:cNvPr id="72" name="Freeform 32"/>
          <p:cNvSpPr>
            <a:spLocks noEditPoints="1"/>
          </p:cNvSpPr>
          <p:nvPr/>
        </p:nvSpPr>
        <p:spPr bwMode="auto">
          <a:xfrm>
            <a:off x="2811404" y="1302389"/>
            <a:ext cx="576064" cy="479547"/>
          </a:xfrm>
          <a:custGeom>
            <a:avLst/>
            <a:gdLst>
              <a:gd name="T0" fmla="*/ 332 w 382"/>
              <a:gd name="T1" fmla="*/ 206 h 318"/>
              <a:gd name="T2" fmla="*/ 350 w 382"/>
              <a:gd name="T3" fmla="*/ 176 h 318"/>
              <a:gd name="T4" fmla="*/ 352 w 382"/>
              <a:gd name="T5" fmla="*/ 156 h 318"/>
              <a:gd name="T6" fmla="*/ 342 w 382"/>
              <a:gd name="T7" fmla="*/ 118 h 318"/>
              <a:gd name="T8" fmla="*/ 314 w 382"/>
              <a:gd name="T9" fmla="*/ 94 h 318"/>
              <a:gd name="T10" fmla="*/ 288 w 382"/>
              <a:gd name="T11" fmla="*/ 88 h 318"/>
              <a:gd name="T12" fmla="*/ 252 w 382"/>
              <a:gd name="T13" fmla="*/ 100 h 318"/>
              <a:gd name="T14" fmla="*/ 228 w 382"/>
              <a:gd name="T15" fmla="*/ 130 h 318"/>
              <a:gd name="T16" fmla="*/ 222 w 382"/>
              <a:gd name="T17" fmla="*/ 156 h 318"/>
              <a:gd name="T18" fmla="*/ 228 w 382"/>
              <a:gd name="T19" fmla="*/ 184 h 318"/>
              <a:gd name="T20" fmla="*/ 256 w 382"/>
              <a:gd name="T21" fmla="*/ 216 h 318"/>
              <a:gd name="T22" fmla="*/ 242 w 382"/>
              <a:gd name="T23" fmla="*/ 224 h 318"/>
              <a:gd name="T24" fmla="*/ 194 w 382"/>
              <a:gd name="T25" fmla="*/ 186 h 318"/>
              <a:gd name="T26" fmla="*/ 186 w 382"/>
              <a:gd name="T27" fmla="*/ 172 h 318"/>
              <a:gd name="T28" fmla="*/ 214 w 382"/>
              <a:gd name="T29" fmla="*/ 146 h 318"/>
              <a:gd name="T30" fmla="*/ 230 w 382"/>
              <a:gd name="T31" fmla="*/ 108 h 318"/>
              <a:gd name="T32" fmla="*/ 228 w 382"/>
              <a:gd name="T33" fmla="*/ 74 h 318"/>
              <a:gd name="T34" fmla="*/ 202 w 382"/>
              <a:gd name="T35" fmla="*/ 28 h 318"/>
              <a:gd name="T36" fmla="*/ 156 w 382"/>
              <a:gd name="T37" fmla="*/ 2 h 318"/>
              <a:gd name="T38" fmla="*/ 118 w 382"/>
              <a:gd name="T39" fmla="*/ 2 h 318"/>
              <a:gd name="T40" fmla="*/ 70 w 382"/>
              <a:gd name="T41" fmla="*/ 28 h 318"/>
              <a:gd name="T42" fmla="*/ 44 w 382"/>
              <a:gd name="T43" fmla="*/ 74 h 318"/>
              <a:gd name="T44" fmla="*/ 44 w 382"/>
              <a:gd name="T45" fmla="*/ 108 h 318"/>
              <a:gd name="T46" fmla="*/ 58 w 382"/>
              <a:gd name="T47" fmla="*/ 146 h 318"/>
              <a:gd name="T48" fmla="*/ 86 w 382"/>
              <a:gd name="T49" fmla="*/ 172 h 318"/>
              <a:gd name="T50" fmla="*/ 78 w 382"/>
              <a:gd name="T51" fmla="*/ 188 h 318"/>
              <a:gd name="T52" fmla="*/ 28 w 382"/>
              <a:gd name="T53" fmla="*/ 228 h 318"/>
              <a:gd name="T54" fmla="*/ 2 w 382"/>
              <a:gd name="T55" fmla="*/ 288 h 318"/>
              <a:gd name="T56" fmla="*/ 0 w 382"/>
              <a:gd name="T57" fmla="*/ 314 h 318"/>
              <a:gd name="T58" fmla="*/ 8 w 382"/>
              <a:gd name="T59" fmla="*/ 318 h 318"/>
              <a:gd name="T60" fmla="*/ 374 w 382"/>
              <a:gd name="T61" fmla="*/ 318 h 318"/>
              <a:gd name="T62" fmla="*/ 380 w 382"/>
              <a:gd name="T63" fmla="*/ 316 h 318"/>
              <a:gd name="T64" fmla="*/ 382 w 382"/>
              <a:gd name="T65" fmla="*/ 310 h 318"/>
              <a:gd name="T66" fmla="*/ 372 w 382"/>
              <a:gd name="T67" fmla="*/ 266 h 318"/>
              <a:gd name="T68" fmla="*/ 344 w 382"/>
              <a:gd name="T69" fmla="*/ 232 h 318"/>
              <a:gd name="T70" fmla="*/ 318 w 382"/>
              <a:gd name="T71" fmla="*/ 216 h 318"/>
              <a:gd name="T72" fmla="*/ 60 w 382"/>
              <a:gd name="T73" fmla="*/ 78 h 318"/>
              <a:gd name="T74" fmla="*/ 80 w 382"/>
              <a:gd name="T75" fmla="*/ 38 h 318"/>
              <a:gd name="T76" fmla="*/ 120 w 382"/>
              <a:gd name="T77" fmla="*/ 16 h 318"/>
              <a:gd name="T78" fmla="*/ 152 w 382"/>
              <a:gd name="T79" fmla="*/ 16 h 318"/>
              <a:gd name="T80" fmla="*/ 192 w 382"/>
              <a:gd name="T81" fmla="*/ 38 h 318"/>
              <a:gd name="T82" fmla="*/ 214 w 382"/>
              <a:gd name="T83" fmla="*/ 78 h 318"/>
              <a:gd name="T84" fmla="*/ 214 w 382"/>
              <a:gd name="T85" fmla="*/ 110 h 318"/>
              <a:gd name="T86" fmla="*/ 192 w 382"/>
              <a:gd name="T87" fmla="*/ 148 h 318"/>
              <a:gd name="T88" fmla="*/ 152 w 382"/>
              <a:gd name="T89" fmla="*/ 170 h 318"/>
              <a:gd name="T90" fmla="*/ 120 w 382"/>
              <a:gd name="T91" fmla="*/ 170 h 318"/>
              <a:gd name="T92" fmla="*/ 80 w 382"/>
              <a:gd name="T93" fmla="*/ 148 h 318"/>
              <a:gd name="T94" fmla="*/ 60 w 382"/>
              <a:gd name="T95" fmla="*/ 110 h 318"/>
              <a:gd name="T96" fmla="*/ 210 w 382"/>
              <a:gd name="T97" fmla="*/ 304 h 318"/>
              <a:gd name="T98" fmla="*/ 14 w 382"/>
              <a:gd name="T99" fmla="*/ 304 h 318"/>
              <a:gd name="T100" fmla="*/ 38 w 382"/>
              <a:gd name="T101" fmla="*/ 240 h 318"/>
              <a:gd name="T102" fmla="*/ 90 w 382"/>
              <a:gd name="T103" fmla="*/ 198 h 318"/>
              <a:gd name="T104" fmla="*/ 136 w 382"/>
              <a:gd name="T105" fmla="*/ 190 h 318"/>
              <a:gd name="T106" fmla="*/ 176 w 382"/>
              <a:gd name="T107" fmla="*/ 196 h 318"/>
              <a:gd name="T108" fmla="*/ 210 w 382"/>
              <a:gd name="T109" fmla="*/ 214 h 318"/>
              <a:gd name="T110" fmla="*/ 230 w 382"/>
              <a:gd name="T111" fmla="*/ 232 h 318"/>
              <a:gd name="T112" fmla="*/ 246 w 382"/>
              <a:gd name="T113" fmla="*/ 258 h 318"/>
              <a:gd name="T114" fmla="*/ 258 w 382"/>
              <a:gd name="T115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" h="318">
                <a:moveTo>
                  <a:pt x="318" y="216"/>
                </a:moveTo>
                <a:lnTo>
                  <a:pt x="318" y="216"/>
                </a:lnTo>
                <a:lnTo>
                  <a:pt x="332" y="206"/>
                </a:lnTo>
                <a:lnTo>
                  <a:pt x="344" y="192"/>
                </a:lnTo>
                <a:lnTo>
                  <a:pt x="348" y="184"/>
                </a:lnTo>
                <a:lnTo>
                  <a:pt x="350" y="176"/>
                </a:lnTo>
                <a:lnTo>
                  <a:pt x="352" y="166"/>
                </a:lnTo>
                <a:lnTo>
                  <a:pt x="352" y="156"/>
                </a:lnTo>
                <a:lnTo>
                  <a:pt x="352" y="156"/>
                </a:lnTo>
                <a:lnTo>
                  <a:pt x="352" y="142"/>
                </a:lnTo>
                <a:lnTo>
                  <a:pt x="348" y="130"/>
                </a:lnTo>
                <a:lnTo>
                  <a:pt x="342" y="118"/>
                </a:lnTo>
                <a:lnTo>
                  <a:pt x="334" y="108"/>
                </a:lnTo>
                <a:lnTo>
                  <a:pt x="324" y="100"/>
                </a:lnTo>
                <a:lnTo>
                  <a:pt x="314" y="94"/>
                </a:lnTo>
                <a:lnTo>
                  <a:pt x="300" y="90"/>
                </a:lnTo>
                <a:lnTo>
                  <a:pt x="288" y="88"/>
                </a:lnTo>
                <a:lnTo>
                  <a:pt x="288" y="88"/>
                </a:lnTo>
                <a:lnTo>
                  <a:pt x="274" y="90"/>
                </a:lnTo>
                <a:lnTo>
                  <a:pt x="262" y="94"/>
                </a:lnTo>
                <a:lnTo>
                  <a:pt x="252" y="100"/>
                </a:lnTo>
                <a:lnTo>
                  <a:pt x="242" y="108"/>
                </a:lnTo>
                <a:lnTo>
                  <a:pt x="234" y="118"/>
                </a:lnTo>
                <a:lnTo>
                  <a:pt x="228" y="130"/>
                </a:lnTo>
                <a:lnTo>
                  <a:pt x="224" y="142"/>
                </a:lnTo>
                <a:lnTo>
                  <a:pt x="222" y="156"/>
                </a:lnTo>
                <a:lnTo>
                  <a:pt x="222" y="156"/>
                </a:lnTo>
                <a:lnTo>
                  <a:pt x="224" y="166"/>
                </a:lnTo>
                <a:lnTo>
                  <a:pt x="226" y="176"/>
                </a:lnTo>
                <a:lnTo>
                  <a:pt x="228" y="184"/>
                </a:lnTo>
                <a:lnTo>
                  <a:pt x="232" y="192"/>
                </a:lnTo>
                <a:lnTo>
                  <a:pt x="242" y="206"/>
                </a:lnTo>
                <a:lnTo>
                  <a:pt x="256" y="216"/>
                </a:lnTo>
                <a:lnTo>
                  <a:pt x="256" y="216"/>
                </a:lnTo>
                <a:lnTo>
                  <a:pt x="242" y="224"/>
                </a:lnTo>
                <a:lnTo>
                  <a:pt x="242" y="224"/>
                </a:lnTo>
                <a:lnTo>
                  <a:pt x="228" y="210"/>
                </a:lnTo>
                <a:lnTo>
                  <a:pt x="212" y="196"/>
                </a:lnTo>
                <a:lnTo>
                  <a:pt x="194" y="186"/>
                </a:lnTo>
                <a:lnTo>
                  <a:pt x="174" y="180"/>
                </a:lnTo>
                <a:lnTo>
                  <a:pt x="174" y="180"/>
                </a:lnTo>
                <a:lnTo>
                  <a:pt x="186" y="172"/>
                </a:lnTo>
                <a:lnTo>
                  <a:pt x="196" y="166"/>
                </a:lnTo>
                <a:lnTo>
                  <a:pt x="206" y="156"/>
                </a:lnTo>
                <a:lnTo>
                  <a:pt x="214" y="146"/>
                </a:lnTo>
                <a:lnTo>
                  <a:pt x="222" y="134"/>
                </a:lnTo>
                <a:lnTo>
                  <a:pt x="226" y="120"/>
                </a:lnTo>
                <a:lnTo>
                  <a:pt x="230" y="108"/>
                </a:lnTo>
                <a:lnTo>
                  <a:pt x="230" y="94"/>
                </a:lnTo>
                <a:lnTo>
                  <a:pt x="230" y="94"/>
                </a:lnTo>
                <a:lnTo>
                  <a:pt x="228" y="74"/>
                </a:lnTo>
                <a:lnTo>
                  <a:pt x="222" y="58"/>
                </a:lnTo>
                <a:lnTo>
                  <a:pt x="214" y="42"/>
                </a:lnTo>
                <a:lnTo>
                  <a:pt x="202" y="28"/>
                </a:lnTo>
                <a:lnTo>
                  <a:pt x="188" y="16"/>
                </a:lnTo>
                <a:lnTo>
                  <a:pt x="172" y="8"/>
                </a:lnTo>
                <a:lnTo>
                  <a:pt x="156" y="2"/>
                </a:lnTo>
                <a:lnTo>
                  <a:pt x="136" y="0"/>
                </a:lnTo>
                <a:lnTo>
                  <a:pt x="136" y="0"/>
                </a:lnTo>
                <a:lnTo>
                  <a:pt x="118" y="2"/>
                </a:lnTo>
                <a:lnTo>
                  <a:pt x="100" y="8"/>
                </a:lnTo>
                <a:lnTo>
                  <a:pt x="84" y="16"/>
                </a:lnTo>
                <a:lnTo>
                  <a:pt x="70" y="28"/>
                </a:lnTo>
                <a:lnTo>
                  <a:pt x="58" y="42"/>
                </a:lnTo>
                <a:lnTo>
                  <a:pt x="50" y="58"/>
                </a:lnTo>
                <a:lnTo>
                  <a:pt x="44" y="74"/>
                </a:lnTo>
                <a:lnTo>
                  <a:pt x="42" y="94"/>
                </a:lnTo>
                <a:lnTo>
                  <a:pt x="42" y="94"/>
                </a:lnTo>
                <a:lnTo>
                  <a:pt x="44" y="108"/>
                </a:lnTo>
                <a:lnTo>
                  <a:pt x="46" y="120"/>
                </a:lnTo>
                <a:lnTo>
                  <a:pt x="52" y="134"/>
                </a:lnTo>
                <a:lnTo>
                  <a:pt x="58" y="146"/>
                </a:lnTo>
                <a:lnTo>
                  <a:pt x="66" y="156"/>
                </a:lnTo>
                <a:lnTo>
                  <a:pt x="76" y="166"/>
                </a:lnTo>
                <a:lnTo>
                  <a:pt x="86" y="172"/>
                </a:lnTo>
                <a:lnTo>
                  <a:pt x="98" y="180"/>
                </a:lnTo>
                <a:lnTo>
                  <a:pt x="98" y="180"/>
                </a:lnTo>
                <a:lnTo>
                  <a:pt x="78" y="188"/>
                </a:lnTo>
                <a:lnTo>
                  <a:pt x="60" y="198"/>
                </a:lnTo>
                <a:lnTo>
                  <a:pt x="42" y="212"/>
                </a:lnTo>
                <a:lnTo>
                  <a:pt x="28" y="228"/>
                </a:lnTo>
                <a:lnTo>
                  <a:pt x="16" y="246"/>
                </a:lnTo>
                <a:lnTo>
                  <a:pt x="6" y="266"/>
                </a:lnTo>
                <a:lnTo>
                  <a:pt x="2" y="288"/>
                </a:lnTo>
                <a:lnTo>
                  <a:pt x="0" y="310"/>
                </a:lnTo>
                <a:lnTo>
                  <a:pt x="0" y="310"/>
                </a:lnTo>
                <a:lnTo>
                  <a:pt x="0" y="314"/>
                </a:lnTo>
                <a:lnTo>
                  <a:pt x="2" y="316"/>
                </a:lnTo>
                <a:lnTo>
                  <a:pt x="4" y="318"/>
                </a:lnTo>
                <a:lnTo>
                  <a:pt x="8" y="318"/>
                </a:lnTo>
                <a:lnTo>
                  <a:pt x="202" y="318"/>
                </a:lnTo>
                <a:lnTo>
                  <a:pt x="266" y="318"/>
                </a:lnTo>
                <a:lnTo>
                  <a:pt x="374" y="318"/>
                </a:lnTo>
                <a:lnTo>
                  <a:pt x="374" y="318"/>
                </a:lnTo>
                <a:lnTo>
                  <a:pt x="376" y="318"/>
                </a:lnTo>
                <a:lnTo>
                  <a:pt x="380" y="316"/>
                </a:lnTo>
                <a:lnTo>
                  <a:pt x="380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294"/>
                </a:lnTo>
                <a:lnTo>
                  <a:pt x="376" y="280"/>
                </a:lnTo>
                <a:lnTo>
                  <a:pt x="372" y="266"/>
                </a:lnTo>
                <a:lnTo>
                  <a:pt x="364" y="252"/>
                </a:lnTo>
                <a:lnTo>
                  <a:pt x="354" y="242"/>
                </a:lnTo>
                <a:lnTo>
                  <a:pt x="344" y="232"/>
                </a:lnTo>
                <a:lnTo>
                  <a:pt x="332" y="224"/>
                </a:lnTo>
                <a:lnTo>
                  <a:pt x="318" y="216"/>
                </a:lnTo>
                <a:lnTo>
                  <a:pt x="318" y="216"/>
                </a:lnTo>
                <a:close/>
                <a:moveTo>
                  <a:pt x="58" y="94"/>
                </a:moveTo>
                <a:lnTo>
                  <a:pt x="58" y="94"/>
                </a:lnTo>
                <a:lnTo>
                  <a:pt x="60" y="78"/>
                </a:lnTo>
                <a:lnTo>
                  <a:pt x="64" y="62"/>
                </a:lnTo>
                <a:lnTo>
                  <a:pt x="72" y="50"/>
                </a:lnTo>
                <a:lnTo>
                  <a:pt x="80" y="38"/>
                </a:lnTo>
                <a:lnTo>
                  <a:pt x="92" y="28"/>
                </a:lnTo>
                <a:lnTo>
                  <a:pt x="106" y="22"/>
                </a:lnTo>
                <a:lnTo>
                  <a:pt x="120" y="16"/>
                </a:lnTo>
                <a:lnTo>
                  <a:pt x="136" y="14"/>
                </a:lnTo>
                <a:lnTo>
                  <a:pt x="136" y="14"/>
                </a:lnTo>
                <a:lnTo>
                  <a:pt x="152" y="16"/>
                </a:lnTo>
                <a:lnTo>
                  <a:pt x="166" y="22"/>
                </a:lnTo>
                <a:lnTo>
                  <a:pt x="180" y="28"/>
                </a:lnTo>
                <a:lnTo>
                  <a:pt x="192" y="38"/>
                </a:lnTo>
                <a:lnTo>
                  <a:pt x="202" y="50"/>
                </a:lnTo>
                <a:lnTo>
                  <a:pt x="208" y="62"/>
                </a:lnTo>
                <a:lnTo>
                  <a:pt x="214" y="78"/>
                </a:lnTo>
                <a:lnTo>
                  <a:pt x="216" y="94"/>
                </a:lnTo>
                <a:lnTo>
                  <a:pt x="216" y="94"/>
                </a:lnTo>
                <a:lnTo>
                  <a:pt x="214" y="110"/>
                </a:lnTo>
                <a:lnTo>
                  <a:pt x="208" y="124"/>
                </a:lnTo>
                <a:lnTo>
                  <a:pt x="202" y="138"/>
                </a:lnTo>
                <a:lnTo>
                  <a:pt x="192" y="148"/>
                </a:lnTo>
                <a:lnTo>
                  <a:pt x="180" y="158"/>
                </a:lnTo>
                <a:lnTo>
                  <a:pt x="166" y="166"/>
                </a:lnTo>
                <a:lnTo>
                  <a:pt x="152" y="170"/>
                </a:lnTo>
                <a:lnTo>
                  <a:pt x="136" y="172"/>
                </a:lnTo>
                <a:lnTo>
                  <a:pt x="136" y="172"/>
                </a:lnTo>
                <a:lnTo>
                  <a:pt x="120" y="170"/>
                </a:lnTo>
                <a:lnTo>
                  <a:pt x="106" y="166"/>
                </a:lnTo>
                <a:lnTo>
                  <a:pt x="92" y="158"/>
                </a:lnTo>
                <a:lnTo>
                  <a:pt x="80" y="148"/>
                </a:lnTo>
                <a:lnTo>
                  <a:pt x="72" y="138"/>
                </a:lnTo>
                <a:lnTo>
                  <a:pt x="64" y="124"/>
                </a:lnTo>
                <a:lnTo>
                  <a:pt x="60" y="110"/>
                </a:lnTo>
                <a:lnTo>
                  <a:pt x="58" y="94"/>
                </a:lnTo>
                <a:lnTo>
                  <a:pt x="58" y="94"/>
                </a:lnTo>
                <a:close/>
                <a:moveTo>
                  <a:pt x="210" y="304"/>
                </a:moveTo>
                <a:lnTo>
                  <a:pt x="194" y="304"/>
                </a:lnTo>
                <a:lnTo>
                  <a:pt x="14" y="304"/>
                </a:lnTo>
                <a:lnTo>
                  <a:pt x="14" y="304"/>
                </a:lnTo>
                <a:lnTo>
                  <a:pt x="18" y="280"/>
                </a:lnTo>
                <a:lnTo>
                  <a:pt x="26" y="258"/>
                </a:lnTo>
                <a:lnTo>
                  <a:pt x="38" y="240"/>
                </a:lnTo>
                <a:lnTo>
                  <a:pt x="52" y="222"/>
                </a:lnTo>
                <a:lnTo>
                  <a:pt x="70" y="208"/>
                </a:lnTo>
                <a:lnTo>
                  <a:pt x="90" y="198"/>
                </a:lnTo>
                <a:lnTo>
                  <a:pt x="112" y="192"/>
                </a:lnTo>
                <a:lnTo>
                  <a:pt x="136" y="190"/>
                </a:lnTo>
                <a:lnTo>
                  <a:pt x="136" y="190"/>
                </a:lnTo>
                <a:lnTo>
                  <a:pt x="150" y="190"/>
                </a:lnTo>
                <a:lnTo>
                  <a:pt x="164" y="192"/>
                </a:lnTo>
                <a:lnTo>
                  <a:pt x="176" y="196"/>
                </a:lnTo>
                <a:lnTo>
                  <a:pt x="188" y="200"/>
                </a:lnTo>
                <a:lnTo>
                  <a:pt x="200" y="208"/>
                </a:lnTo>
                <a:lnTo>
                  <a:pt x="210" y="214"/>
                </a:lnTo>
                <a:lnTo>
                  <a:pt x="220" y="224"/>
                </a:lnTo>
                <a:lnTo>
                  <a:pt x="230" y="232"/>
                </a:lnTo>
                <a:lnTo>
                  <a:pt x="230" y="232"/>
                </a:lnTo>
                <a:lnTo>
                  <a:pt x="238" y="246"/>
                </a:lnTo>
                <a:lnTo>
                  <a:pt x="238" y="246"/>
                </a:lnTo>
                <a:lnTo>
                  <a:pt x="246" y="258"/>
                </a:lnTo>
                <a:lnTo>
                  <a:pt x="252" y="272"/>
                </a:lnTo>
                <a:lnTo>
                  <a:pt x="256" y="288"/>
                </a:lnTo>
                <a:lnTo>
                  <a:pt x="258" y="304"/>
                </a:lnTo>
                <a:lnTo>
                  <a:pt x="210" y="304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3" name="Freeform 32"/>
          <p:cNvSpPr>
            <a:spLocks noEditPoints="1"/>
          </p:cNvSpPr>
          <p:nvPr/>
        </p:nvSpPr>
        <p:spPr bwMode="auto">
          <a:xfrm>
            <a:off x="4301656" y="1276629"/>
            <a:ext cx="576064" cy="479547"/>
          </a:xfrm>
          <a:custGeom>
            <a:avLst/>
            <a:gdLst>
              <a:gd name="T0" fmla="*/ 332 w 382"/>
              <a:gd name="T1" fmla="*/ 206 h 318"/>
              <a:gd name="T2" fmla="*/ 350 w 382"/>
              <a:gd name="T3" fmla="*/ 176 h 318"/>
              <a:gd name="T4" fmla="*/ 352 w 382"/>
              <a:gd name="T5" fmla="*/ 156 h 318"/>
              <a:gd name="T6" fmla="*/ 342 w 382"/>
              <a:gd name="T7" fmla="*/ 118 h 318"/>
              <a:gd name="T8" fmla="*/ 314 w 382"/>
              <a:gd name="T9" fmla="*/ 94 h 318"/>
              <a:gd name="T10" fmla="*/ 288 w 382"/>
              <a:gd name="T11" fmla="*/ 88 h 318"/>
              <a:gd name="T12" fmla="*/ 252 w 382"/>
              <a:gd name="T13" fmla="*/ 100 h 318"/>
              <a:gd name="T14" fmla="*/ 228 w 382"/>
              <a:gd name="T15" fmla="*/ 130 h 318"/>
              <a:gd name="T16" fmla="*/ 222 w 382"/>
              <a:gd name="T17" fmla="*/ 156 h 318"/>
              <a:gd name="T18" fmla="*/ 228 w 382"/>
              <a:gd name="T19" fmla="*/ 184 h 318"/>
              <a:gd name="T20" fmla="*/ 256 w 382"/>
              <a:gd name="T21" fmla="*/ 216 h 318"/>
              <a:gd name="T22" fmla="*/ 242 w 382"/>
              <a:gd name="T23" fmla="*/ 224 h 318"/>
              <a:gd name="T24" fmla="*/ 194 w 382"/>
              <a:gd name="T25" fmla="*/ 186 h 318"/>
              <a:gd name="T26" fmla="*/ 186 w 382"/>
              <a:gd name="T27" fmla="*/ 172 h 318"/>
              <a:gd name="T28" fmla="*/ 214 w 382"/>
              <a:gd name="T29" fmla="*/ 146 h 318"/>
              <a:gd name="T30" fmla="*/ 230 w 382"/>
              <a:gd name="T31" fmla="*/ 108 h 318"/>
              <a:gd name="T32" fmla="*/ 228 w 382"/>
              <a:gd name="T33" fmla="*/ 74 h 318"/>
              <a:gd name="T34" fmla="*/ 202 w 382"/>
              <a:gd name="T35" fmla="*/ 28 h 318"/>
              <a:gd name="T36" fmla="*/ 156 w 382"/>
              <a:gd name="T37" fmla="*/ 2 h 318"/>
              <a:gd name="T38" fmla="*/ 118 w 382"/>
              <a:gd name="T39" fmla="*/ 2 h 318"/>
              <a:gd name="T40" fmla="*/ 70 w 382"/>
              <a:gd name="T41" fmla="*/ 28 h 318"/>
              <a:gd name="T42" fmla="*/ 44 w 382"/>
              <a:gd name="T43" fmla="*/ 74 h 318"/>
              <a:gd name="T44" fmla="*/ 44 w 382"/>
              <a:gd name="T45" fmla="*/ 108 h 318"/>
              <a:gd name="T46" fmla="*/ 58 w 382"/>
              <a:gd name="T47" fmla="*/ 146 h 318"/>
              <a:gd name="T48" fmla="*/ 86 w 382"/>
              <a:gd name="T49" fmla="*/ 172 h 318"/>
              <a:gd name="T50" fmla="*/ 78 w 382"/>
              <a:gd name="T51" fmla="*/ 188 h 318"/>
              <a:gd name="T52" fmla="*/ 28 w 382"/>
              <a:gd name="T53" fmla="*/ 228 h 318"/>
              <a:gd name="T54" fmla="*/ 2 w 382"/>
              <a:gd name="T55" fmla="*/ 288 h 318"/>
              <a:gd name="T56" fmla="*/ 0 w 382"/>
              <a:gd name="T57" fmla="*/ 314 h 318"/>
              <a:gd name="T58" fmla="*/ 8 w 382"/>
              <a:gd name="T59" fmla="*/ 318 h 318"/>
              <a:gd name="T60" fmla="*/ 374 w 382"/>
              <a:gd name="T61" fmla="*/ 318 h 318"/>
              <a:gd name="T62" fmla="*/ 380 w 382"/>
              <a:gd name="T63" fmla="*/ 316 h 318"/>
              <a:gd name="T64" fmla="*/ 382 w 382"/>
              <a:gd name="T65" fmla="*/ 310 h 318"/>
              <a:gd name="T66" fmla="*/ 372 w 382"/>
              <a:gd name="T67" fmla="*/ 266 h 318"/>
              <a:gd name="T68" fmla="*/ 344 w 382"/>
              <a:gd name="T69" fmla="*/ 232 h 318"/>
              <a:gd name="T70" fmla="*/ 318 w 382"/>
              <a:gd name="T71" fmla="*/ 216 h 318"/>
              <a:gd name="T72" fmla="*/ 60 w 382"/>
              <a:gd name="T73" fmla="*/ 78 h 318"/>
              <a:gd name="T74" fmla="*/ 80 w 382"/>
              <a:gd name="T75" fmla="*/ 38 h 318"/>
              <a:gd name="T76" fmla="*/ 120 w 382"/>
              <a:gd name="T77" fmla="*/ 16 h 318"/>
              <a:gd name="T78" fmla="*/ 152 w 382"/>
              <a:gd name="T79" fmla="*/ 16 h 318"/>
              <a:gd name="T80" fmla="*/ 192 w 382"/>
              <a:gd name="T81" fmla="*/ 38 h 318"/>
              <a:gd name="T82" fmla="*/ 214 w 382"/>
              <a:gd name="T83" fmla="*/ 78 h 318"/>
              <a:gd name="T84" fmla="*/ 214 w 382"/>
              <a:gd name="T85" fmla="*/ 110 h 318"/>
              <a:gd name="T86" fmla="*/ 192 w 382"/>
              <a:gd name="T87" fmla="*/ 148 h 318"/>
              <a:gd name="T88" fmla="*/ 152 w 382"/>
              <a:gd name="T89" fmla="*/ 170 h 318"/>
              <a:gd name="T90" fmla="*/ 120 w 382"/>
              <a:gd name="T91" fmla="*/ 170 h 318"/>
              <a:gd name="T92" fmla="*/ 80 w 382"/>
              <a:gd name="T93" fmla="*/ 148 h 318"/>
              <a:gd name="T94" fmla="*/ 60 w 382"/>
              <a:gd name="T95" fmla="*/ 110 h 318"/>
              <a:gd name="T96" fmla="*/ 210 w 382"/>
              <a:gd name="T97" fmla="*/ 304 h 318"/>
              <a:gd name="T98" fmla="*/ 14 w 382"/>
              <a:gd name="T99" fmla="*/ 304 h 318"/>
              <a:gd name="T100" fmla="*/ 38 w 382"/>
              <a:gd name="T101" fmla="*/ 240 h 318"/>
              <a:gd name="T102" fmla="*/ 90 w 382"/>
              <a:gd name="T103" fmla="*/ 198 h 318"/>
              <a:gd name="T104" fmla="*/ 136 w 382"/>
              <a:gd name="T105" fmla="*/ 190 h 318"/>
              <a:gd name="T106" fmla="*/ 176 w 382"/>
              <a:gd name="T107" fmla="*/ 196 h 318"/>
              <a:gd name="T108" fmla="*/ 210 w 382"/>
              <a:gd name="T109" fmla="*/ 214 h 318"/>
              <a:gd name="T110" fmla="*/ 230 w 382"/>
              <a:gd name="T111" fmla="*/ 232 h 318"/>
              <a:gd name="T112" fmla="*/ 246 w 382"/>
              <a:gd name="T113" fmla="*/ 258 h 318"/>
              <a:gd name="T114" fmla="*/ 258 w 382"/>
              <a:gd name="T115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" h="318">
                <a:moveTo>
                  <a:pt x="318" y="216"/>
                </a:moveTo>
                <a:lnTo>
                  <a:pt x="318" y="216"/>
                </a:lnTo>
                <a:lnTo>
                  <a:pt x="332" y="206"/>
                </a:lnTo>
                <a:lnTo>
                  <a:pt x="344" y="192"/>
                </a:lnTo>
                <a:lnTo>
                  <a:pt x="348" y="184"/>
                </a:lnTo>
                <a:lnTo>
                  <a:pt x="350" y="176"/>
                </a:lnTo>
                <a:lnTo>
                  <a:pt x="352" y="166"/>
                </a:lnTo>
                <a:lnTo>
                  <a:pt x="352" y="156"/>
                </a:lnTo>
                <a:lnTo>
                  <a:pt x="352" y="156"/>
                </a:lnTo>
                <a:lnTo>
                  <a:pt x="352" y="142"/>
                </a:lnTo>
                <a:lnTo>
                  <a:pt x="348" y="130"/>
                </a:lnTo>
                <a:lnTo>
                  <a:pt x="342" y="118"/>
                </a:lnTo>
                <a:lnTo>
                  <a:pt x="334" y="108"/>
                </a:lnTo>
                <a:lnTo>
                  <a:pt x="324" y="100"/>
                </a:lnTo>
                <a:lnTo>
                  <a:pt x="314" y="94"/>
                </a:lnTo>
                <a:lnTo>
                  <a:pt x="300" y="90"/>
                </a:lnTo>
                <a:lnTo>
                  <a:pt x="288" y="88"/>
                </a:lnTo>
                <a:lnTo>
                  <a:pt x="288" y="88"/>
                </a:lnTo>
                <a:lnTo>
                  <a:pt x="274" y="90"/>
                </a:lnTo>
                <a:lnTo>
                  <a:pt x="262" y="94"/>
                </a:lnTo>
                <a:lnTo>
                  <a:pt x="252" y="100"/>
                </a:lnTo>
                <a:lnTo>
                  <a:pt x="242" y="108"/>
                </a:lnTo>
                <a:lnTo>
                  <a:pt x="234" y="118"/>
                </a:lnTo>
                <a:lnTo>
                  <a:pt x="228" y="130"/>
                </a:lnTo>
                <a:lnTo>
                  <a:pt x="224" y="142"/>
                </a:lnTo>
                <a:lnTo>
                  <a:pt x="222" y="156"/>
                </a:lnTo>
                <a:lnTo>
                  <a:pt x="222" y="156"/>
                </a:lnTo>
                <a:lnTo>
                  <a:pt x="224" y="166"/>
                </a:lnTo>
                <a:lnTo>
                  <a:pt x="226" y="176"/>
                </a:lnTo>
                <a:lnTo>
                  <a:pt x="228" y="184"/>
                </a:lnTo>
                <a:lnTo>
                  <a:pt x="232" y="192"/>
                </a:lnTo>
                <a:lnTo>
                  <a:pt x="242" y="206"/>
                </a:lnTo>
                <a:lnTo>
                  <a:pt x="256" y="216"/>
                </a:lnTo>
                <a:lnTo>
                  <a:pt x="256" y="216"/>
                </a:lnTo>
                <a:lnTo>
                  <a:pt x="242" y="224"/>
                </a:lnTo>
                <a:lnTo>
                  <a:pt x="242" y="224"/>
                </a:lnTo>
                <a:lnTo>
                  <a:pt x="228" y="210"/>
                </a:lnTo>
                <a:lnTo>
                  <a:pt x="212" y="196"/>
                </a:lnTo>
                <a:lnTo>
                  <a:pt x="194" y="186"/>
                </a:lnTo>
                <a:lnTo>
                  <a:pt x="174" y="180"/>
                </a:lnTo>
                <a:lnTo>
                  <a:pt x="174" y="180"/>
                </a:lnTo>
                <a:lnTo>
                  <a:pt x="186" y="172"/>
                </a:lnTo>
                <a:lnTo>
                  <a:pt x="196" y="166"/>
                </a:lnTo>
                <a:lnTo>
                  <a:pt x="206" y="156"/>
                </a:lnTo>
                <a:lnTo>
                  <a:pt x="214" y="146"/>
                </a:lnTo>
                <a:lnTo>
                  <a:pt x="222" y="134"/>
                </a:lnTo>
                <a:lnTo>
                  <a:pt x="226" y="120"/>
                </a:lnTo>
                <a:lnTo>
                  <a:pt x="230" y="108"/>
                </a:lnTo>
                <a:lnTo>
                  <a:pt x="230" y="94"/>
                </a:lnTo>
                <a:lnTo>
                  <a:pt x="230" y="94"/>
                </a:lnTo>
                <a:lnTo>
                  <a:pt x="228" y="74"/>
                </a:lnTo>
                <a:lnTo>
                  <a:pt x="222" y="58"/>
                </a:lnTo>
                <a:lnTo>
                  <a:pt x="214" y="42"/>
                </a:lnTo>
                <a:lnTo>
                  <a:pt x="202" y="28"/>
                </a:lnTo>
                <a:lnTo>
                  <a:pt x="188" y="16"/>
                </a:lnTo>
                <a:lnTo>
                  <a:pt x="172" y="8"/>
                </a:lnTo>
                <a:lnTo>
                  <a:pt x="156" y="2"/>
                </a:lnTo>
                <a:lnTo>
                  <a:pt x="136" y="0"/>
                </a:lnTo>
                <a:lnTo>
                  <a:pt x="136" y="0"/>
                </a:lnTo>
                <a:lnTo>
                  <a:pt x="118" y="2"/>
                </a:lnTo>
                <a:lnTo>
                  <a:pt x="100" y="8"/>
                </a:lnTo>
                <a:lnTo>
                  <a:pt x="84" y="16"/>
                </a:lnTo>
                <a:lnTo>
                  <a:pt x="70" y="28"/>
                </a:lnTo>
                <a:lnTo>
                  <a:pt x="58" y="42"/>
                </a:lnTo>
                <a:lnTo>
                  <a:pt x="50" y="58"/>
                </a:lnTo>
                <a:lnTo>
                  <a:pt x="44" y="74"/>
                </a:lnTo>
                <a:lnTo>
                  <a:pt x="42" y="94"/>
                </a:lnTo>
                <a:lnTo>
                  <a:pt x="42" y="94"/>
                </a:lnTo>
                <a:lnTo>
                  <a:pt x="44" y="108"/>
                </a:lnTo>
                <a:lnTo>
                  <a:pt x="46" y="120"/>
                </a:lnTo>
                <a:lnTo>
                  <a:pt x="52" y="134"/>
                </a:lnTo>
                <a:lnTo>
                  <a:pt x="58" y="146"/>
                </a:lnTo>
                <a:lnTo>
                  <a:pt x="66" y="156"/>
                </a:lnTo>
                <a:lnTo>
                  <a:pt x="76" y="166"/>
                </a:lnTo>
                <a:lnTo>
                  <a:pt x="86" y="172"/>
                </a:lnTo>
                <a:lnTo>
                  <a:pt x="98" y="180"/>
                </a:lnTo>
                <a:lnTo>
                  <a:pt x="98" y="180"/>
                </a:lnTo>
                <a:lnTo>
                  <a:pt x="78" y="188"/>
                </a:lnTo>
                <a:lnTo>
                  <a:pt x="60" y="198"/>
                </a:lnTo>
                <a:lnTo>
                  <a:pt x="42" y="212"/>
                </a:lnTo>
                <a:lnTo>
                  <a:pt x="28" y="228"/>
                </a:lnTo>
                <a:lnTo>
                  <a:pt x="16" y="246"/>
                </a:lnTo>
                <a:lnTo>
                  <a:pt x="6" y="266"/>
                </a:lnTo>
                <a:lnTo>
                  <a:pt x="2" y="288"/>
                </a:lnTo>
                <a:lnTo>
                  <a:pt x="0" y="310"/>
                </a:lnTo>
                <a:lnTo>
                  <a:pt x="0" y="310"/>
                </a:lnTo>
                <a:lnTo>
                  <a:pt x="0" y="314"/>
                </a:lnTo>
                <a:lnTo>
                  <a:pt x="2" y="316"/>
                </a:lnTo>
                <a:lnTo>
                  <a:pt x="4" y="318"/>
                </a:lnTo>
                <a:lnTo>
                  <a:pt x="8" y="318"/>
                </a:lnTo>
                <a:lnTo>
                  <a:pt x="202" y="318"/>
                </a:lnTo>
                <a:lnTo>
                  <a:pt x="266" y="318"/>
                </a:lnTo>
                <a:lnTo>
                  <a:pt x="374" y="318"/>
                </a:lnTo>
                <a:lnTo>
                  <a:pt x="374" y="318"/>
                </a:lnTo>
                <a:lnTo>
                  <a:pt x="376" y="318"/>
                </a:lnTo>
                <a:lnTo>
                  <a:pt x="380" y="316"/>
                </a:lnTo>
                <a:lnTo>
                  <a:pt x="380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294"/>
                </a:lnTo>
                <a:lnTo>
                  <a:pt x="376" y="280"/>
                </a:lnTo>
                <a:lnTo>
                  <a:pt x="372" y="266"/>
                </a:lnTo>
                <a:lnTo>
                  <a:pt x="364" y="252"/>
                </a:lnTo>
                <a:lnTo>
                  <a:pt x="354" y="242"/>
                </a:lnTo>
                <a:lnTo>
                  <a:pt x="344" y="232"/>
                </a:lnTo>
                <a:lnTo>
                  <a:pt x="332" y="224"/>
                </a:lnTo>
                <a:lnTo>
                  <a:pt x="318" y="216"/>
                </a:lnTo>
                <a:lnTo>
                  <a:pt x="318" y="216"/>
                </a:lnTo>
                <a:close/>
                <a:moveTo>
                  <a:pt x="58" y="94"/>
                </a:moveTo>
                <a:lnTo>
                  <a:pt x="58" y="94"/>
                </a:lnTo>
                <a:lnTo>
                  <a:pt x="60" y="78"/>
                </a:lnTo>
                <a:lnTo>
                  <a:pt x="64" y="62"/>
                </a:lnTo>
                <a:lnTo>
                  <a:pt x="72" y="50"/>
                </a:lnTo>
                <a:lnTo>
                  <a:pt x="80" y="38"/>
                </a:lnTo>
                <a:lnTo>
                  <a:pt x="92" y="28"/>
                </a:lnTo>
                <a:lnTo>
                  <a:pt x="106" y="22"/>
                </a:lnTo>
                <a:lnTo>
                  <a:pt x="120" y="16"/>
                </a:lnTo>
                <a:lnTo>
                  <a:pt x="136" y="14"/>
                </a:lnTo>
                <a:lnTo>
                  <a:pt x="136" y="14"/>
                </a:lnTo>
                <a:lnTo>
                  <a:pt x="152" y="16"/>
                </a:lnTo>
                <a:lnTo>
                  <a:pt x="166" y="22"/>
                </a:lnTo>
                <a:lnTo>
                  <a:pt x="180" y="28"/>
                </a:lnTo>
                <a:lnTo>
                  <a:pt x="192" y="38"/>
                </a:lnTo>
                <a:lnTo>
                  <a:pt x="202" y="50"/>
                </a:lnTo>
                <a:lnTo>
                  <a:pt x="208" y="62"/>
                </a:lnTo>
                <a:lnTo>
                  <a:pt x="214" y="78"/>
                </a:lnTo>
                <a:lnTo>
                  <a:pt x="216" y="94"/>
                </a:lnTo>
                <a:lnTo>
                  <a:pt x="216" y="94"/>
                </a:lnTo>
                <a:lnTo>
                  <a:pt x="214" y="110"/>
                </a:lnTo>
                <a:lnTo>
                  <a:pt x="208" y="124"/>
                </a:lnTo>
                <a:lnTo>
                  <a:pt x="202" y="138"/>
                </a:lnTo>
                <a:lnTo>
                  <a:pt x="192" y="148"/>
                </a:lnTo>
                <a:lnTo>
                  <a:pt x="180" y="158"/>
                </a:lnTo>
                <a:lnTo>
                  <a:pt x="166" y="166"/>
                </a:lnTo>
                <a:lnTo>
                  <a:pt x="152" y="170"/>
                </a:lnTo>
                <a:lnTo>
                  <a:pt x="136" y="172"/>
                </a:lnTo>
                <a:lnTo>
                  <a:pt x="136" y="172"/>
                </a:lnTo>
                <a:lnTo>
                  <a:pt x="120" y="170"/>
                </a:lnTo>
                <a:lnTo>
                  <a:pt x="106" y="166"/>
                </a:lnTo>
                <a:lnTo>
                  <a:pt x="92" y="158"/>
                </a:lnTo>
                <a:lnTo>
                  <a:pt x="80" y="148"/>
                </a:lnTo>
                <a:lnTo>
                  <a:pt x="72" y="138"/>
                </a:lnTo>
                <a:lnTo>
                  <a:pt x="64" y="124"/>
                </a:lnTo>
                <a:lnTo>
                  <a:pt x="60" y="110"/>
                </a:lnTo>
                <a:lnTo>
                  <a:pt x="58" y="94"/>
                </a:lnTo>
                <a:lnTo>
                  <a:pt x="58" y="94"/>
                </a:lnTo>
                <a:close/>
                <a:moveTo>
                  <a:pt x="210" y="304"/>
                </a:moveTo>
                <a:lnTo>
                  <a:pt x="194" y="304"/>
                </a:lnTo>
                <a:lnTo>
                  <a:pt x="14" y="304"/>
                </a:lnTo>
                <a:lnTo>
                  <a:pt x="14" y="304"/>
                </a:lnTo>
                <a:lnTo>
                  <a:pt x="18" y="280"/>
                </a:lnTo>
                <a:lnTo>
                  <a:pt x="26" y="258"/>
                </a:lnTo>
                <a:lnTo>
                  <a:pt x="38" y="240"/>
                </a:lnTo>
                <a:lnTo>
                  <a:pt x="52" y="222"/>
                </a:lnTo>
                <a:lnTo>
                  <a:pt x="70" y="208"/>
                </a:lnTo>
                <a:lnTo>
                  <a:pt x="90" y="198"/>
                </a:lnTo>
                <a:lnTo>
                  <a:pt x="112" y="192"/>
                </a:lnTo>
                <a:lnTo>
                  <a:pt x="136" y="190"/>
                </a:lnTo>
                <a:lnTo>
                  <a:pt x="136" y="190"/>
                </a:lnTo>
                <a:lnTo>
                  <a:pt x="150" y="190"/>
                </a:lnTo>
                <a:lnTo>
                  <a:pt x="164" y="192"/>
                </a:lnTo>
                <a:lnTo>
                  <a:pt x="176" y="196"/>
                </a:lnTo>
                <a:lnTo>
                  <a:pt x="188" y="200"/>
                </a:lnTo>
                <a:lnTo>
                  <a:pt x="200" y="208"/>
                </a:lnTo>
                <a:lnTo>
                  <a:pt x="210" y="214"/>
                </a:lnTo>
                <a:lnTo>
                  <a:pt x="220" y="224"/>
                </a:lnTo>
                <a:lnTo>
                  <a:pt x="230" y="232"/>
                </a:lnTo>
                <a:lnTo>
                  <a:pt x="230" y="232"/>
                </a:lnTo>
                <a:lnTo>
                  <a:pt x="238" y="246"/>
                </a:lnTo>
                <a:lnTo>
                  <a:pt x="238" y="246"/>
                </a:lnTo>
                <a:lnTo>
                  <a:pt x="246" y="258"/>
                </a:lnTo>
                <a:lnTo>
                  <a:pt x="252" y="272"/>
                </a:lnTo>
                <a:lnTo>
                  <a:pt x="256" y="288"/>
                </a:lnTo>
                <a:lnTo>
                  <a:pt x="258" y="304"/>
                </a:lnTo>
                <a:lnTo>
                  <a:pt x="210" y="304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28464" y="5112893"/>
            <a:ext cx="388423" cy="446339"/>
            <a:chOff x="6728697" y="1889246"/>
            <a:chExt cx="519530" cy="516706"/>
          </a:xfrm>
        </p:grpSpPr>
        <p:sp>
          <p:nvSpPr>
            <p:cNvPr id="76" name="Freeform 101"/>
            <p:cNvSpPr>
              <a:spLocks/>
            </p:cNvSpPr>
            <p:nvPr/>
          </p:nvSpPr>
          <p:spPr bwMode="auto">
            <a:xfrm>
              <a:off x="6728697" y="1889246"/>
              <a:ext cx="496943" cy="447531"/>
            </a:xfrm>
            <a:custGeom>
              <a:avLst/>
              <a:gdLst>
                <a:gd name="T0" fmla="*/ 672 w 1408"/>
                <a:gd name="T1" fmla="*/ 1074 h 1268"/>
                <a:gd name="T2" fmla="*/ 536 w 1408"/>
                <a:gd name="T3" fmla="*/ 1032 h 1268"/>
                <a:gd name="T4" fmla="*/ 404 w 1408"/>
                <a:gd name="T5" fmla="*/ 1024 h 1268"/>
                <a:gd name="T6" fmla="*/ 270 w 1408"/>
                <a:gd name="T7" fmla="*/ 1046 h 1268"/>
                <a:gd name="T8" fmla="*/ 110 w 1408"/>
                <a:gd name="T9" fmla="*/ 1106 h 1268"/>
                <a:gd name="T10" fmla="*/ 76 w 1408"/>
                <a:gd name="T11" fmla="*/ 434 h 1268"/>
                <a:gd name="T12" fmla="*/ 164 w 1408"/>
                <a:gd name="T13" fmla="*/ 348 h 1268"/>
                <a:gd name="T14" fmla="*/ 252 w 1408"/>
                <a:gd name="T15" fmla="*/ 300 h 1268"/>
                <a:gd name="T16" fmla="*/ 334 w 1408"/>
                <a:gd name="T17" fmla="*/ 282 h 1268"/>
                <a:gd name="T18" fmla="*/ 454 w 1408"/>
                <a:gd name="T19" fmla="*/ 290 h 1268"/>
                <a:gd name="T20" fmla="*/ 610 w 1408"/>
                <a:gd name="T21" fmla="*/ 336 h 1268"/>
                <a:gd name="T22" fmla="*/ 702 w 1408"/>
                <a:gd name="T23" fmla="*/ 1060 h 1268"/>
                <a:gd name="T24" fmla="*/ 730 w 1408"/>
                <a:gd name="T25" fmla="*/ 976 h 1268"/>
                <a:gd name="T26" fmla="*/ 816 w 1408"/>
                <a:gd name="T27" fmla="*/ 852 h 1268"/>
                <a:gd name="T28" fmla="*/ 912 w 1408"/>
                <a:gd name="T29" fmla="*/ 778 h 1268"/>
                <a:gd name="T30" fmla="*/ 990 w 1408"/>
                <a:gd name="T31" fmla="*/ 284 h 1268"/>
                <a:gd name="T32" fmla="*/ 1074 w 1408"/>
                <a:gd name="T33" fmla="*/ 282 h 1268"/>
                <a:gd name="T34" fmla="*/ 1180 w 1408"/>
                <a:gd name="T35" fmla="*/ 310 h 1268"/>
                <a:gd name="T36" fmla="*/ 1262 w 1408"/>
                <a:gd name="T37" fmla="*/ 362 h 1268"/>
                <a:gd name="T38" fmla="*/ 1332 w 1408"/>
                <a:gd name="T39" fmla="*/ 900 h 1268"/>
                <a:gd name="T40" fmla="*/ 1346 w 1408"/>
                <a:gd name="T41" fmla="*/ 916 h 1268"/>
                <a:gd name="T42" fmla="*/ 1356 w 1408"/>
                <a:gd name="T43" fmla="*/ 932 h 1268"/>
                <a:gd name="T44" fmla="*/ 1402 w 1408"/>
                <a:gd name="T45" fmla="*/ 394 h 1268"/>
                <a:gd name="T46" fmla="*/ 1320 w 1408"/>
                <a:gd name="T47" fmla="*/ 314 h 1268"/>
                <a:gd name="T48" fmla="*/ 1218 w 1408"/>
                <a:gd name="T49" fmla="*/ 248 h 1268"/>
                <a:gd name="T50" fmla="*/ 1080 w 1408"/>
                <a:gd name="T51" fmla="*/ 210 h 1268"/>
                <a:gd name="T52" fmla="*/ 990 w 1408"/>
                <a:gd name="T53" fmla="*/ 0 h 1268"/>
                <a:gd name="T54" fmla="*/ 874 w 1408"/>
                <a:gd name="T55" fmla="*/ 54 h 1268"/>
                <a:gd name="T56" fmla="*/ 774 w 1408"/>
                <a:gd name="T57" fmla="*/ 146 h 1268"/>
                <a:gd name="T58" fmla="*/ 722 w 1408"/>
                <a:gd name="T59" fmla="*/ 232 h 1268"/>
                <a:gd name="T60" fmla="*/ 702 w 1408"/>
                <a:gd name="T61" fmla="*/ 292 h 1268"/>
                <a:gd name="T62" fmla="*/ 578 w 1408"/>
                <a:gd name="T63" fmla="*/ 240 h 1268"/>
                <a:gd name="T64" fmla="*/ 430 w 1408"/>
                <a:gd name="T65" fmla="*/ 210 h 1268"/>
                <a:gd name="T66" fmla="*/ 328 w 1408"/>
                <a:gd name="T67" fmla="*/ 210 h 1268"/>
                <a:gd name="T68" fmla="*/ 190 w 1408"/>
                <a:gd name="T69" fmla="*/ 248 h 1268"/>
                <a:gd name="T70" fmla="*/ 88 w 1408"/>
                <a:gd name="T71" fmla="*/ 314 h 1268"/>
                <a:gd name="T72" fmla="*/ 6 w 1408"/>
                <a:gd name="T73" fmla="*/ 394 h 1268"/>
                <a:gd name="T74" fmla="*/ 114 w 1408"/>
                <a:gd name="T75" fmla="*/ 1216 h 1268"/>
                <a:gd name="T76" fmla="*/ 264 w 1408"/>
                <a:gd name="T77" fmla="*/ 1152 h 1268"/>
                <a:gd name="T78" fmla="*/ 386 w 1408"/>
                <a:gd name="T79" fmla="*/ 1128 h 1268"/>
                <a:gd name="T80" fmla="*/ 488 w 1408"/>
                <a:gd name="T81" fmla="*/ 1132 h 1268"/>
                <a:gd name="T82" fmla="*/ 560 w 1408"/>
                <a:gd name="T83" fmla="*/ 1152 h 1268"/>
                <a:gd name="T84" fmla="*/ 606 w 1408"/>
                <a:gd name="T85" fmla="*/ 1182 h 1268"/>
                <a:gd name="T86" fmla="*/ 624 w 1408"/>
                <a:gd name="T87" fmla="*/ 1214 h 1268"/>
                <a:gd name="T88" fmla="*/ 632 w 1408"/>
                <a:gd name="T89" fmla="*/ 1228 h 1268"/>
                <a:gd name="T90" fmla="*/ 666 w 1408"/>
                <a:gd name="T91" fmla="*/ 1260 h 1268"/>
                <a:gd name="T92" fmla="*/ 702 w 1408"/>
                <a:gd name="T93" fmla="*/ 1268 h 1268"/>
                <a:gd name="T94" fmla="*/ 748 w 1408"/>
                <a:gd name="T95" fmla="*/ 1254 h 1268"/>
                <a:gd name="T96" fmla="*/ 778 w 1408"/>
                <a:gd name="T97" fmla="*/ 1216 h 1268"/>
                <a:gd name="T98" fmla="*/ 780 w 1408"/>
                <a:gd name="T99" fmla="*/ 1214 h 1268"/>
                <a:gd name="T100" fmla="*/ 818 w 1408"/>
                <a:gd name="T101" fmla="*/ 1166 h 1268"/>
                <a:gd name="T102" fmla="*/ 918 w 1408"/>
                <a:gd name="T103" fmla="*/ 1132 h 1268"/>
                <a:gd name="T104" fmla="*/ 802 w 1408"/>
                <a:gd name="T105" fmla="*/ 1050 h 1268"/>
                <a:gd name="T106" fmla="*/ 704 w 1408"/>
                <a:gd name="T107" fmla="*/ 109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268">
                  <a:moveTo>
                    <a:pt x="704" y="1090"/>
                  </a:moveTo>
                  <a:lnTo>
                    <a:pt x="704" y="1090"/>
                  </a:lnTo>
                  <a:lnTo>
                    <a:pt x="694" y="1086"/>
                  </a:lnTo>
                  <a:lnTo>
                    <a:pt x="672" y="1074"/>
                  </a:lnTo>
                  <a:lnTo>
                    <a:pt x="636" y="1060"/>
                  </a:lnTo>
                  <a:lnTo>
                    <a:pt x="590" y="1046"/>
                  </a:lnTo>
                  <a:lnTo>
                    <a:pt x="564" y="1038"/>
                  </a:lnTo>
                  <a:lnTo>
                    <a:pt x="536" y="1032"/>
                  </a:lnTo>
                  <a:lnTo>
                    <a:pt x="506" y="1028"/>
                  </a:lnTo>
                  <a:lnTo>
                    <a:pt x="474" y="1024"/>
                  </a:lnTo>
                  <a:lnTo>
                    <a:pt x="440" y="1024"/>
                  </a:lnTo>
                  <a:lnTo>
                    <a:pt x="404" y="1024"/>
                  </a:lnTo>
                  <a:lnTo>
                    <a:pt x="368" y="1026"/>
                  </a:lnTo>
                  <a:lnTo>
                    <a:pt x="330" y="1032"/>
                  </a:lnTo>
                  <a:lnTo>
                    <a:pt x="330" y="1032"/>
                  </a:lnTo>
                  <a:lnTo>
                    <a:pt x="270" y="1046"/>
                  </a:lnTo>
                  <a:lnTo>
                    <a:pt x="216" y="1060"/>
                  </a:lnTo>
                  <a:lnTo>
                    <a:pt x="172" y="1076"/>
                  </a:lnTo>
                  <a:lnTo>
                    <a:pt x="138" y="1092"/>
                  </a:lnTo>
                  <a:lnTo>
                    <a:pt x="110" y="1106"/>
                  </a:lnTo>
                  <a:lnTo>
                    <a:pt x="92" y="1116"/>
                  </a:lnTo>
                  <a:lnTo>
                    <a:pt x="76" y="1126"/>
                  </a:lnTo>
                  <a:lnTo>
                    <a:pt x="76" y="434"/>
                  </a:lnTo>
                  <a:lnTo>
                    <a:pt x="76" y="434"/>
                  </a:lnTo>
                  <a:lnTo>
                    <a:pt x="94" y="412"/>
                  </a:lnTo>
                  <a:lnTo>
                    <a:pt x="116" y="390"/>
                  </a:lnTo>
                  <a:lnTo>
                    <a:pt x="146" y="362"/>
                  </a:lnTo>
                  <a:lnTo>
                    <a:pt x="164" y="348"/>
                  </a:lnTo>
                  <a:lnTo>
                    <a:pt x="184" y="336"/>
                  </a:lnTo>
                  <a:lnTo>
                    <a:pt x="206" y="322"/>
                  </a:lnTo>
                  <a:lnTo>
                    <a:pt x="228" y="310"/>
                  </a:lnTo>
                  <a:lnTo>
                    <a:pt x="252" y="300"/>
                  </a:lnTo>
                  <a:lnTo>
                    <a:pt x="278" y="292"/>
                  </a:lnTo>
                  <a:lnTo>
                    <a:pt x="306" y="286"/>
                  </a:lnTo>
                  <a:lnTo>
                    <a:pt x="334" y="282"/>
                  </a:lnTo>
                  <a:lnTo>
                    <a:pt x="334" y="282"/>
                  </a:lnTo>
                  <a:lnTo>
                    <a:pt x="364" y="282"/>
                  </a:lnTo>
                  <a:lnTo>
                    <a:pt x="394" y="282"/>
                  </a:lnTo>
                  <a:lnTo>
                    <a:pt x="424" y="286"/>
                  </a:lnTo>
                  <a:lnTo>
                    <a:pt x="454" y="290"/>
                  </a:lnTo>
                  <a:lnTo>
                    <a:pt x="484" y="296"/>
                  </a:lnTo>
                  <a:lnTo>
                    <a:pt x="510" y="302"/>
                  </a:lnTo>
                  <a:lnTo>
                    <a:pt x="562" y="318"/>
                  </a:lnTo>
                  <a:lnTo>
                    <a:pt x="610" y="336"/>
                  </a:lnTo>
                  <a:lnTo>
                    <a:pt x="648" y="354"/>
                  </a:lnTo>
                  <a:lnTo>
                    <a:pt x="680" y="368"/>
                  </a:lnTo>
                  <a:lnTo>
                    <a:pt x="702" y="380"/>
                  </a:lnTo>
                  <a:lnTo>
                    <a:pt x="702" y="1060"/>
                  </a:lnTo>
                  <a:lnTo>
                    <a:pt x="702" y="1060"/>
                  </a:lnTo>
                  <a:lnTo>
                    <a:pt x="708" y="1036"/>
                  </a:lnTo>
                  <a:lnTo>
                    <a:pt x="714" y="1016"/>
                  </a:lnTo>
                  <a:lnTo>
                    <a:pt x="730" y="976"/>
                  </a:lnTo>
                  <a:lnTo>
                    <a:pt x="748" y="940"/>
                  </a:lnTo>
                  <a:lnTo>
                    <a:pt x="770" y="906"/>
                  </a:lnTo>
                  <a:lnTo>
                    <a:pt x="792" y="878"/>
                  </a:lnTo>
                  <a:lnTo>
                    <a:pt x="816" y="852"/>
                  </a:lnTo>
                  <a:lnTo>
                    <a:pt x="842" y="828"/>
                  </a:lnTo>
                  <a:lnTo>
                    <a:pt x="866" y="808"/>
                  </a:lnTo>
                  <a:lnTo>
                    <a:pt x="890" y="792"/>
                  </a:lnTo>
                  <a:lnTo>
                    <a:pt x="912" y="778"/>
                  </a:lnTo>
                  <a:lnTo>
                    <a:pt x="952" y="756"/>
                  </a:lnTo>
                  <a:lnTo>
                    <a:pt x="978" y="744"/>
                  </a:lnTo>
                  <a:lnTo>
                    <a:pt x="990" y="740"/>
                  </a:lnTo>
                  <a:lnTo>
                    <a:pt x="990" y="284"/>
                  </a:lnTo>
                  <a:lnTo>
                    <a:pt x="990" y="284"/>
                  </a:lnTo>
                  <a:lnTo>
                    <a:pt x="1030" y="282"/>
                  </a:lnTo>
                  <a:lnTo>
                    <a:pt x="1074" y="282"/>
                  </a:lnTo>
                  <a:lnTo>
                    <a:pt x="1074" y="282"/>
                  </a:lnTo>
                  <a:lnTo>
                    <a:pt x="1104" y="286"/>
                  </a:lnTo>
                  <a:lnTo>
                    <a:pt x="1130" y="292"/>
                  </a:lnTo>
                  <a:lnTo>
                    <a:pt x="1156" y="300"/>
                  </a:lnTo>
                  <a:lnTo>
                    <a:pt x="1180" y="310"/>
                  </a:lnTo>
                  <a:lnTo>
                    <a:pt x="1204" y="322"/>
                  </a:lnTo>
                  <a:lnTo>
                    <a:pt x="1224" y="336"/>
                  </a:lnTo>
                  <a:lnTo>
                    <a:pt x="1244" y="348"/>
                  </a:lnTo>
                  <a:lnTo>
                    <a:pt x="1262" y="362"/>
                  </a:lnTo>
                  <a:lnTo>
                    <a:pt x="1292" y="390"/>
                  </a:lnTo>
                  <a:lnTo>
                    <a:pt x="1314" y="412"/>
                  </a:lnTo>
                  <a:lnTo>
                    <a:pt x="1332" y="434"/>
                  </a:lnTo>
                  <a:lnTo>
                    <a:pt x="1332" y="900"/>
                  </a:lnTo>
                  <a:lnTo>
                    <a:pt x="1332" y="900"/>
                  </a:lnTo>
                  <a:lnTo>
                    <a:pt x="1334" y="902"/>
                  </a:lnTo>
                  <a:lnTo>
                    <a:pt x="1334" y="902"/>
                  </a:lnTo>
                  <a:lnTo>
                    <a:pt x="1346" y="916"/>
                  </a:lnTo>
                  <a:lnTo>
                    <a:pt x="1354" y="928"/>
                  </a:lnTo>
                  <a:lnTo>
                    <a:pt x="1354" y="928"/>
                  </a:lnTo>
                  <a:lnTo>
                    <a:pt x="1356" y="932"/>
                  </a:lnTo>
                  <a:lnTo>
                    <a:pt x="1356" y="932"/>
                  </a:lnTo>
                  <a:lnTo>
                    <a:pt x="1408" y="1038"/>
                  </a:lnTo>
                  <a:lnTo>
                    <a:pt x="1408" y="402"/>
                  </a:lnTo>
                  <a:lnTo>
                    <a:pt x="1408" y="402"/>
                  </a:lnTo>
                  <a:lnTo>
                    <a:pt x="1402" y="394"/>
                  </a:lnTo>
                  <a:lnTo>
                    <a:pt x="1386" y="374"/>
                  </a:lnTo>
                  <a:lnTo>
                    <a:pt x="1358" y="346"/>
                  </a:lnTo>
                  <a:lnTo>
                    <a:pt x="1340" y="330"/>
                  </a:lnTo>
                  <a:lnTo>
                    <a:pt x="1320" y="314"/>
                  </a:lnTo>
                  <a:lnTo>
                    <a:pt x="1298" y="296"/>
                  </a:lnTo>
                  <a:lnTo>
                    <a:pt x="1274" y="280"/>
                  </a:lnTo>
                  <a:lnTo>
                    <a:pt x="1246" y="264"/>
                  </a:lnTo>
                  <a:lnTo>
                    <a:pt x="1218" y="248"/>
                  </a:lnTo>
                  <a:lnTo>
                    <a:pt x="1186" y="234"/>
                  </a:lnTo>
                  <a:lnTo>
                    <a:pt x="1154" y="224"/>
                  </a:lnTo>
                  <a:lnTo>
                    <a:pt x="1118" y="216"/>
                  </a:lnTo>
                  <a:lnTo>
                    <a:pt x="1080" y="210"/>
                  </a:lnTo>
                  <a:lnTo>
                    <a:pt x="1080" y="210"/>
                  </a:lnTo>
                  <a:lnTo>
                    <a:pt x="1034" y="208"/>
                  </a:lnTo>
                  <a:lnTo>
                    <a:pt x="990" y="210"/>
                  </a:lnTo>
                  <a:lnTo>
                    <a:pt x="990" y="0"/>
                  </a:lnTo>
                  <a:lnTo>
                    <a:pt x="990" y="0"/>
                  </a:lnTo>
                  <a:lnTo>
                    <a:pt x="946" y="14"/>
                  </a:lnTo>
                  <a:lnTo>
                    <a:pt x="908" y="34"/>
                  </a:lnTo>
                  <a:lnTo>
                    <a:pt x="874" y="54"/>
                  </a:lnTo>
                  <a:lnTo>
                    <a:pt x="844" y="76"/>
                  </a:lnTo>
                  <a:lnTo>
                    <a:pt x="818" y="98"/>
                  </a:lnTo>
                  <a:lnTo>
                    <a:pt x="794" y="122"/>
                  </a:lnTo>
                  <a:lnTo>
                    <a:pt x="774" y="146"/>
                  </a:lnTo>
                  <a:lnTo>
                    <a:pt x="758" y="168"/>
                  </a:lnTo>
                  <a:lnTo>
                    <a:pt x="744" y="192"/>
                  </a:lnTo>
                  <a:lnTo>
                    <a:pt x="732" y="212"/>
                  </a:lnTo>
                  <a:lnTo>
                    <a:pt x="722" y="232"/>
                  </a:lnTo>
                  <a:lnTo>
                    <a:pt x="714" y="250"/>
                  </a:lnTo>
                  <a:lnTo>
                    <a:pt x="706" y="278"/>
                  </a:lnTo>
                  <a:lnTo>
                    <a:pt x="702" y="292"/>
                  </a:lnTo>
                  <a:lnTo>
                    <a:pt x="702" y="292"/>
                  </a:lnTo>
                  <a:lnTo>
                    <a:pt x="688" y="284"/>
                  </a:lnTo>
                  <a:lnTo>
                    <a:pt x="660" y="272"/>
                  </a:lnTo>
                  <a:lnTo>
                    <a:pt x="624" y="256"/>
                  </a:lnTo>
                  <a:lnTo>
                    <a:pt x="578" y="240"/>
                  </a:lnTo>
                  <a:lnTo>
                    <a:pt x="524" y="226"/>
                  </a:lnTo>
                  <a:lnTo>
                    <a:pt x="494" y="220"/>
                  </a:lnTo>
                  <a:lnTo>
                    <a:pt x="464" y="214"/>
                  </a:lnTo>
                  <a:lnTo>
                    <a:pt x="430" y="210"/>
                  </a:lnTo>
                  <a:lnTo>
                    <a:pt x="398" y="208"/>
                  </a:lnTo>
                  <a:lnTo>
                    <a:pt x="362" y="208"/>
                  </a:lnTo>
                  <a:lnTo>
                    <a:pt x="328" y="210"/>
                  </a:lnTo>
                  <a:lnTo>
                    <a:pt x="328" y="210"/>
                  </a:lnTo>
                  <a:lnTo>
                    <a:pt x="290" y="216"/>
                  </a:lnTo>
                  <a:lnTo>
                    <a:pt x="256" y="224"/>
                  </a:lnTo>
                  <a:lnTo>
                    <a:pt x="222" y="234"/>
                  </a:lnTo>
                  <a:lnTo>
                    <a:pt x="190" y="248"/>
                  </a:lnTo>
                  <a:lnTo>
                    <a:pt x="162" y="264"/>
                  </a:lnTo>
                  <a:lnTo>
                    <a:pt x="134" y="280"/>
                  </a:lnTo>
                  <a:lnTo>
                    <a:pt x="110" y="296"/>
                  </a:lnTo>
                  <a:lnTo>
                    <a:pt x="88" y="314"/>
                  </a:lnTo>
                  <a:lnTo>
                    <a:pt x="68" y="330"/>
                  </a:lnTo>
                  <a:lnTo>
                    <a:pt x="50" y="346"/>
                  </a:lnTo>
                  <a:lnTo>
                    <a:pt x="22" y="374"/>
                  </a:lnTo>
                  <a:lnTo>
                    <a:pt x="6" y="394"/>
                  </a:lnTo>
                  <a:lnTo>
                    <a:pt x="0" y="402"/>
                  </a:lnTo>
                  <a:lnTo>
                    <a:pt x="0" y="1216"/>
                  </a:lnTo>
                  <a:lnTo>
                    <a:pt x="114" y="1216"/>
                  </a:lnTo>
                  <a:lnTo>
                    <a:pt x="114" y="1216"/>
                  </a:lnTo>
                  <a:lnTo>
                    <a:pt x="164" y="1190"/>
                  </a:lnTo>
                  <a:lnTo>
                    <a:pt x="194" y="1178"/>
                  </a:lnTo>
                  <a:lnTo>
                    <a:pt x="228" y="1164"/>
                  </a:lnTo>
                  <a:lnTo>
                    <a:pt x="264" y="1152"/>
                  </a:lnTo>
                  <a:lnTo>
                    <a:pt x="304" y="1140"/>
                  </a:lnTo>
                  <a:lnTo>
                    <a:pt x="344" y="1132"/>
                  </a:lnTo>
                  <a:lnTo>
                    <a:pt x="386" y="1128"/>
                  </a:lnTo>
                  <a:lnTo>
                    <a:pt x="386" y="1128"/>
                  </a:lnTo>
                  <a:lnTo>
                    <a:pt x="414" y="1128"/>
                  </a:lnTo>
                  <a:lnTo>
                    <a:pt x="440" y="1128"/>
                  </a:lnTo>
                  <a:lnTo>
                    <a:pt x="466" y="1130"/>
                  </a:lnTo>
                  <a:lnTo>
                    <a:pt x="488" y="1132"/>
                  </a:lnTo>
                  <a:lnTo>
                    <a:pt x="510" y="1136"/>
                  </a:lnTo>
                  <a:lnTo>
                    <a:pt x="528" y="1140"/>
                  </a:lnTo>
                  <a:lnTo>
                    <a:pt x="546" y="1146"/>
                  </a:lnTo>
                  <a:lnTo>
                    <a:pt x="560" y="1152"/>
                  </a:lnTo>
                  <a:lnTo>
                    <a:pt x="574" y="1158"/>
                  </a:lnTo>
                  <a:lnTo>
                    <a:pt x="586" y="1166"/>
                  </a:lnTo>
                  <a:lnTo>
                    <a:pt x="596" y="1174"/>
                  </a:lnTo>
                  <a:lnTo>
                    <a:pt x="606" y="1182"/>
                  </a:lnTo>
                  <a:lnTo>
                    <a:pt x="612" y="1190"/>
                  </a:lnTo>
                  <a:lnTo>
                    <a:pt x="618" y="1198"/>
                  </a:lnTo>
                  <a:lnTo>
                    <a:pt x="622" y="1206"/>
                  </a:lnTo>
                  <a:lnTo>
                    <a:pt x="624" y="1214"/>
                  </a:lnTo>
                  <a:lnTo>
                    <a:pt x="624" y="1214"/>
                  </a:lnTo>
                  <a:lnTo>
                    <a:pt x="626" y="1218"/>
                  </a:lnTo>
                  <a:lnTo>
                    <a:pt x="626" y="1218"/>
                  </a:lnTo>
                  <a:lnTo>
                    <a:pt x="632" y="1228"/>
                  </a:lnTo>
                  <a:lnTo>
                    <a:pt x="638" y="1238"/>
                  </a:lnTo>
                  <a:lnTo>
                    <a:pt x="646" y="1246"/>
                  </a:lnTo>
                  <a:lnTo>
                    <a:pt x="656" y="1254"/>
                  </a:lnTo>
                  <a:lnTo>
                    <a:pt x="666" y="1260"/>
                  </a:lnTo>
                  <a:lnTo>
                    <a:pt x="678" y="1264"/>
                  </a:lnTo>
                  <a:lnTo>
                    <a:pt x="690" y="1268"/>
                  </a:lnTo>
                  <a:lnTo>
                    <a:pt x="702" y="1268"/>
                  </a:lnTo>
                  <a:lnTo>
                    <a:pt x="702" y="1268"/>
                  </a:lnTo>
                  <a:lnTo>
                    <a:pt x="714" y="1268"/>
                  </a:lnTo>
                  <a:lnTo>
                    <a:pt x="726" y="1264"/>
                  </a:lnTo>
                  <a:lnTo>
                    <a:pt x="738" y="1260"/>
                  </a:lnTo>
                  <a:lnTo>
                    <a:pt x="748" y="1254"/>
                  </a:lnTo>
                  <a:lnTo>
                    <a:pt x="758" y="1246"/>
                  </a:lnTo>
                  <a:lnTo>
                    <a:pt x="766" y="1238"/>
                  </a:lnTo>
                  <a:lnTo>
                    <a:pt x="774" y="1228"/>
                  </a:lnTo>
                  <a:lnTo>
                    <a:pt x="778" y="1216"/>
                  </a:lnTo>
                  <a:lnTo>
                    <a:pt x="780" y="1216"/>
                  </a:lnTo>
                  <a:lnTo>
                    <a:pt x="780" y="1216"/>
                  </a:lnTo>
                  <a:lnTo>
                    <a:pt x="780" y="1214"/>
                  </a:lnTo>
                  <a:lnTo>
                    <a:pt x="780" y="1214"/>
                  </a:lnTo>
                  <a:lnTo>
                    <a:pt x="784" y="1202"/>
                  </a:lnTo>
                  <a:lnTo>
                    <a:pt x="792" y="1190"/>
                  </a:lnTo>
                  <a:lnTo>
                    <a:pt x="804" y="1178"/>
                  </a:lnTo>
                  <a:lnTo>
                    <a:pt x="818" y="1166"/>
                  </a:lnTo>
                  <a:lnTo>
                    <a:pt x="836" y="1154"/>
                  </a:lnTo>
                  <a:lnTo>
                    <a:pt x="860" y="1146"/>
                  </a:lnTo>
                  <a:lnTo>
                    <a:pt x="886" y="1138"/>
                  </a:lnTo>
                  <a:lnTo>
                    <a:pt x="918" y="1132"/>
                  </a:lnTo>
                  <a:lnTo>
                    <a:pt x="868" y="1034"/>
                  </a:lnTo>
                  <a:lnTo>
                    <a:pt x="868" y="1034"/>
                  </a:lnTo>
                  <a:lnTo>
                    <a:pt x="834" y="1042"/>
                  </a:lnTo>
                  <a:lnTo>
                    <a:pt x="802" y="1050"/>
                  </a:lnTo>
                  <a:lnTo>
                    <a:pt x="776" y="1058"/>
                  </a:lnTo>
                  <a:lnTo>
                    <a:pt x="752" y="1068"/>
                  </a:lnTo>
                  <a:lnTo>
                    <a:pt x="718" y="1082"/>
                  </a:lnTo>
                  <a:lnTo>
                    <a:pt x="704" y="1090"/>
                  </a:lnTo>
                  <a:lnTo>
                    <a:pt x="704" y="1090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77" name="Freeform 102"/>
            <p:cNvSpPr>
              <a:spLocks/>
            </p:cNvSpPr>
            <p:nvPr/>
          </p:nvSpPr>
          <p:spPr bwMode="auto">
            <a:xfrm>
              <a:off x="7034344" y="2204069"/>
              <a:ext cx="213883" cy="201883"/>
            </a:xfrm>
            <a:custGeom>
              <a:avLst/>
              <a:gdLst>
                <a:gd name="T0" fmla="*/ 454 w 606"/>
                <a:gd name="T1" fmla="*/ 56 h 572"/>
                <a:gd name="T2" fmla="*/ 452 w 606"/>
                <a:gd name="T3" fmla="*/ 54 h 572"/>
                <a:gd name="T4" fmla="*/ 440 w 606"/>
                <a:gd name="T5" fmla="*/ 38 h 572"/>
                <a:gd name="T6" fmla="*/ 420 w 606"/>
                <a:gd name="T7" fmla="*/ 26 h 572"/>
                <a:gd name="T8" fmla="*/ 402 w 606"/>
                <a:gd name="T9" fmla="*/ 32 h 572"/>
                <a:gd name="T10" fmla="*/ 382 w 606"/>
                <a:gd name="T11" fmla="*/ 46 h 572"/>
                <a:gd name="T12" fmla="*/ 378 w 606"/>
                <a:gd name="T13" fmla="*/ 62 h 572"/>
                <a:gd name="T14" fmla="*/ 380 w 606"/>
                <a:gd name="T15" fmla="*/ 84 h 572"/>
                <a:gd name="T16" fmla="*/ 444 w 606"/>
                <a:gd name="T17" fmla="*/ 276 h 572"/>
                <a:gd name="T18" fmla="*/ 356 w 606"/>
                <a:gd name="T19" fmla="*/ 100 h 572"/>
                <a:gd name="T20" fmla="*/ 354 w 606"/>
                <a:gd name="T21" fmla="*/ 100 h 572"/>
                <a:gd name="T22" fmla="*/ 350 w 606"/>
                <a:gd name="T23" fmla="*/ 90 h 572"/>
                <a:gd name="T24" fmla="*/ 334 w 606"/>
                <a:gd name="T25" fmla="*/ 74 h 572"/>
                <a:gd name="T26" fmla="*/ 314 w 606"/>
                <a:gd name="T27" fmla="*/ 72 h 572"/>
                <a:gd name="T28" fmla="*/ 292 w 606"/>
                <a:gd name="T29" fmla="*/ 82 h 572"/>
                <a:gd name="T30" fmla="*/ 280 w 606"/>
                <a:gd name="T31" fmla="*/ 106 h 572"/>
                <a:gd name="T32" fmla="*/ 282 w 606"/>
                <a:gd name="T33" fmla="*/ 128 h 572"/>
                <a:gd name="T34" fmla="*/ 350 w 606"/>
                <a:gd name="T35" fmla="*/ 324 h 572"/>
                <a:gd name="T36" fmla="*/ 258 w 606"/>
                <a:gd name="T37" fmla="*/ 146 h 572"/>
                <a:gd name="T38" fmla="*/ 258 w 606"/>
                <a:gd name="T39" fmla="*/ 144 h 572"/>
                <a:gd name="T40" fmla="*/ 252 w 606"/>
                <a:gd name="T41" fmla="*/ 134 h 572"/>
                <a:gd name="T42" fmla="*/ 236 w 606"/>
                <a:gd name="T43" fmla="*/ 118 h 572"/>
                <a:gd name="T44" fmla="*/ 216 w 606"/>
                <a:gd name="T45" fmla="*/ 116 h 572"/>
                <a:gd name="T46" fmla="*/ 194 w 606"/>
                <a:gd name="T47" fmla="*/ 126 h 572"/>
                <a:gd name="T48" fmla="*/ 182 w 606"/>
                <a:gd name="T49" fmla="*/ 150 h 572"/>
                <a:gd name="T50" fmla="*/ 182 w 606"/>
                <a:gd name="T51" fmla="*/ 164 h 572"/>
                <a:gd name="T52" fmla="*/ 254 w 606"/>
                <a:gd name="T53" fmla="*/ 374 h 572"/>
                <a:gd name="T54" fmla="*/ 78 w 606"/>
                <a:gd name="T55" fmla="*/ 30 h 572"/>
                <a:gd name="T56" fmla="*/ 76 w 606"/>
                <a:gd name="T57" fmla="*/ 30 h 572"/>
                <a:gd name="T58" fmla="*/ 76 w 606"/>
                <a:gd name="T59" fmla="*/ 28 h 572"/>
                <a:gd name="T60" fmla="*/ 64 w 606"/>
                <a:gd name="T61" fmla="*/ 10 h 572"/>
                <a:gd name="T62" fmla="*/ 44 w 606"/>
                <a:gd name="T63" fmla="*/ 0 h 572"/>
                <a:gd name="T64" fmla="*/ 26 w 606"/>
                <a:gd name="T65" fmla="*/ 4 h 572"/>
                <a:gd name="T66" fmla="*/ 4 w 606"/>
                <a:gd name="T67" fmla="*/ 28 h 572"/>
                <a:gd name="T68" fmla="*/ 0 w 606"/>
                <a:gd name="T69" fmla="*/ 42 h 572"/>
                <a:gd name="T70" fmla="*/ 236 w 606"/>
                <a:gd name="T71" fmla="*/ 518 h 572"/>
                <a:gd name="T72" fmla="*/ 250 w 606"/>
                <a:gd name="T73" fmla="*/ 538 h 572"/>
                <a:gd name="T74" fmla="*/ 272 w 606"/>
                <a:gd name="T75" fmla="*/ 558 h 572"/>
                <a:gd name="T76" fmla="*/ 314 w 606"/>
                <a:gd name="T77" fmla="*/ 572 h 572"/>
                <a:gd name="T78" fmla="*/ 352 w 606"/>
                <a:gd name="T79" fmla="*/ 566 h 572"/>
                <a:gd name="T80" fmla="*/ 434 w 606"/>
                <a:gd name="T81" fmla="*/ 536 h 572"/>
                <a:gd name="T82" fmla="*/ 518 w 606"/>
                <a:gd name="T83" fmla="*/ 494 h 572"/>
                <a:gd name="T84" fmla="*/ 570 w 606"/>
                <a:gd name="T85" fmla="*/ 460 h 572"/>
                <a:gd name="T86" fmla="*/ 598 w 606"/>
                <a:gd name="T87" fmla="*/ 430 h 572"/>
                <a:gd name="T88" fmla="*/ 604 w 606"/>
                <a:gd name="T89" fmla="*/ 408 h 572"/>
                <a:gd name="T90" fmla="*/ 602 w 606"/>
                <a:gd name="T91" fmla="*/ 364 h 572"/>
                <a:gd name="T92" fmla="*/ 582 w 606"/>
                <a:gd name="T93" fmla="*/ 31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572">
                  <a:moveTo>
                    <a:pt x="454" y="58"/>
                  </a:moveTo>
                  <a:lnTo>
                    <a:pt x="454" y="56"/>
                  </a:lnTo>
                  <a:lnTo>
                    <a:pt x="454" y="56"/>
                  </a:lnTo>
                  <a:lnTo>
                    <a:pt x="452" y="56"/>
                  </a:lnTo>
                  <a:lnTo>
                    <a:pt x="452" y="56"/>
                  </a:lnTo>
                  <a:lnTo>
                    <a:pt x="452" y="54"/>
                  </a:lnTo>
                  <a:lnTo>
                    <a:pt x="452" y="54"/>
                  </a:lnTo>
                  <a:lnTo>
                    <a:pt x="448" y="46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30" y="30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12" y="28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0" y="38"/>
                  </a:lnTo>
                  <a:lnTo>
                    <a:pt x="382" y="46"/>
                  </a:lnTo>
                  <a:lnTo>
                    <a:pt x="378" y="54"/>
                  </a:lnTo>
                  <a:lnTo>
                    <a:pt x="378" y="62"/>
                  </a:lnTo>
                  <a:lnTo>
                    <a:pt x="378" y="62"/>
                  </a:lnTo>
                  <a:lnTo>
                    <a:pt x="376" y="70"/>
                  </a:lnTo>
                  <a:lnTo>
                    <a:pt x="378" y="76"/>
                  </a:lnTo>
                  <a:lnTo>
                    <a:pt x="380" y="84"/>
                  </a:lnTo>
                  <a:lnTo>
                    <a:pt x="470" y="264"/>
                  </a:lnTo>
                  <a:lnTo>
                    <a:pt x="446" y="278"/>
                  </a:lnTo>
                  <a:lnTo>
                    <a:pt x="444" y="276"/>
                  </a:lnTo>
                  <a:lnTo>
                    <a:pt x="444" y="276"/>
                  </a:lnTo>
                  <a:lnTo>
                    <a:pt x="356" y="102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4" y="98"/>
                  </a:lnTo>
                  <a:lnTo>
                    <a:pt x="354" y="98"/>
                  </a:lnTo>
                  <a:lnTo>
                    <a:pt x="350" y="90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34" y="74"/>
                  </a:lnTo>
                  <a:lnTo>
                    <a:pt x="322" y="70"/>
                  </a:lnTo>
                  <a:lnTo>
                    <a:pt x="322" y="70"/>
                  </a:lnTo>
                  <a:lnTo>
                    <a:pt x="314" y="72"/>
                  </a:lnTo>
                  <a:lnTo>
                    <a:pt x="304" y="76"/>
                  </a:lnTo>
                  <a:lnTo>
                    <a:pt x="304" y="76"/>
                  </a:lnTo>
                  <a:lnTo>
                    <a:pt x="292" y="82"/>
                  </a:lnTo>
                  <a:lnTo>
                    <a:pt x="286" y="90"/>
                  </a:lnTo>
                  <a:lnTo>
                    <a:pt x="282" y="98"/>
                  </a:lnTo>
                  <a:lnTo>
                    <a:pt x="280" y="106"/>
                  </a:lnTo>
                  <a:lnTo>
                    <a:pt x="280" y="106"/>
                  </a:lnTo>
                  <a:lnTo>
                    <a:pt x="280" y="120"/>
                  </a:lnTo>
                  <a:lnTo>
                    <a:pt x="282" y="128"/>
                  </a:lnTo>
                  <a:lnTo>
                    <a:pt x="376" y="312"/>
                  </a:lnTo>
                  <a:lnTo>
                    <a:pt x="350" y="326"/>
                  </a:lnTo>
                  <a:lnTo>
                    <a:pt x="350" y="324"/>
                  </a:lnTo>
                  <a:lnTo>
                    <a:pt x="348" y="324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6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2" y="13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36" y="118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16" y="116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194" y="126"/>
                  </a:lnTo>
                  <a:lnTo>
                    <a:pt x="188" y="134"/>
                  </a:lnTo>
                  <a:lnTo>
                    <a:pt x="184" y="14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82" y="158"/>
                  </a:lnTo>
                  <a:lnTo>
                    <a:pt x="182" y="164"/>
                  </a:lnTo>
                  <a:lnTo>
                    <a:pt x="184" y="172"/>
                  </a:lnTo>
                  <a:lnTo>
                    <a:pt x="280" y="362"/>
                  </a:lnTo>
                  <a:lnTo>
                    <a:pt x="254" y="374"/>
                  </a:lnTo>
                  <a:lnTo>
                    <a:pt x="254" y="374"/>
                  </a:lnTo>
                  <a:lnTo>
                    <a:pt x="252" y="374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2" y="2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236" y="518"/>
                  </a:lnTo>
                  <a:lnTo>
                    <a:pt x="236" y="518"/>
                  </a:lnTo>
                  <a:lnTo>
                    <a:pt x="244" y="530"/>
                  </a:lnTo>
                  <a:lnTo>
                    <a:pt x="250" y="538"/>
                  </a:lnTo>
                  <a:lnTo>
                    <a:pt x="260" y="548"/>
                  </a:lnTo>
                  <a:lnTo>
                    <a:pt x="260" y="548"/>
                  </a:lnTo>
                  <a:lnTo>
                    <a:pt x="272" y="558"/>
                  </a:lnTo>
                  <a:lnTo>
                    <a:pt x="286" y="566"/>
                  </a:lnTo>
                  <a:lnTo>
                    <a:pt x="304" y="572"/>
                  </a:lnTo>
                  <a:lnTo>
                    <a:pt x="314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52" y="566"/>
                  </a:lnTo>
                  <a:lnTo>
                    <a:pt x="390" y="554"/>
                  </a:lnTo>
                  <a:lnTo>
                    <a:pt x="390" y="554"/>
                  </a:lnTo>
                  <a:lnTo>
                    <a:pt x="434" y="536"/>
                  </a:lnTo>
                  <a:lnTo>
                    <a:pt x="478" y="516"/>
                  </a:lnTo>
                  <a:lnTo>
                    <a:pt x="478" y="516"/>
                  </a:lnTo>
                  <a:lnTo>
                    <a:pt x="518" y="494"/>
                  </a:lnTo>
                  <a:lnTo>
                    <a:pt x="554" y="470"/>
                  </a:lnTo>
                  <a:lnTo>
                    <a:pt x="554" y="470"/>
                  </a:lnTo>
                  <a:lnTo>
                    <a:pt x="570" y="460"/>
                  </a:lnTo>
                  <a:lnTo>
                    <a:pt x="582" y="448"/>
                  </a:lnTo>
                  <a:lnTo>
                    <a:pt x="592" y="438"/>
                  </a:lnTo>
                  <a:lnTo>
                    <a:pt x="598" y="430"/>
                  </a:lnTo>
                  <a:lnTo>
                    <a:pt x="598" y="430"/>
                  </a:lnTo>
                  <a:lnTo>
                    <a:pt x="602" y="420"/>
                  </a:lnTo>
                  <a:lnTo>
                    <a:pt x="604" y="408"/>
                  </a:lnTo>
                  <a:lnTo>
                    <a:pt x="606" y="394"/>
                  </a:lnTo>
                  <a:lnTo>
                    <a:pt x="604" y="380"/>
                  </a:lnTo>
                  <a:lnTo>
                    <a:pt x="602" y="364"/>
                  </a:lnTo>
                  <a:lnTo>
                    <a:pt x="598" y="348"/>
                  </a:lnTo>
                  <a:lnTo>
                    <a:pt x="590" y="330"/>
                  </a:lnTo>
                  <a:lnTo>
                    <a:pt x="582" y="312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2846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sp>
        <p:nvSpPr>
          <p:cNvPr id="78" name="Freeform 32"/>
          <p:cNvSpPr>
            <a:spLocks noEditPoints="1"/>
          </p:cNvSpPr>
          <p:nvPr/>
        </p:nvSpPr>
        <p:spPr bwMode="auto">
          <a:xfrm>
            <a:off x="122428" y="5632264"/>
            <a:ext cx="377572" cy="390018"/>
          </a:xfrm>
          <a:custGeom>
            <a:avLst/>
            <a:gdLst>
              <a:gd name="T0" fmla="*/ 332 w 382"/>
              <a:gd name="T1" fmla="*/ 206 h 318"/>
              <a:gd name="T2" fmla="*/ 350 w 382"/>
              <a:gd name="T3" fmla="*/ 176 h 318"/>
              <a:gd name="T4" fmla="*/ 352 w 382"/>
              <a:gd name="T5" fmla="*/ 156 h 318"/>
              <a:gd name="T6" fmla="*/ 342 w 382"/>
              <a:gd name="T7" fmla="*/ 118 h 318"/>
              <a:gd name="T8" fmla="*/ 314 w 382"/>
              <a:gd name="T9" fmla="*/ 94 h 318"/>
              <a:gd name="T10" fmla="*/ 288 w 382"/>
              <a:gd name="T11" fmla="*/ 88 h 318"/>
              <a:gd name="T12" fmla="*/ 252 w 382"/>
              <a:gd name="T13" fmla="*/ 100 h 318"/>
              <a:gd name="T14" fmla="*/ 228 w 382"/>
              <a:gd name="T15" fmla="*/ 130 h 318"/>
              <a:gd name="T16" fmla="*/ 222 w 382"/>
              <a:gd name="T17" fmla="*/ 156 h 318"/>
              <a:gd name="T18" fmla="*/ 228 w 382"/>
              <a:gd name="T19" fmla="*/ 184 h 318"/>
              <a:gd name="T20" fmla="*/ 256 w 382"/>
              <a:gd name="T21" fmla="*/ 216 h 318"/>
              <a:gd name="T22" fmla="*/ 242 w 382"/>
              <a:gd name="T23" fmla="*/ 224 h 318"/>
              <a:gd name="T24" fmla="*/ 194 w 382"/>
              <a:gd name="T25" fmla="*/ 186 h 318"/>
              <a:gd name="T26" fmla="*/ 186 w 382"/>
              <a:gd name="T27" fmla="*/ 172 h 318"/>
              <a:gd name="T28" fmla="*/ 214 w 382"/>
              <a:gd name="T29" fmla="*/ 146 h 318"/>
              <a:gd name="T30" fmla="*/ 230 w 382"/>
              <a:gd name="T31" fmla="*/ 108 h 318"/>
              <a:gd name="T32" fmla="*/ 228 w 382"/>
              <a:gd name="T33" fmla="*/ 74 h 318"/>
              <a:gd name="T34" fmla="*/ 202 w 382"/>
              <a:gd name="T35" fmla="*/ 28 h 318"/>
              <a:gd name="T36" fmla="*/ 156 w 382"/>
              <a:gd name="T37" fmla="*/ 2 h 318"/>
              <a:gd name="T38" fmla="*/ 118 w 382"/>
              <a:gd name="T39" fmla="*/ 2 h 318"/>
              <a:gd name="T40" fmla="*/ 70 w 382"/>
              <a:gd name="T41" fmla="*/ 28 h 318"/>
              <a:gd name="T42" fmla="*/ 44 w 382"/>
              <a:gd name="T43" fmla="*/ 74 h 318"/>
              <a:gd name="T44" fmla="*/ 44 w 382"/>
              <a:gd name="T45" fmla="*/ 108 h 318"/>
              <a:gd name="T46" fmla="*/ 58 w 382"/>
              <a:gd name="T47" fmla="*/ 146 h 318"/>
              <a:gd name="T48" fmla="*/ 86 w 382"/>
              <a:gd name="T49" fmla="*/ 172 h 318"/>
              <a:gd name="T50" fmla="*/ 78 w 382"/>
              <a:gd name="T51" fmla="*/ 188 h 318"/>
              <a:gd name="T52" fmla="*/ 28 w 382"/>
              <a:gd name="T53" fmla="*/ 228 h 318"/>
              <a:gd name="T54" fmla="*/ 2 w 382"/>
              <a:gd name="T55" fmla="*/ 288 h 318"/>
              <a:gd name="T56" fmla="*/ 0 w 382"/>
              <a:gd name="T57" fmla="*/ 314 h 318"/>
              <a:gd name="T58" fmla="*/ 8 w 382"/>
              <a:gd name="T59" fmla="*/ 318 h 318"/>
              <a:gd name="T60" fmla="*/ 374 w 382"/>
              <a:gd name="T61" fmla="*/ 318 h 318"/>
              <a:gd name="T62" fmla="*/ 380 w 382"/>
              <a:gd name="T63" fmla="*/ 316 h 318"/>
              <a:gd name="T64" fmla="*/ 382 w 382"/>
              <a:gd name="T65" fmla="*/ 310 h 318"/>
              <a:gd name="T66" fmla="*/ 372 w 382"/>
              <a:gd name="T67" fmla="*/ 266 h 318"/>
              <a:gd name="T68" fmla="*/ 344 w 382"/>
              <a:gd name="T69" fmla="*/ 232 h 318"/>
              <a:gd name="T70" fmla="*/ 318 w 382"/>
              <a:gd name="T71" fmla="*/ 216 h 318"/>
              <a:gd name="T72" fmla="*/ 60 w 382"/>
              <a:gd name="T73" fmla="*/ 78 h 318"/>
              <a:gd name="T74" fmla="*/ 80 w 382"/>
              <a:gd name="T75" fmla="*/ 38 h 318"/>
              <a:gd name="T76" fmla="*/ 120 w 382"/>
              <a:gd name="T77" fmla="*/ 16 h 318"/>
              <a:gd name="T78" fmla="*/ 152 w 382"/>
              <a:gd name="T79" fmla="*/ 16 h 318"/>
              <a:gd name="T80" fmla="*/ 192 w 382"/>
              <a:gd name="T81" fmla="*/ 38 h 318"/>
              <a:gd name="T82" fmla="*/ 214 w 382"/>
              <a:gd name="T83" fmla="*/ 78 h 318"/>
              <a:gd name="T84" fmla="*/ 214 w 382"/>
              <a:gd name="T85" fmla="*/ 110 h 318"/>
              <a:gd name="T86" fmla="*/ 192 w 382"/>
              <a:gd name="T87" fmla="*/ 148 h 318"/>
              <a:gd name="T88" fmla="*/ 152 w 382"/>
              <a:gd name="T89" fmla="*/ 170 h 318"/>
              <a:gd name="T90" fmla="*/ 120 w 382"/>
              <a:gd name="T91" fmla="*/ 170 h 318"/>
              <a:gd name="T92" fmla="*/ 80 w 382"/>
              <a:gd name="T93" fmla="*/ 148 h 318"/>
              <a:gd name="T94" fmla="*/ 60 w 382"/>
              <a:gd name="T95" fmla="*/ 110 h 318"/>
              <a:gd name="T96" fmla="*/ 210 w 382"/>
              <a:gd name="T97" fmla="*/ 304 h 318"/>
              <a:gd name="T98" fmla="*/ 14 w 382"/>
              <a:gd name="T99" fmla="*/ 304 h 318"/>
              <a:gd name="T100" fmla="*/ 38 w 382"/>
              <a:gd name="T101" fmla="*/ 240 h 318"/>
              <a:gd name="T102" fmla="*/ 90 w 382"/>
              <a:gd name="T103" fmla="*/ 198 h 318"/>
              <a:gd name="T104" fmla="*/ 136 w 382"/>
              <a:gd name="T105" fmla="*/ 190 h 318"/>
              <a:gd name="T106" fmla="*/ 176 w 382"/>
              <a:gd name="T107" fmla="*/ 196 h 318"/>
              <a:gd name="T108" fmla="*/ 210 w 382"/>
              <a:gd name="T109" fmla="*/ 214 h 318"/>
              <a:gd name="T110" fmla="*/ 230 w 382"/>
              <a:gd name="T111" fmla="*/ 232 h 318"/>
              <a:gd name="T112" fmla="*/ 246 w 382"/>
              <a:gd name="T113" fmla="*/ 258 h 318"/>
              <a:gd name="T114" fmla="*/ 258 w 382"/>
              <a:gd name="T115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" h="318">
                <a:moveTo>
                  <a:pt x="318" y="216"/>
                </a:moveTo>
                <a:lnTo>
                  <a:pt x="318" y="216"/>
                </a:lnTo>
                <a:lnTo>
                  <a:pt x="332" y="206"/>
                </a:lnTo>
                <a:lnTo>
                  <a:pt x="344" y="192"/>
                </a:lnTo>
                <a:lnTo>
                  <a:pt x="348" y="184"/>
                </a:lnTo>
                <a:lnTo>
                  <a:pt x="350" y="176"/>
                </a:lnTo>
                <a:lnTo>
                  <a:pt x="352" y="166"/>
                </a:lnTo>
                <a:lnTo>
                  <a:pt x="352" y="156"/>
                </a:lnTo>
                <a:lnTo>
                  <a:pt x="352" y="156"/>
                </a:lnTo>
                <a:lnTo>
                  <a:pt x="352" y="142"/>
                </a:lnTo>
                <a:lnTo>
                  <a:pt x="348" y="130"/>
                </a:lnTo>
                <a:lnTo>
                  <a:pt x="342" y="118"/>
                </a:lnTo>
                <a:lnTo>
                  <a:pt x="334" y="108"/>
                </a:lnTo>
                <a:lnTo>
                  <a:pt x="324" y="100"/>
                </a:lnTo>
                <a:lnTo>
                  <a:pt x="314" y="94"/>
                </a:lnTo>
                <a:lnTo>
                  <a:pt x="300" y="90"/>
                </a:lnTo>
                <a:lnTo>
                  <a:pt x="288" y="88"/>
                </a:lnTo>
                <a:lnTo>
                  <a:pt x="288" y="88"/>
                </a:lnTo>
                <a:lnTo>
                  <a:pt x="274" y="90"/>
                </a:lnTo>
                <a:lnTo>
                  <a:pt x="262" y="94"/>
                </a:lnTo>
                <a:lnTo>
                  <a:pt x="252" y="100"/>
                </a:lnTo>
                <a:lnTo>
                  <a:pt x="242" y="108"/>
                </a:lnTo>
                <a:lnTo>
                  <a:pt x="234" y="118"/>
                </a:lnTo>
                <a:lnTo>
                  <a:pt x="228" y="130"/>
                </a:lnTo>
                <a:lnTo>
                  <a:pt x="224" y="142"/>
                </a:lnTo>
                <a:lnTo>
                  <a:pt x="222" y="156"/>
                </a:lnTo>
                <a:lnTo>
                  <a:pt x="222" y="156"/>
                </a:lnTo>
                <a:lnTo>
                  <a:pt x="224" y="166"/>
                </a:lnTo>
                <a:lnTo>
                  <a:pt x="226" y="176"/>
                </a:lnTo>
                <a:lnTo>
                  <a:pt x="228" y="184"/>
                </a:lnTo>
                <a:lnTo>
                  <a:pt x="232" y="192"/>
                </a:lnTo>
                <a:lnTo>
                  <a:pt x="242" y="206"/>
                </a:lnTo>
                <a:lnTo>
                  <a:pt x="256" y="216"/>
                </a:lnTo>
                <a:lnTo>
                  <a:pt x="256" y="216"/>
                </a:lnTo>
                <a:lnTo>
                  <a:pt x="242" y="224"/>
                </a:lnTo>
                <a:lnTo>
                  <a:pt x="242" y="224"/>
                </a:lnTo>
                <a:lnTo>
                  <a:pt x="228" y="210"/>
                </a:lnTo>
                <a:lnTo>
                  <a:pt x="212" y="196"/>
                </a:lnTo>
                <a:lnTo>
                  <a:pt x="194" y="186"/>
                </a:lnTo>
                <a:lnTo>
                  <a:pt x="174" y="180"/>
                </a:lnTo>
                <a:lnTo>
                  <a:pt x="174" y="180"/>
                </a:lnTo>
                <a:lnTo>
                  <a:pt x="186" y="172"/>
                </a:lnTo>
                <a:lnTo>
                  <a:pt x="196" y="166"/>
                </a:lnTo>
                <a:lnTo>
                  <a:pt x="206" y="156"/>
                </a:lnTo>
                <a:lnTo>
                  <a:pt x="214" y="146"/>
                </a:lnTo>
                <a:lnTo>
                  <a:pt x="222" y="134"/>
                </a:lnTo>
                <a:lnTo>
                  <a:pt x="226" y="120"/>
                </a:lnTo>
                <a:lnTo>
                  <a:pt x="230" y="108"/>
                </a:lnTo>
                <a:lnTo>
                  <a:pt x="230" y="94"/>
                </a:lnTo>
                <a:lnTo>
                  <a:pt x="230" y="94"/>
                </a:lnTo>
                <a:lnTo>
                  <a:pt x="228" y="74"/>
                </a:lnTo>
                <a:lnTo>
                  <a:pt x="222" y="58"/>
                </a:lnTo>
                <a:lnTo>
                  <a:pt x="214" y="42"/>
                </a:lnTo>
                <a:lnTo>
                  <a:pt x="202" y="28"/>
                </a:lnTo>
                <a:lnTo>
                  <a:pt x="188" y="16"/>
                </a:lnTo>
                <a:lnTo>
                  <a:pt x="172" y="8"/>
                </a:lnTo>
                <a:lnTo>
                  <a:pt x="156" y="2"/>
                </a:lnTo>
                <a:lnTo>
                  <a:pt x="136" y="0"/>
                </a:lnTo>
                <a:lnTo>
                  <a:pt x="136" y="0"/>
                </a:lnTo>
                <a:lnTo>
                  <a:pt x="118" y="2"/>
                </a:lnTo>
                <a:lnTo>
                  <a:pt x="100" y="8"/>
                </a:lnTo>
                <a:lnTo>
                  <a:pt x="84" y="16"/>
                </a:lnTo>
                <a:lnTo>
                  <a:pt x="70" y="28"/>
                </a:lnTo>
                <a:lnTo>
                  <a:pt x="58" y="42"/>
                </a:lnTo>
                <a:lnTo>
                  <a:pt x="50" y="58"/>
                </a:lnTo>
                <a:lnTo>
                  <a:pt x="44" y="74"/>
                </a:lnTo>
                <a:lnTo>
                  <a:pt x="42" y="94"/>
                </a:lnTo>
                <a:lnTo>
                  <a:pt x="42" y="94"/>
                </a:lnTo>
                <a:lnTo>
                  <a:pt x="44" y="108"/>
                </a:lnTo>
                <a:lnTo>
                  <a:pt x="46" y="120"/>
                </a:lnTo>
                <a:lnTo>
                  <a:pt x="52" y="134"/>
                </a:lnTo>
                <a:lnTo>
                  <a:pt x="58" y="146"/>
                </a:lnTo>
                <a:lnTo>
                  <a:pt x="66" y="156"/>
                </a:lnTo>
                <a:lnTo>
                  <a:pt x="76" y="166"/>
                </a:lnTo>
                <a:lnTo>
                  <a:pt x="86" y="172"/>
                </a:lnTo>
                <a:lnTo>
                  <a:pt x="98" y="180"/>
                </a:lnTo>
                <a:lnTo>
                  <a:pt x="98" y="180"/>
                </a:lnTo>
                <a:lnTo>
                  <a:pt x="78" y="188"/>
                </a:lnTo>
                <a:lnTo>
                  <a:pt x="60" y="198"/>
                </a:lnTo>
                <a:lnTo>
                  <a:pt x="42" y="212"/>
                </a:lnTo>
                <a:lnTo>
                  <a:pt x="28" y="228"/>
                </a:lnTo>
                <a:lnTo>
                  <a:pt x="16" y="246"/>
                </a:lnTo>
                <a:lnTo>
                  <a:pt x="6" y="266"/>
                </a:lnTo>
                <a:lnTo>
                  <a:pt x="2" y="288"/>
                </a:lnTo>
                <a:lnTo>
                  <a:pt x="0" y="310"/>
                </a:lnTo>
                <a:lnTo>
                  <a:pt x="0" y="310"/>
                </a:lnTo>
                <a:lnTo>
                  <a:pt x="0" y="314"/>
                </a:lnTo>
                <a:lnTo>
                  <a:pt x="2" y="316"/>
                </a:lnTo>
                <a:lnTo>
                  <a:pt x="4" y="318"/>
                </a:lnTo>
                <a:lnTo>
                  <a:pt x="8" y="318"/>
                </a:lnTo>
                <a:lnTo>
                  <a:pt x="202" y="318"/>
                </a:lnTo>
                <a:lnTo>
                  <a:pt x="266" y="318"/>
                </a:lnTo>
                <a:lnTo>
                  <a:pt x="374" y="318"/>
                </a:lnTo>
                <a:lnTo>
                  <a:pt x="374" y="318"/>
                </a:lnTo>
                <a:lnTo>
                  <a:pt x="376" y="318"/>
                </a:lnTo>
                <a:lnTo>
                  <a:pt x="380" y="316"/>
                </a:lnTo>
                <a:lnTo>
                  <a:pt x="380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294"/>
                </a:lnTo>
                <a:lnTo>
                  <a:pt x="376" y="280"/>
                </a:lnTo>
                <a:lnTo>
                  <a:pt x="372" y="266"/>
                </a:lnTo>
                <a:lnTo>
                  <a:pt x="364" y="252"/>
                </a:lnTo>
                <a:lnTo>
                  <a:pt x="354" y="242"/>
                </a:lnTo>
                <a:lnTo>
                  <a:pt x="344" y="232"/>
                </a:lnTo>
                <a:lnTo>
                  <a:pt x="332" y="224"/>
                </a:lnTo>
                <a:lnTo>
                  <a:pt x="318" y="216"/>
                </a:lnTo>
                <a:lnTo>
                  <a:pt x="318" y="216"/>
                </a:lnTo>
                <a:close/>
                <a:moveTo>
                  <a:pt x="58" y="94"/>
                </a:moveTo>
                <a:lnTo>
                  <a:pt x="58" y="94"/>
                </a:lnTo>
                <a:lnTo>
                  <a:pt x="60" y="78"/>
                </a:lnTo>
                <a:lnTo>
                  <a:pt x="64" y="62"/>
                </a:lnTo>
                <a:lnTo>
                  <a:pt x="72" y="50"/>
                </a:lnTo>
                <a:lnTo>
                  <a:pt x="80" y="38"/>
                </a:lnTo>
                <a:lnTo>
                  <a:pt x="92" y="28"/>
                </a:lnTo>
                <a:lnTo>
                  <a:pt x="106" y="22"/>
                </a:lnTo>
                <a:lnTo>
                  <a:pt x="120" y="16"/>
                </a:lnTo>
                <a:lnTo>
                  <a:pt x="136" y="14"/>
                </a:lnTo>
                <a:lnTo>
                  <a:pt x="136" y="14"/>
                </a:lnTo>
                <a:lnTo>
                  <a:pt x="152" y="16"/>
                </a:lnTo>
                <a:lnTo>
                  <a:pt x="166" y="22"/>
                </a:lnTo>
                <a:lnTo>
                  <a:pt x="180" y="28"/>
                </a:lnTo>
                <a:lnTo>
                  <a:pt x="192" y="38"/>
                </a:lnTo>
                <a:lnTo>
                  <a:pt x="202" y="50"/>
                </a:lnTo>
                <a:lnTo>
                  <a:pt x="208" y="62"/>
                </a:lnTo>
                <a:lnTo>
                  <a:pt x="214" y="78"/>
                </a:lnTo>
                <a:lnTo>
                  <a:pt x="216" y="94"/>
                </a:lnTo>
                <a:lnTo>
                  <a:pt x="216" y="94"/>
                </a:lnTo>
                <a:lnTo>
                  <a:pt x="214" y="110"/>
                </a:lnTo>
                <a:lnTo>
                  <a:pt x="208" y="124"/>
                </a:lnTo>
                <a:lnTo>
                  <a:pt x="202" y="138"/>
                </a:lnTo>
                <a:lnTo>
                  <a:pt x="192" y="148"/>
                </a:lnTo>
                <a:lnTo>
                  <a:pt x="180" y="158"/>
                </a:lnTo>
                <a:lnTo>
                  <a:pt x="166" y="166"/>
                </a:lnTo>
                <a:lnTo>
                  <a:pt x="152" y="170"/>
                </a:lnTo>
                <a:lnTo>
                  <a:pt x="136" y="172"/>
                </a:lnTo>
                <a:lnTo>
                  <a:pt x="136" y="172"/>
                </a:lnTo>
                <a:lnTo>
                  <a:pt x="120" y="170"/>
                </a:lnTo>
                <a:lnTo>
                  <a:pt x="106" y="166"/>
                </a:lnTo>
                <a:lnTo>
                  <a:pt x="92" y="158"/>
                </a:lnTo>
                <a:lnTo>
                  <a:pt x="80" y="148"/>
                </a:lnTo>
                <a:lnTo>
                  <a:pt x="72" y="138"/>
                </a:lnTo>
                <a:lnTo>
                  <a:pt x="64" y="124"/>
                </a:lnTo>
                <a:lnTo>
                  <a:pt x="60" y="110"/>
                </a:lnTo>
                <a:lnTo>
                  <a:pt x="58" y="94"/>
                </a:lnTo>
                <a:lnTo>
                  <a:pt x="58" y="94"/>
                </a:lnTo>
                <a:close/>
                <a:moveTo>
                  <a:pt x="210" y="304"/>
                </a:moveTo>
                <a:lnTo>
                  <a:pt x="194" y="304"/>
                </a:lnTo>
                <a:lnTo>
                  <a:pt x="14" y="304"/>
                </a:lnTo>
                <a:lnTo>
                  <a:pt x="14" y="304"/>
                </a:lnTo>
                <a:lnTo>
                  <a:pt x="18" y="280"/>
                </a:lnTo>
                <a:lnTo>
                  <a:pt x="26" y="258"/>
                </a:lnTo>
                <a:lnTo>
                  <a:pt x="38" y="240"/>
                </a:lnTo>
                <a:lnTo>
                  <a:pt x="52" y="222"/>
                </a:lnTo>
                <a:lnTo>
                  <a:pt x="70" y="208"/>
                </a:lnTo>
                <a:lnTo>
                  <a:pt x="90" y="198"/>
                </a:lnTo>
                <a:lnTo>
                  <a:pt x="112" y="192"/>
                </a:lnTo>
                <a:lnTo>
                  <a:pt x="136" y="190"/>
                </a:lnTo>
                <a:lnTo>
                  <a:pt x="136" y="190"/>
                </a:lnTo>
                <a:lnTo>
                  <a:pt x="150" y="190"/>
                </a:lnTo>
                <a:lnTo>
                  <a:pt x="164" y="192"/>
                </a:lnTo>
                <a:lnTo>
                  <a:pt x="176" y="196"/>
                </a:lnTo>
                <a:lnTo>
                  <a:pt x="188" y="200"/>
                </a:lnTo>
                <a:lnTo>
                  <a:pt x="200" y="208"/>
                </a:lnTo>
                <a:lnTo>
                  <a:pt x="210" y="214"/>
                </a:lnTo>
                <a:lnTo>
                  <a:pt x="220" y="224"/>
                </a:lnTo>
                <a:lnTo>
                  <a:pt x="230" y="232"/>
                </a:lnTo>
                <a:lnTo>
                  <a:pt x="230" y="232"/>
                </a:lnTo>
                <a:lnTo>
                  <a:pt x="238" y="246"/>
                </a:lnTo>
                <a:lnTo>
                  <a:pt x="238" y="246"/>
                </a:lnTo>
                <a:lnTo>
                  <a:pt x="246" y="258"/>
                </a:lnTo>
                <a:lnTo>
                  <a:pt x="252" y="272"/>
                </a:lnTo>
                <a:lnTo>
                  <a:pt x="256" y="288"/>
                </a:lnTo>
                <a:lnTo>
                  <a:pt x="258" y="304"/>
                </a:lnTo>
                <a:lnTo>
                  <a:pt x="210" y="304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9" name="Freeform 1579"/>
          <p:cNvSpPr>
            <a:spLocks noEditPoints="1"/>
          </p:cNvSpPr>
          <p:nvPr/>
        </p:nvSpPr>
        <p:spPr bwMode="auto">
          <a:xfrm>
            <a:off x="122428" y="6184547"/>
            <a:ext cx="340955" cy="440941"/>
          </a:xfrm>
          <a:custGeom>
            <a:avLst/>
            <a:gdLst>
              <a:gd name="T0" fmla="*/ 173 w 244"/>
              <a:gd name="T1" fmla="*/ 149 h 336"/>
              <a:gd name="T2" fmla="*/ 193 w 244"/>
              <a:gd name="T3" fmla="*/ 126 h 336"/>
              <a:gd name="T4" fmla="*/ 204 w 244"/>
              <a:gd name="T5" fmla="*/ 95 h 336"/>
              <a:gd name="T6" fmla="*/ 204 w 244"/>
              <a:gd name="T7" fmla="*/ 75 h 336"/>
              <a:gd name="T8" fmla="*/ 191 w 244"/>
              <a:gd name="T9" fmla="*/ 37 h 336"/>
              <a:gd name="T10" fmla="*/ 155 w 244"/>
              <a:gd name="T11" fmla="*/ 7 h 336"/>
              <a:gd name="T12" fmla="*/ 123 w 244"/>
              <a:gd name="T13" fmla="*/ 0 h 336"/>
              <a:gd name="T14" fmla="*/ 106 w 244"/>
              <a:gd name="T15" fmla="*/ 2 h 336"/>
              <a:gd name="T16" fmla="*/ 64 w 244"/>
              <a:gd name="T17" fmla="*/ 25 h 336"/>
              <a:gd name="T18" fmla="*/ 41 w 244"/>
              <a:gd name="T19" fmla="*/ 67 h 336"/>
              <a:gd name="T20" fmla="*/ 39 w 244"/>
              <a:gd name="T21" fmla="*/ 84 h 336"/>
              <a:gd name="T22" fmla="*/ 46 w 244"/>
              <a:gd name="T23" fmla="*/ 115 h 336"/>
              <a:gd name="T24" fmla="*/ 63 w 244"/>
              <a:gd name="T25" fmla="*/ 142 h 336"/>
              <a:gd name="T26" fmla="*/ 79 w 244"/>
              <a:gd name="T27" fmla="*/ 155 h 336"/>
              <a:gd name="T28" fmla="*/ 42 w 244"/>
              <a:gd name="T29" fmla="*/ 179 h 336"/>
              <a:gd name="T30" fmla="*/ 23 w 244"/>
              <a:gd name="T31" fmla="*/ 202 h 336"/>
              <a:gd name="T32" fmla="*/ 7 w 244"/>
              <a:gd name="T33" fmla="*/ 235 h 336"/>
              <a:gd name="T34" fmla="*/ 0 w 244"/>
              <a:gd name="T35" fmla="*/ 277 h 336"/>
              <a:gd name="T36" fmla="*/ 0 w 244"/>
              <a:gd name="T37" fmla="*/ 296 h 336"/>
              <a:gd name="T38" fmla="*/ 15 w 244"/>
              <a:gd name="T39" fmla="*/ 314 h 336"/>
              <a:gd name="T40" fmla="*/ 38 w 244"/>
              <a:gd name="T41" fmla="*/ 325 h 336"/>
              <a:gd name="T42" fmla="*/ 80 w 244"/>
              <a:gd name="T43" fmla="*/ 333 h 336"/>
              <a:gd name="T44" fmla="*/ 121 w 244"/>
              <a:gd name="T45" fmla="*/ 336 h 336"/>
              <a:gd name="T46" fmla="*/ 162 w 244"/>
              <a:gd name="T47" fmla="*/ 333 h 336"/>
              <a:gd name="T48" fmla="*/ 204 w 244"/>
              <a:gd name="T49" fmla="*/ 326 h 336"/>
              <a:gd name="T50" fmla="*/ 229 w 244"/>
              <a:gd name="T51" fmla="*/ 315 h 336"/>
              <a:gd name="T52" fmla="*/ 243 w 244"/>
              <a:gd name="T53" fmla="*/ 298 h 336"/>
              <a:gd name="T54" fmla="*/ 244 w 244"/>
              <a:gd name="T55" fmla="*/ 279 h 336"/>
              <a:gd name="T56" fmla="*/ 237 w 244"/>
              <a:gd name="T57" fmla="*/ 235 h 336"/>
              <a:gd name="T58" fmla="*/ 222 w 244"/>
              <a:gd name="T59" fmla="*/ 202 h 336"/>
              <a:gd name="T60" fmla="*/ 202 w 244"/>
              <a:gd name="T61" fmla="*/ 179 h 336"/>
              <a:gd name="T62" fmla="*/ 165 w 244"/>
              <a:gd name="T63" fmla="*/ 155 h 336"/>
              <a:gd name="T64" fmla="*/ 129 w 244"/>
              <a:gd name="T65" fmla="*/ 322 h 336"/>
              <a:gd name="T66" fmla="*/ 121 w 244"/>
              <a:gd name="T67" fmla="*/ 324 h 336"/>
              <a:gd name="T68" fmla="*/ 114 w 244"/>
              <a:gd name="T69" fmla="*/ 322 h 336"/>
              <a:gd name="T70" fmla="*/ 98 w 244"/>
              <a:gd name="T71" fmla="*/ 310 h 336"/>
              <a:gd name="T72" fmla="*/ 95 w 244"/>
              <a:gd name="T73" fmla="*/ 299 h 336"/>
              <a:gd name="T74" fmla="*/ 105 w 244"/>
              <a:gd name="T75" fmla="*/ 209 h 336"/>
              <a:gd name="T76" fmla="*/ 105 w 244"/>
              <a:gd name="T77" fmla="*/ 204 h 336"/>
              <a:gd name="T78" fmla="*/ 99 w 244"/>
              <a:gd name="T79" fmla="*/ 176 h 336"/>
              <a:gd name="T80" fmla="*/ 101 w 244"/>
              <a:gd name="T81" fmla="*/ 168 h 336"/>
              <a:gd name="T82" fmla="*/ 135 w 244"/>
              <a:gd name="T83" fmla="*/ 164 h 336"/>
              <a:gd name="T84" fmla="*/ 143 w 244"/>
              <a:gd name="T85" fmla="*/ 168 h 336"/>
              <a:gd name="T86" fmla="*/ 144 w 244"/>
              <a:gd name="T87" fmla="*/ 176 h 336"/>
              <a:gd name="T88" fmla="*/ 139 w 244"/>
              <a:gd name="T89" fmla="*/ 204 h 336"/>
              <a:gd name="T90" fmla="*/ 139 w 244"/>
              <a:gd name="T91" fmla="*/ 209 h 336"/>
              <a:gd name="T92" fmla="*/ 148 w 244"/>
              <a:gd name="T93" fmla="*/ 299 h 336"/>
              <a:gd name="T94" fmla="*/ 146 w 244"/>
              <a:gd name="T95" fmla="*/ 31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336">
                <a:moveTo>
                  <a:pt x="165" y="155"/>
                </a:moveTo>
                <a:lnTo>
                  <a:pt x="165" y="155"/>
                </a:lnTo>
                <a:lnTo>
                  <a:pt x="173" y="149"/>
                </a:lnTo>
                <a:lnTo>
                  <a:pt x="181" y="142"/>
                </a:lnTo>
                <a:lnTo>
                  <a:pt x="188" y="134"/>
                </a:lnTo>
                <a:lnTo>
                  <a:pt x="193" y="126"/>
                </a:lnTo>
                <a:lnTo>
                  <a:pt x="199" y="116"/>
                </a:lnTo>
                <a:lnTo>
                  <a:pt x="202" y="105"/>
                </a:lnTo>
                <a:lnTo>
                  <a:pt x="204" y="95"/>
                </a:lnTo>
                <a:lnTo>
                  <a:pt x="206" y="84"/>
                </a:lnTo>
                <a:lnTo>
                  <a:pt x="206" y="84"/>
                </a:lnTo>
                <a:lnTo>
                  <a:pt x="204" y="75"/>
                </a:lnTo>
                <a:lnTo>
                  <a:pt x="203" y="67"/>
                </a:lnTo>
                <a:lnTo>
                  <a:pt x="199" y="51"/>
                </a:lnTo>
                <a:lnTo>
                  <a:pt x="191" y="37"/>
                </a:lnTo>
                <a:lnTo>
                  <a:pt x="181" y="25"/>
                </a:lnTo>
                <a:lnTo>
                  <a:pt x="169" y="15"/>
                </a:lnTo>
                <a:lnTo>
                  <a:pt x="155" y="7"/>
                </a:lnTo>
                <a:lnTo>
                  <a:pt x="139" y="2"/>
                </a:lnTo>
                <a:lnTo>
                  <a:pt x="131" y="0"/>
                </a:lnTo>
                <a:lnTo>
                  <a:pt x="123" y="0"/>
                </a:lnTo>
                <a:lnTo>
                  <a:pt x="123" y="0"/>
                </a:lnTo>
                <a:lnTo>
                  <a:pt x="114" y="0"/>
                </a:lnTo>
                <a:lnTo>
                  <a:pt x="106" y="2"/>
                </a:lnTo>
                <a:lnTo>
                  <a:pt x="90" y="7"/>
                </a:lnTo>
                <a:lnTo>
                  <a:pt x="76" y="14"/>
                </a:lnTo>
                <a:lnTo>
                  <a:pt x="64" y="25"/>
                </a:lnTo>
                <a:lnTo>
                  <a:pt x="53" y="37"/>
                </a:lnTo>
                <a:lnTo>
                  <a:pt x="46" y="51"/>
                </a:lnTo>
                <a:lnTo>
                  <a:pt x="41" y="67"/>
                </a:lnTo>
                <a:lnTo>
                  <a:pt x="39" y="75"/>
                </a:lnTo>
                <a:lnTo>
                  <a:pt x="39" y="84"/>
                </a:lnTo>
                <a:lnTo>
                  <a:pt x="39" y="84"/>
                </a:lnTo>
                <a:lnTo>
                  <a:pt x="39" y="95"/>
                </a:lnTo>
                <a:lnTo>
                  <a:pt x="42" y="105"/>
                </a:lnTo>
                <a:lnTo>
                  <a:pt x="46" y="115"/>
                </a:lnTo>
                <a:lnTo>
                  <a:pt x="50" y="125"/>
                </a:lnTo>
                <a:lnTo>
                  <a:pt x="56" y="134"/>
                </a:lnTo>
                <a:lnTo>
                  <a:pt x="63" y="142"/>
                </a:lnTo>
                <a:lnTo>
                  <a:pt x="71" y="149"/>
                </a:lnTo>
                <a:lnTo>
                  <a:pt x="79" y="155"/>
                </a:lnTo>
                <a:lnTo>
                  <a:pt x="79" y="155"/>
                </a:lnTo>
                <a:lnTo>
                  <a:pt x="69" y="160"/>
                </a:lnTo>
                <a:lnTo>
                  <a:pt x="57" y="168"/>
                </a:lnTo>
                <a:lnTo>
                  <a:pt x="42" y="179"/>
                </a:lnTo>
                <a:lnTo>
                  <a:pt x="35" y="186"/>
                </a:lnTo>
                <a:lnTo>
                  <a:pt x="28" y="193"/>
                </a:lnTo>
                <a:lnTo>
                  <a:pt x="23" y="202"/>
                </a:lnTo>
                <a:lnTo>
                  <a:pt x="16" y="212"/>
                </a:lnTo>
                <a:lnTo>
                  <a:pt x="11" y="223"/>
                </a:lnTo>
                <a:lnTo>
                  <a:pt x="7" y="235"/>
                </a:lnTo>
                <a:lnTo>
                  <a:pt x="4" y="247"/>
                </a:lnTo>
                <a:lnTo>
                  <a:pt x="1" y="262"/>
                </a:lnTo>
                <a:lnTo>
                  <a:pt x="0" y="277"/>
                </a:lnTo>
                <a:lnTo>
                  <a:pt x="0" y="295"/>
                </a:lnTo>
                <a:lnTo>
                  <a:pt x="0" y="295"/>
                </a:lnTo>
                <a:lnTo>
                  <a:pt x="0" y="296"/>
                </a:lnTo>
                <a:lnTo>
                  <a:pt x="1" y="300"/>
                </a:lnTo>
                <a:lnTo>
                  <a:pt x="5" y="307"/>
                </a:lnTo>
                <a:lnTo>
                  <a:pt x="15" y="314"/>
                </a:lnTo>
                <a:lnTo>
                  <a:pt x="20" y="318"/>
                </a:lnTo>
                <a:lnTo>
                  <a:pt x="28" y="322"/>
                </a:lnTo>
                <a:lnTo>
                  <a:pt x="38" y="325"/>
                </a:lnTo>
                <a:lnTo>
                  <a:pt x="50" y="329"/>
                </a:lnTo>
                <a:lnTo>
                  <a:pt x="64" y="332"/>
                </a:lnTo>
                <a:lnTo>
                  <a:pt x="80" y="333"/>
                </a:lnTo>
                <a:lnTo>
                  <a:pt x="99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6"/>
                </a:lnTo>
                <a:lnTo>
                  <a:pt x="143" y="336"/>
                </a:lnTo>
                <a:lnTo>
                  <a:pt x="162" y="333"/>
                </a:lnTo>
                <a:lnTo>
                  <a:pt x="178" y="332"/>
                </a:lnTo>
                <a:lnTo>
                  <a:pt x="193" y="329"/>
                </a:lnTo>
                <a:lnTo>
                  <a:pt x="204" y="326"/>
                </a:lnTo>
                <a:lnTo>
                  <a:pt x="215" y="322"/>
                </a:lnTo>
                <a:lnTo>
                  <a:pt x="222" y="320"/>
                </a:lnTo>
                <a:lnTo>
                  <a:pt x="229" y="315"/>
                </a:lnTo>
                <a:lnTo>
                  <a:pt x="237" y="307"/>
                </a:lnTo>
                <a:lnTo>
                  <a:pt x="241" y="302"/>
                </a:lnTo>
                <a:lnTo>
                  <a:pt x="243" y="298"/>
                </a:lnTo>
                <a:lnTo>
                  <a:pt x="243" y="295"/>
                </a:lnTo>
                <a:lnTo>
                  <a:pt x="243" y="295"/>
                </a:lnTo>
                <a:lnTo>
                  <a:pt x="244" y="279"/>
                </a:lnTo>
                <a:lnTo>
                  <a:pt x="243" y="262"/>
                </a:lnTo>
                <a:lnTo>
                  <a:pt x="241" y="247"/>
                </a:lnTo>
                <a:lnTo>
                  <a:pt x="237" y="235"/>
                </a:lnTo>
                <a:lnTo>
                  <a:pt x="233" y="223"/>
                </a:lnTo>
                <a:lnTo>
                  <a:pt x="228" y="212"/>
                </a:lnTo>
                <a:lnTo>
                  <a:pt x="222" y="202"/>
                </a:lnTo>
                <a:lnTo>
                  <a:pt x="215" y="193"/>
                </a:lnTo>
                <a:lnTo>
                  <a:pt x="208" y="186"/>
                </a:lnTo>
                <a:lnTo>
                  <a:pt x="202" y="179"/>
                </a:lnTo>
                <a:lnTo>
                  <a:pt x="188" y="168"/>
                </a:lnTo>
                <a:lnTo>
                  <a:pt x="174" y="160"/>
                </a:lnTo>
                <a:lnTo>
                  <a:pt x="165" y="155"/>
                </a:lnTo>
                <a:lnTo>
                  <a:pt x="165" y="155"/>
                </a:lnTo>
                <a:close/>
                <a:moveTo>
                  <a:pt x="143" y="313"/>
                </a:moveTo>
                <a:lnTo>
                  <a:pt x="129" y="322"/>
                </a:lnTo>
                <a:lnTo>
                  <a:pt x="129" y="322"/>
                </a:lnTo>
                <a:lnTo>
                  <a:pt x="127" y="324"/>
                </a:lnTo>
                <a:lnTo>
                  <a:pt x="121" y="324"/>
                </a:lnTo>
                <a:lnTo>
                  <a:pt x="121" y="324"/>
                </a:lnTo>
                <a:lnTo>
                  <a:pt x="117" y="324"/>
                </a:lnTo>
                <a:lnTo>
                  <a:pt x="114" y="322"/>
                </a:lnTo>
                <a:lnTo>
                  <a:pt x="101" y="313"/>
                </a:lnTo>
                <a:lnTo>
                  <a:pt x="101" y="313"/>
                </a:lnTo>
                <a:lnTo>
                  <a:pt x="98" y="310"/>
                </a:lnTo>
                <a:lnTo>
                  <a:pt x="97" y="306"/>
                </a:lnTo>
                <a:lnTo>
                  <a:pt x="95" y="302"/>
                </a:lnTo>
                <a:lnTo>
                  <a:pt x="95" y="299"/>
                </a:lnTo>
                <a:lnTo>
                  <a:pt x="103" y="213"/>
                </a:lnTo>
                <a:lnTo>
                  <a:pt x="103" y="213"/>
                </a:lnTo>
                <a:lnTo>
                  <a:pt x="105" y="209"/>
                </a:lnTo>
                <a:lnTo>
                  <a:pt x="108" y="206"/>
                </a:lnTo>
                <a:lnTo>
                  <a:pt x="108" y="206"/>
                </a:lnTo>
                <a:lnTo>
                  <a:pt x="105" y="204"/>
                </a:lnTo>
                <a:lnTo>
                  <a:pt x="103" y="200"/>
                </a:lnTo>
                <a:lnTo>
                  <a:pt x="99" y="176"/>
                </a:lnTo>
                <a:lnTo>
                  <a:pt x="99" y="176"/>
                </a:lnTo>
                <a:lnTo>
                  <a:pt x="99" y="172"/>
                </a:lnTo>
                <a:lnTo>
                  <a:pt x="101" y="168"/>
                </a:lnTo>
                <a:lnTo>
                  <a:pt x="101" y="168"/>
                </a:lnTo>
                <a:lnTo>
                  <a:pt x="105" y="165"/>
                </a:lnTo>
                <a:lnTo>
                  <a:pt x="109" y="164"/>
                </a:lnTo>
                <a:lnTo>
                  <a:pt x="135" y="164"/>
                </a:lnTo>
                <a:lnTo>
                  <a:pt x="135" y="164"/>
                </a:lnTo>
                <a:lnTo>
                  <a:pt x="139" y="165"/>
                </a:lnTo>
                <a:lnTo>
                  <a:pt x="143" y="168"/>
                </a:lnTo>
                <a:lnTo>
                  <a:pt x="143" y="168"/>
                </a:lnTo>
                <a:lnTo>
                  <a:pt x="144" y="172"/>
                </a:lnTo>
                <a:lnTo>
                  <a:pt x="144" y="176"/>
                </a:lnTo>
                <a:lnTo>
                  <a:pt x="140" y="200"/>
                </a:lnTo>
                <a:lnTo>
                  <a:pt x="140" y="200"/>
                </a:lnTo>
                <a:lnTo>
                  <a:pt x="139" y="204"/>
                </a:lnTo>
                <a:lnTo>
                  <a:pt x="136" y="206"/>
                </a:lnTo>
                <a:lnTo>
                  <a:pt x="136" y="206"/>
                </a:lnTo>
                <a:lnTo>
                  <a:pt x="139" y="209"/>
                </a:lnTo>
                <a:lnTo>
                  <a:pt x="140" y="213"/>
                </a:lnTo>
                <a:lnTo>
                  <a:pt x="148" y="299"/>
                </a:lnTo>
                <a:lnTo>
                  <a:pt x="148" y="299"/>
                </a:lnTo>
                <a:lnTo>
                  <a:pt x="148" y="302"/>
                </a:lnTo>
                <a:lnTo>
                  <a:pt x="147" y="306"/>
                </a:lnTo>
                <a:lnTo>
                  <a:pt x="146" y="310"/>
                </a:lnTo>
                <a:lnTo>
                  <a:pt x="143" y="313"/>
                </a:lnTo>
                <a:lnTo>
                  <a:pt x="143" y="313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endParaRPr lang="ko-KR" altLang="en-US" sz="900" spc="-70" dirty="0">
              <a:gradFill>
                <a:gsLst>
                  <a:gs pos="75833">
                    <a:prstClr val="white"/>
                  </a:gs>
                  <a:gs pos="62083">
                    <a:prstClr val="white"/>
                  </a:gs>
                </a:gsLst>
                <a:lin ang="0" scaled="1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0" name="Freeform 1579"/>
          <p:cNvSpPr>
            <a:spLocks noEditPoints="1"/>
          </p:cNvSpPr>
          <p:nvPr/>
        </p:nvSpPr>
        <p:spPr bwMode="auto">
          <a:xfrm>
            <a:off x="5675084" y="1239860"/>
            <a:ext cx="386330" cy="531999"/>
          </a:xfrm>
          <a:custGeom>
            <a:avLst/>
            <a:gdLst>
              <a:gd name="T0" fmla="*/ 173 w 244"/>
              <a:gd name="T1" fmla="*/ 149 h 336"/>
              <a:gd name="T2" fmla="*/ 193 w 244"/>
              <a:gd name="T3" fmla="*/ 126 h 336"/>
              <a:gd name="T4" fmla="*/ 204 w 244"/>
              <a:gd name="T5" fmla="*/ 95 h 336"/>
              <a:gd name="T6" fmla="*/ 204 w 244"/>
              <a:gd name="T7" fmla="*/ 75 h 336"/>
              <a:gd name="T8" fmla="*/ 191 w 244"/>
              <a:gd name="T9" fmla="*/ 37 h 336"/>
              <a:gd name="T10" fmla="*/ 155 w 244"/>
              <a:gd name="T11" fmla="*/ 7 h 336"/>
              <a:gd name="T12" fmla="*/ 123 w 244"/>
              <a:gd name="T13" fmla="*/ 0 h 336"/>
              <a:gd name="T14" fmla="*/ 106 w 244"/>
              <a:gd name="T15" fmla="*/ 2 h 336"/>
              <a:gd name="T16" fmla="*/ 64 w 244"/>
              <a:gd name="T17" fmla="*/ 25 h 336"/>
              <a:gd name="T18" fmla="*/ 41 w 244"/>
              <a:gd name="T19" fmla="*/ 67 h 336"/>
              <a:gd name="T20" fmla="*/ 39 w 244"/>
              <a:gd name="T21" fmla="*/ 84 h 336"/>
              <a:gd name="T22" fmla="*/ 46 w 244"/>
              <a:gd name="T23" fmla="*/ 115 h 336"/>
              <a:gd name="T24" fmla="*/ 63 w 244"/>
              <a:gd name="T25" fmla="*/ 142 h 336"/>
              <a:gd name="T26" fmla="*/ 79 w 244"/>
              <a:gd name="T27" fmla="*/ 155 h 336"/>
              <a:gd name="T28" fmla="*/ 42 w 244"/>
              <a:gd name="T29" fmla="*/ 179 h 336"/>
              <a:gd name="T30" fmla="*/ 23 w 244"/>
              <a:gd name="T31" fmla="*/ 202 h 336"/>
              <a:gd name="T32" fmla="*/ 7 w 244"/>
              <a:gd name="T33" fmla="*/ 235 h 336"/>
              <a:gd name="T34" fmla="*/ 0 w 244"/>
              <a:gd name="T35" fmla="*/ 277 h 336"/>
              <a:gd name="T36" fmla="*/ 0 w 244"/>
              <a:gd name="T37" fmla="*/ 296 h 336"/>
              <a:gd name="T38" fmla="*/ 15 w 244"/>
              <a:gd name="T39" fmla="*/ 314 h 336"/>
              <a:gd name="T40" fmla="*/ 38 w 244"/>
              <a:gd name="T41" fmla="*/ 325 h 336"/>
              <a:gd name="T42" fmla="*/ 80 w 244"/>
              <a:gd name="T43" fmla="*/ 333 h 336"/>
              <a:gd name="T44" fmla="*/ 121 w 244"/>
              <a:gd name="T45" fmla="*/ 336 h 336"/>
              <a:gd name="T46" fmla="*/ 162 w 244"/>
              <a:gd name="T47" fmla="*/ 333 h 336"/>
              <a:gd name="T48" fmla="*/ 204 w 244"/>
              <a:gd name="T49" fmla="*/ 326 h 336"/>
              <a:gd name="T50" fmla="*/ 229 w 244"/>
              <a:gd name="T51" fmla="*/ 315 h 336"/>
              <a:gd name="T52" fmla="*/ 243 w 244"/>
              <a:gd name="T53" fmla="*/ 298 h 336"/>
              <a:gd name="T54" fmla="*/ 244 w 244"/>
              <a:gd name="T55" fmla="*/ 279 h 336"/>
              <a:gd name="T56" fmla="*/ 237 w 244"/>
              <a:gd name="T57" fmla="*/ 235 h 336"/>
              <a:gd name="T58" fmla="*/ 222 w 244"/>
              <a:gd name="T59" fmla="*/ 202 h 336"/>
              <a:gd name="T60" fmla="*/ 202 w 244"/>
              <a:gd name="T61" fmla="*/ 179 h 336"/>
              <a:gd name="T62" fmla="*/ 165 w 244"/>
              <a:gd name="T63" fmla="*/ 155 h 336"/>
              <a:gd name="T64" fmla="*/ 129 w 244"/>
              <a:gd name="T65" fmla="*/ 322 h 336"/>
              <a:gd name="T66" fmla="*/ 121 w 244"/>
              <a:gd name="T67" fmla="*/ 324 h 336"/>
              <a:gd name="T68" fmla="*/ 114 w 244"/>
              <a:gd name="T69" fmla="*/ 322 h 336"/>
              <a:gd name="T70" fmla="*/ 98 w 244"/>
              <a:gd name="T71" fmla="*/ 310 h 336"/>
              <a:gd name="T72" fmla="*/ 95 w 244"/>
              <a:gd name="T73" fmla="*/ 299 h 336"/>
              <a:gd name="T74" fmla="*/ 105 w 244"/>
              <a:gd name="T75" fmla="*/ 209 h 336"/>
              <a:gd name="T76" fmla="*/ 105 w 244"/>
              <a:gd name="T77" fmla="*/ 204 h 336"/>
              <a:gd name="T78" fmla="*/ 99 w 244"/>
              <a:gd name="T79" fmla="*/ 176 h 336"/>
              <a:gd name="T80" fmla="*/ 101 w 244"/>
              <a:gd name="T81" fmla="*/ 168 h 336"/>
              <a:gd name="T82" fmla="*/ 135 w 244"/>
              <a:gd name="T83" fmla="*/ 164 h 336"/>
              <a:gd name="T84" fmla="*/ 143 w 244"/>
              <a:gd name="T85" fmla="*/ 168 h 336"/>
              <a:gd name="T86" fmla="*/ 144 w 244"/>
              <a:gd name="T87" fmla="*/ 176 h 336"/>
              <a:gd name="T88" fmla="*/ 139 w 244"/>
              <a:gd name="T89" fmla="*/ 204 h 336"/>
              <a:gd name="T90" fmla="*/ 139 w 244"/>
              <a:gd name="T91" fmla="*/ 209 h 336"/>
              <a:gd name="T92" fmla="*/ 148 w 244"/>
              <a:gd name="T93" fmla="*/ 299 h 336"/>
              <a:gd name="T94" fmla="*/ 146 w 244"/>
              <a:gd name="T95" fmla="*/ 31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336">
                <a:moveTo>
                  <a:pt x="165" y="155"/>
                </a:moveTo>
                <a:lnTo>
                  <a:pt x="165" y="155"/>
                </a:lnTo>
                <a:lnTo>
                  <a:pt x="173" y="149"/>
                </a:lnTo>
                <a:lnTo>
                  <a:pt x="181" y="142"/>
                </a:lnTo>
                <a:lnTo>
                  <a:pt x="188" y="134"/>
                </a:lnTo>
                <a:lnTo>
                  <a:pt x="193" y="126"/>
                </a:lnTo>
                <a:lnTo>
                  <a:pt x="199" y="116"/>
                </a:lnTo>
                <a:lnTo>
                  <a:pt x="202" y="105"/>
                </a:lnTo>
                <a:lnTo>
                  <a:pt x="204" y="95"/>
                </a:lnTo>
                <a:lnTo>
                  <a:pt x="206" y="84"/>
                </a:lnTo>
                <a:lnTo>
                  <a:pt x="206" y="84"/>
                </a:lnTo>
                <a:lnTo>
                  <a:pt x="204" y="75"/>
                </a:lnTo>
                <a:lnTo>
                  <a:pt x="203" y="67"/>
                </a:lnTo>
                <a:lnTo>
                  <a:pt x="199" y="51"/>
                </a:lnTo>
                <a:lnTo>
                  <a:pt x="191" y="37"/>
                </a:lnTo>
                <a:lnTo>
                  <a:pt x="181" y="25"/>
                </a:lnTo>
                <a:lnTo>
                  <a:pt x="169" y="15"/>
                </a:lnTo>
                <a:lnTo>
                  <a:pt x="155" y="7"/>
                </a:lnTo>
                <a:lnTo>
                  <a:pt x="139" y="2"/>
                </a:lnTo>
                <a:lnTo>
                  <a:pt x="131" y="0"/>
                </a:lnTo>
                <a:lnTo>
                  <a:pt x="123" y="0"/>
                </a:lnTo>
                <a:lnTo>
                  <a:pt x="123" y="0"/>
                </a:lnTo>
                <a:lnTo>
                  <a:pt x="114" y="0"/>
                </a:lnTo>
                <a:lnTo>
                  <a:pt x="106" y="2"/>
                </a:lnTo>
                <a:lnTo>
                  <a:pt x="90" y="7"/>
                </a:lnTo>
                <a:lnTo>
                  <a:pt x="76" y="14"/>
                </a:lnTo>
                <a:lnTo>
                  <a:pt x="64" y="25"/>
                </a:lnTo>
                <a:lnTo>
                  <a:pt x="53" y="37"/>
                </a:lnTo>
                <a:lnTo>
                  <a:pt x="46" y="51"/>
                </a:lnTo>
                <a:lnTo>
                  <a:pt x="41" y="67"/>
                </a:lnTo>
                <a:lnTo>
                  <a:pt x="39" y="75"/>
                </a:lnTo>
                <a:lnTo>
                  <a:pt x="39" y="84"/>
                </a:lnTo>
                <a:lnTo>
                  <a:pt x="39" y="84"/>
                </a:lnTo>
                <a:lnTo>
                  <a:pt x="39" y="95"/>
                </a:lnTo>
                <a:lnTo>
                  <a:pt x="42" y="105"/>
                </a:lnTo>
                <a:lnTo>
                  <a:pt x="46" y="115"/>
                </a:lnTo>
                <a:lnTo>
                  <a:pt x="50" y="125"/>
                </a:lnTo>
                <a:lnTo>
                  <a:pt x="56" y="134"/>
                </a:lnTo>
                <a:lnTo>
                  <a:pt x="63" y="142"/>
                </a:lnTo>
                <a:lnTo>
                  <a:pt x="71" y="149"/>
                </a:lnTo>
                <a:lnTo>
                  <a:pt x="79" y="155"/>
                </a:lnTo>
                <a:lnTo>
                  <a:pt x="79" y="155"/>
                </a:lnTo>
                <a:lnTo>
                  <a:pt x="69" y="160"/>
                </a:lnTo>
                <a:lnTo>
                  <a:pt x="57" y="168"/>
                </a:lnTo>
                <a:lnTo>
                  <a:pt x="42" y="179"/>
                </a:lnTo>
                <a:lnTo>
                  <a:pt x="35" y="186"/>
                </a:lnTo>
                <a:lnTo>
                  <a:pt x="28" y="193"/>
                </a:lnTo>
                <a:lnTo>
                  <a:pt x="23" y="202"/>
                </a:lnTo>
                <a:lnTo>
                  <a:pt x="16" y="212"/>
                </a:lnTo>
                <a:lnTo>
                  <a:pt x="11" y="223"/>
                </a:lnTo>
                <a:lnTo>
                  <a:pt x="7" y="235"/>
                </a:lnTo>
                <a:lnTo>
                  <a:pt x="4" y="247"/>
                </a:lnTo>
                <a:lnTo>
                  <a:pt x="1" y="262"/>
                </a:lnTo>
                <a:lnTo>
                  <a:pt x="0" y="277"/>
                </a:lnTo>
                <a:lnTo>
                  <a:pt x="0" y="295"/>
                </a:lnTo>
                <a:lnTo>
                  <a:pt x="0" y="295"/>
                </a:lnTo>
                <a:lnTo>
                  <a:pt x="0" y="296"/>
                </a:lnTo>
                <a:lnTo>
                  <a:pt x="1" y="300"/>
                </a:lnTo>
                <a:lnTo>
                  <a:pt x="5" y="307"/>
                </a:lnTo>
                <a:lnTo>
                  <a:pt x="15" y="314"/>
                </a:lnTo>
                <a:lnTo>
                  <a:pt x="20" y="318"/>
                </a:lnTo>
                <a:lnTo>
                  <a:pt x="28" y="322"/>
                </a:lnTo>
                <a:lnTo>
                  <a:pt x="38" y="325"/>
                </a:lnTo>
                <a:lnTo>
                  <a:pt x="50" y="329"/>
                </a:lnTo>
                <a:lnTo>
                  <a:pt x="64" y="332"/>
                </a:lnTo>
                <a:lnTo>
                  <a:pt x="80" y="333"/>
                </a:lnTo>
                <a:lnTo>
                  <a:pt x="99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6"/>
                </a:lnTo>
                <a:lnTo>
                  <a:pt x="143" y="336"/>
                </a:lnTo>
                <a:lnTo>
                  <a:pt x="162" y="333"/>
                </a:lnTo>
                <a:lnTo>
                  <a:pt x="178" y="332"/>
                </a:lnTo>
                <a:lnTo>
                  <a:pt x="193" y="329"/>
                </a:lnTo>
                <a:lnTo>
                  <a:pt x="204" y="326"/>
                </a:lnTo>
                <a:lnTo>
                  <a:pt x="215" y="322"/>
                </a:lnTo>
                <a:lnTo>
                  <a:pt x="222" y="320"/>
                </a:lnTo>
                <a:lnTo>
                  <a:pt x="229" y="315"/>
                </a:lnTo>
                <a:lnTo>
                  <a:pt x="237" y="307"/>
                </a:lnTo>
                <a:lnTo>
                  <a:pt x="241" y="302"/>
                </a:lnTo>
                <a:lnTo>
                  <a:pt x="243" y="298"/>
                </a:lnTo>
                <a:lnTo>
                  <a:pt x="243" y="295"/>
                </a:lnTo>
                <a:lnTo>
                  <a:pt x="243" y="295"/>
                </a:lnTo>
                <a:lnTo>
                  <a:pt x="244" y="279"/>
                </a:lnTo>
                <a:lnTo>
                  <a:pt x="243" y="262"/>
                </a:lnTo>
                <a:lnTo>
                  <a:pt x="241" y="247"/>
                </a:lnTo>
                <a:lnTo>
                  <a:pt x="237" y="235"/>
                </a:lnTo>
                <a:lnTo>
                  <a:pt x="233" y="223"/>
                </a:lnTo>
                <a:lnTo>
                  <a:pt x="228" y="212"/>
                </a:lnTo>
                <a:lnTo>
                  <a:pt x="222" y="202"/>
                </a:lnTo>
                <a:lnTo>
                  <a:pt x="215" y="193"/>
                </a:lnTo>
                <a:lnTo>
                  <a:pt x="208" y="186"/>
                </a:lnTo>
                <a:lnTo>
                  <a:pt x="202" y="179"/>
                </a:lnTo>
                <a:lnTo>
                  <a:pt x="188" y="168"/>
                </a:lnTo>
                <a:lnTo>
                  <a:pt x="174" y="160"/>
                </a:lnTo>
                <a:lnTo>
                  <a:pt x="165" y="155"/>
                </a:lnTo>
                <a:lnTo>
                  <a:pt x="165" y="155"/>
                </a:lnTo>
                <a:close/>
                <a:moveTo>
                  <a:pt x="143" y="313"/>
                </a:moveTo>
                <a:lnTo>
                  <a:pt x="129" y="322"/>
                </a:lnTo>
                <a:lnTo>
                  <a:pt x="129" y="322"/>
                </a:lnTo>
                <a:lnTo>
                  <a:pt x="127" y="324"/>
                </a:lnTo>
                <a:lnTo>
                  <a:pt x="121" y="324"/>
                </a:lnTo>
                <a:lnTo>
                  <a:pt x="121" y="324"/>
                </a:lnTo>
                <a:lnTo>
                  <a:pt x="117" y="324"/>
                </a:lnTo>
                <a:lnTo>
                  <a:pt x="114" y="322"/>
                </a:lnTo>
                <a:lnTo>
                  <a:pt x="101" y="313"/>
                </a:lnTo>
                <a:lnTo>
                  <a:pt x="101" y="313"/>
                </a:lnTo>
                <a:lnTo>
                  <a:pt x="98" y="310"/>
                </a:lnTo>
                <a:lnTo>
                  <a:pt x="97" y="306"/>
                </a:lnTo>
                <a:lnTo>
                  <a:pt x="95" y="302"/>
                </a:lnTo>
                <a:lnTo>
                  <a:pt x="95" y="299"/>
                </a:lnTo>
                <a:lnTo>
                  <a:pt x="103" y="213"/>
                </a:lnTo>
                <a:lnTo>
                  <a:pt x="103" y="213"/>
                </a:lnTo>
                <a:lnTo>
                  <a:pt x="105" y="209"/>
                </a:lnTo>
                <a:lnTo>
                  <a:pt x="108" y="206"/>
                </a:lnTo>
                <a:lnTo>
                  <a:pt x="108" y="206"/>
                </a:lnTo>
                <a:lnTo>
                  <a:pt x="105" y="204"/>
                </a:lnTo>
                <a:lnTo>
                  <a:pt x="103" y="200"/>
                </a:lnTo>
                <a:lnTo>
                  <a:pt x="99" y="176"/>
                </a:lnTo>
                <a:lnTo>
                  <a:pt x="99" y="176"/>
                </a:lnTo>
                <a:lnTo>
                  <a:pt x="99" y="172"/>
                </a:lnTo>
                <a:lnTo>
                  <a:pt x="101" y="168"/>
                </a:lnTo>
                <a:lnTo>
                  <a:pt x="101" y="168"/>
                </a:lnTo>
                <a:lnTo>
                  <a:pt x="105" y="165"/>
                </a:lnTo>
                <a:lnTo>
                  <a:pt x="109" y="164"/>
                </a:lnTo>
                <a:lnTo>
                  <a:pt x="135" y="164"/>
                </a:lnTo>
                <a:lnTo>
                  <a:pt x="135" y="164"/>
                </a:lnTo>
                <a:lnTo>
                  <a:pt x="139" y="165"/>
                </a:lnTo>
                <a:lnTo>
                  <a:pt x="143" y="168"/>
                </a:lnTo>
                <a:lnTo>
                  <a:pt x="143" y="168"/>
                </a:lnTo>
                <a:lnTo>
                  <a:pt x="144" y="172"/>
                </a:lnTo>
                <a:lnTo>
                  <a:pt x="144" y="176"/>
                </a:lnTo>
                <a:lnTo>
                  <a:pt x="140" y="200"/>
                </a:lnTo>
                <a:lnTo>
                  <a:pt x="140" y="200"/>
                </a:lnTo>
                <a:lnTo>
                  <a:pt x="139" y="204"/>
                </a:lnTo>
                <a:lnTo>
                  <a:pt x="136" y="206"/>
                </a:lnTo>
                <a:lnTo>
                  <a:pt x="136" y="206"/>
                </a:lnTo>
                <a:lnTo>
                  <a:pt x="139" y="209"/>
                </a:lnTo>
                <a:lnTo>
                  <a:pt x="140" y="213"/>
                </a:lnTo>
                <a:lnTo>
                  <a:pt x="148" y="299"/>
                </a:lnTo>
                <a:lnTo>
                  <a:pt x="148" y="299"/>
                </a:lnTo>
                <a:lnTo>
                  <a:pt x="148" y="302"/>
                </a:lnTo>
                <a:lnTo>
                  <a:pt x="147" y="306"/>
                </a:lnTo>
                <a:lnTo>
                  <a:pt x="146" y="310"/>
                </a:lnTo>
                <a:lnTo>
                  <a:pt x="143" y="313"/>
                </a:lnTo>
                <a:lnTo>
                  <a:pt x="143" y="313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endParaRPr lang="ko-KR" altLang="en-US" sz="900" spc="-70" dirty="0">
              <a:gradFill>
                <a:gsLst>
                  <a:gs pos="75833">
                    <a:prstClr val="white"/>
                  </a:gs>
                  <a:gs pos="62083">
                    <a:prstClr val="white"/>
                  </a:gs>
                </a:gsLst>
                <a:lin ang="0" scaled="1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1" name="Freeform 1579"/>
          <p:cNvSpPr>
            <a:spLocks noEditPoints="1"/>
          </p:cNvSpPr>
          <p:nvPr/>
        </p:nvSpPr>
        <p:spPr bwMode="auto">
          <a:xfrm>
            <a:off x="6975602" y="1237163"/>
            <a:ext cx="386330" cy="531999"/>
          </a:xfrm>
          <a:custGeom>
            <a:avLst/>
            <a:gdLst>
              <a:gd name="T0" fmla="*/ 173 w 244"/>
              <a:gd name="T1" fmla="*/ 149 h 336"/>
              <a:gd name="T2" fmla="*/ 193 w 244"/>
              <a:gd name="T3" fmla="*/ 126 h 336"/>
              <a:gd name="T4" fmla="*/ 204 w 244"/>
              <a:gd name="T5" fmla="*/ 95 h 336"/>
              <a:gd name="T6" fmla="*/ 204 w 244"/>
              <a:gd name="T7" fmla="*/ 75 h 336"/>
              <a:gd name="T8" fmla="*/ 191 w 244"/>
              <a:gd name="T9" fmla="*/ 37 h 336"/>
              <a:gd name="T10" fmla="*/ 155 w 244"/>
              <a:gd name="T11" fmla="*/ 7 h 336"/>
              <a:gd name="T12" fmla="*/ 123 w 244"/>
              <a:gd name="T13" fmla="*/ 0 h 336"/>
              <a:gd name="T14" fmla="*/ 106 w 244"/>
              <a:gd name="T15" fmla="*/ 2 h 336"/>
              <a:gd name="T16" fmla="*/ 64 w 244"/>
              <a:gd name="T17" fmla="*/ 25 h 336"/>
              <a:gd name="T18" fmla="*/ 41 w 244"/>
              <a:gd name="T19" fmla="*/ 67 h 336"/>
              <a:gd name="T20" fmla="*/ 39 w 244"/>
              <a:gd name="T21" fmla="*/ 84 h 336"/>
              <a:gd name="T22" fmla="*/ 46 w 244"/>
              <a:gd name="T23" fmla="*/ 115 h 336"/>
              <a:gd name="T24" fmla="*/ 63 w 244"/>
              <a:gd name="T25" fmla="*/ 142 h 336"/>
              <a:gd name="T26" fmla="*/ 79 w 244"/>
              <a:gd name="T27" fmla="*/ 155 h 336"/>
              <a:gd name="T28" fmla="*/ 42 w 244"/>
              <a:gd name="T29" fmla="*/ 179 h 336"/>
              <a:gd name="T30" fmla="*/ 23 w 244"/>
              <a:gd name="T31" fmla="*/ 202 h 336"/>
              <a:gd name="T32" fmla="*/ 7 w 244"/>
              <a:gd name="T33" fmla="*/ 235 h 336"/>
              <a:gd name="T34" fmla="*/ 0 w 244"/>
              <a:gd name="T35" fmla="*/ 277 h 336"/>
              <a:gd name="T36" fmla="*/ 0 w 244"/>
              <a:gd name="T37" fmla="*/ 296 h 336"/>
              <a:gd name="T38" fmla="*/ 15 w 244"/>
              <a:gd name="T39" fmla="*/ 314 h 336"/>
              <a:gd name="T40" fmla="*/ 38 w 244"/>
              <a:gd name="T41" fmla="*/ 325 h 336"/>
              <a:gd name="T42" fmla="*/ 80 w 244"/>
              <a:gd name="T43" fmla="*/ 333 h 336"/>
              <a:gd name="T44" fmla="*/ 121 w 244"/>
              <a:gd name="T45" fmla="*/ 336 h 336"/>
              <a:gd name="T46" fmla="*/ 162 w 244"/>
              <a:gd name="T47" fmla="*/ 333 h 336"/>
              <a:gd name="T48" fmla="*/ 204 w 244"/>
              <a:gd name="T49" fmla="*/ 326 h 336"/>
              <a:gd name="T50" fmla="*/ 229 w 244"/>
              <a:gd name="T51" fmla="*/ 315 h 336"/>
              <a:gd name="T52" fmla="*/ 243 w 244"/>
              <a:gd name="T53" fmla="*/ 298 h 336"/>
              <a:gd name="T54" fmla="*/ 244 w 244"/>
              <a:gd name="T55" fmla="*/ 279 h 336"/>
              <a:gd name="T56" fmla="*/ 237 w 244"/>
              <a:gd name="T57" fmla="*/ 235 h 336"/>
              <a:gd name="T58" fmla="*/ 222 w 244"/>
              <a:gd name="T59" fmla="*/ 202 h 336"/>
              <a:gd name="T60" fmla="*/ 202 w 244"/>
              <a:gd name="T61" fmla="*/ 179 h 336"/>
              <a:gd name="T62" fmla="*/ 165 w 244"/>
              <a:gd name="T63" fmla="*/ 155 h 336"/>
              <a:gd name="T64" fmla="*/ 129 w 244"/>
              <a:gd name="T65" fmla="*/ 322 h 336"/>
              <a:gd name="T66" fmla="*/ 121 w 244"/>
              <a:gd name="T67" fmla="*/ 324 h 336"/>
              <a:gd name="T68" fmla="*/ 114 w 244"/>
              <a:gd name="T69" fmla="*/ 322 h 336"/>
              <a:gd name="T70" fmla="*/ 98 w 244"/>
              <a:gd name="T71" fmla="*/ 310 h 336"/>
              <a:gd name="T72" fmla="*/ 95 w 244"/>
              <a:gd name="T73" fmla="*/ 299 h 336"/>
              <a:gd name="T74" fmla="*/ 105 w 244"/>
              <a:gd name="T75" fmla="*/ 209 h 336"/>
              <a:gd name="T76" fmla="*/ 105 w 244"/>
              <a:gd name="T77" fmla="*/ 204 h 336"/>
              <a:gd name="T78" fmla="*/ 99 w 244"/>
              <a:gd name="T79" fmla="*/ 176 h 336"/>
              <a:gd name="T80" fmla="*/ 101 w 244"/>
              <a:gd name="T81" fmla="*/ 168 h 336"/>
              <a:gd name="T82" fmla="*/ 135 w 244"/>
              <a:gd name="T83" fmla="*/ 164 h 336"/>
              <a:gd name="T84" fmla="*/ 143 w 244"/>
              <a:gd name="T85" fmla="*/ 168 h 336"/>
              <a:gd name="T86" fmla="*/ 144 w 244"/>
              <a:gd name="T87" fmla="*/ 176 h 336"/>
              <a:gd name="T88" fmla="*/ 139 w 244"/>
              <a:gd name="T89" fmla="*/ 204 h 336"/>
              <a:gd name="T90" fmla="*/ 139 w 244"/>
              <a:gd name="T91" fmla="*/ 209 h 336"/>
              <a:gd name="T92" fmla="*/ 148 w 244"/>
              <a:gd name="T93" fmla="*/ 299 h 336"/>
              <a:gd name="T94" fmla="*/ 146 w 244"/>
              <a:gd name="T95" fmla="*/ 31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336">
                <a:moveTo>
                  <a:pt x="165" y="155"/>
                </a:moveTo>
                <a:lnTo>
                  <a:pt x="165" y="155"/>
                </a:lnTo>
                <a:lnTo>
                  <a:pt x="173" y="149"/>
                </a:lnTo>
                <a:lnTo>
                  <a:pt x="181" y="142"/>
                </a:lnTo>
                <a:lnTo>
                  <a:pt x="188" y="134"/>
                </a:lnTo>
                <a:lnTo>
                  <a:pt x="193" y="126"/>
                </a:lnTo>
                <a:lnTo>
                  <a:pt x="199" y="116"/>
                </a:lnTo>
                <a:lnTo>
                  <a:pt x="202" y="105"/>
                </a:lnTo>
                <a:lnTo>
                  <a:pt x="204" y="95"/>
                </a:lnTo>
                <a:lnTo>
                  <a:pt x="206" y="84"/>
                </a:lnTo>
                <a:lnTo>
                  <a:pt x="206" y="84"/>
                </a:lnTo>
                <a:lnTo>
                  <a:pt x="204" y="75"/>
                </a:lnTo>
                <a:lnTo>
                  <a:pt x="203" y="67"/>
                </a:lnTo>
                <a:lnTo>
                  <a:pt x="199" y="51"/>
                </a:lnTo>
                <a:lnTo>
                  <a:pt x="191" y="37"/>
                </a:lnTo>
                <a:lnTo>
                  <a:pt x="181" y="25"/>
                </a:lnTo>
                <a:lnTo>
                  <a:pt x="169" y="15"/>
                </a:lnTo>
                <a:lnTo>
                  <a:pt x="155" y="7"/>
                </a:lnTo>
                <a:lnTo>
                  <a:pt x="139" y="2"/>
                </a:lnTo>
                <a:lnTo>
                  <a:pt x="131" y="0"/>
                </a:lnTo>
                <a:lnTo>
                  <a:pt x="123" y="0"/>
                </a:lnTo>
                <a:lnTo>
                  <a:pt x="123" y="0"/>
                </a:lnTo>
                <a:lnTo>
                  <a:pt x="114" y="0"/>
                </a:lnTo>
                <a:lnTo>
                  <a:pt x="106" y="2"/>
                </a:lnTo>
                <a:lnTo>
                  <a:pt x="90" y="7"/>
                </a:lnTo>
                <a:lnTo>
                  <a:pt x="76" y="14"/>
                </a:lnTo>
                <a:lnTo>
                  <a:pt x="64" y="25"/>
                </a:lnTo>
                <a:lnTo>
                  <a:pt x="53" y="37"/>
                </a:lnTo>
                <a:lnTo>
                  <a:pt x="46" y="51"/>
                </a:lnTo>
                <a:lnTo>
                  <a:pt x="41" y="67"/>
                </a:lnTo>
                <a:lnTo>
                  <a:pt x="39" y="75"/>
                </a:lnTo>
                <a:lnTo>
                  <a:pt x="39" y="84"/>
                </a:lnTo>
                <a:lnTo>
                  <a:pt x="39" y="84"/>
                </a:lnTo>
                <a:lnTo>
                  <a:pt x="39" y="95"/>
                </a:lnTo>
                <a:lnTo>
                  <a:pt x="42" y="105"/>
                </a:lnTo>
                <a:lnTo>
                  <a:pt x="46" y="115"/>
                </a:lnTo>
                <a:lnTo>
                  <a:pt x="50" y="125"/>
                </a:lnTo>
                <a:lnTo>
                  <a:pt x="56" y="134"/>
                </a:lnTo>
                <a:lnTo>
                  <a:pt x="63" y="142"/>
                </a:lnTo>
                <a:lnTo>
                  <a:pt x="71" y="149"/>
                </a:lnTo>
                <a:lnTo>
                  <a:pt x="79" y="155"/>
                </a:lnTo>
                <a:lnTo>
                  <a:pt x="79" y="155"/>
                </a:lnTo>
                <a:lnTo>
                  <a:pt x="69" y="160"/>
                </a:lnTo>
                <a:lnTo>
                  <a:pt x="57" y="168"/>
                </a:lnTo>
                <a:lnTo>
                  <a:pt x="42" y="179"/>
                </a:lnTo>
                <a:lnTo>
                  <a:pt x="35" y="186"/>
                </a:lnTo>
                <a:lnTo>
                  <a:pt x="28" y="193"/>
                </a:lnTo>
                <a:lnTo>
                  <a:pt x="23" y="202"/>
                </a:lnTo>
                <a:lnTo>
                  <a:pt x="16" y="212"/>
                </a:lnTo>
                <a:lnTo>
                  <a:pt x="11" y="223"/>
                </a:lnTo>
                <a:lnTo>
                  <a:pt x="7" y="235"/>
                </a:lnTo>
                <a:lnTo>
                  <a:pt x="4" y="247"/>
                </a:lnTo>
                <a:lnTo>
                  <a:pt x="1" y="262"/>
                </a:lnTo>
                <a:lnTo>
                  <a:pt x="0" y="277"/>
                </a:lnTo>
                <a:lnTo>
                  <a:pt x="0" y="295"/>
                </a:lnTo>
                <a:lnTo>
                  <a:pt x="0" y="295"/>
                </a:lnTo>
                <a:lnTo>
                  <a:pt x="0" y="296"/>
                </a:lnTo>
                <a:lnTo>
                  <a:pt x="1" y="300"/>
                </a:lnTo>
                <a:lnTo>
                  <a:pt x="5" y="307"/>
                </a:lnTo>
                <a:lnTo>
                  <a:pt x="15" y="314"/>
                </a:lnTo>
                <a:lnTo>
                  <a:pt x="20" y="318"/>
                </a:lnTo>
                <a:lnTo>
                  <a:pt x="28" y="322"/>
                </a:lnTo>
                <a:lnTo>
                  <a:pt x="38" y="325"/>
                </a:lnTo>
                <a:lnTo>
                  <a:pt x="50" y="329"/>
                </a:lnTo>
                <a:lnTo>
                  <a:pt x="64" y="332"/>
                </a:lnTo>
                <a:lnTo>
                  <a:pt x="80" y="333"/>
                </a:lnTo>
                <a:lnTo>
                  <a:pt x="99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6"/>
                </a:lnTo>
                <a:lnTo>
                  <a:pt x="143" y="336"/>
                </a:lnTo>
                <a:lnTo>
                  <a:pt x="162" y="333"/>
                </a:lnTo>
                <a:lnTo>
                  <a:pt x="178" y="332"/>
                </a:lnTo>
                <a:lnTo>
                  <a:pt x="193" y="329"/>
                </a:lnTo>
                <a:lnTo>
                  <a:pt x="204" y="326"/>
                </a:lnTo>
                <a:lnTo>
                  <a:pt x="215" y="322"/>
                </a:lnTo>
                <a:lnTo>
                  <a:pt x="222" y="320"/>
                </a:lnTo>
                <a:lnTo>
                  <a:pt x="229" y="315"/>
                </a:lnTo>
                <a:lnTo>
                  <a:pt x="237" y="307"/>
                </a:lnTo>
                <a:lnTo>
                  <a:pt x="241" y="302"/>
                </a:lnTo>
                <a:lnTo>
                  <a:pt x="243" y="298"/>
                </a:lnTo>
                <a:lnTo>
                  <a:pt x="243" y="295"/>
                </a:lnTo>
                <a:lnTo>
                  <a:pt x="243" y="295"/>
                </a:lnTo>
                <a:lnTo>
                  <a:pt x="244" y="279"/>
                </a:lnTo>
                <a:lnTo>
                  <a:pt x="243" y="262"/>
                </a:lnTo>
                <a:lnTo>
                  <a:pt x="241" y="247"/>
                </a:lnTo>
                <a:lnTo>
                  <a:pt x="237" y="235"/>
                </a:lnTo>
                <a:lnTo>
                  <a:pt x="233" y="223"/>
                </a:lnTo>
                <a:lnTo>
                  <a:pt x="228" y="212"/>
                </a:lnTo>
                <a:lnTo>
                  <a:pt x="222" y="202"/>
                </a:lnTo>
                <a:lnTo>
                  <a:pt x="215" y="193"/>
                </a:lnTo>
                <a:lnTo>
                  <a:pt x="208" y="186"/>
                </a:lnTo>
                <a:lnTo>
                  <a:pt x="202" y="179"/>
                </a:lnTo>
                <a:lnTo>
                  <a:pt x="188" y="168"/>
                </a:lnTo>
                <a:lnTo>
                  <a:pt x="174" y="160"/>
                </a:lnTo>
                <a:lnTo>
                  <a:pt x="165" y="155"/>
                </a:lnTo>
                <a:lnTo>
                  <a:pt x="165" y="155"/>
                </a:lnTo>
                <a:close/>
                <a:moveTo>
                  <a:pt x="143" y="313"/>
                </a:moveTo>
                <a:lnTo>
                  <a:pt x="129" y="322"/>
                </a:lnTo>
                <a:lnTo>
                  <a:pt x="129" y="322"/>
                </a:lnTo>
                <a:lnTo>
                  <a:pt x="127" y="324"/>
                </a:lnTo>
                <a:lnTo>
                  <a:pt x="121" y="324"/>
                </a:lnTo>
                <a:lnTo>
                  <a:pt x="121" y="324"/>
                </a:lnTo>
                <a:lnTo>
                  <a:pt x="117" y="324"/>
                </a:lnTo>
                <a:lnTo>
                  <a:pt x="114" y="322"/>
                </a:lnTo>
                <a:lnTo>
                  <a:pt x="101" y="313"/>
                </a:lnTo>
                <a:lnTo>
                  <a:pt x="101" y="313"/>
                </a:lnTo>
                <a:lnTo>
                  <a:pt x="98" y="310"/>
                </a:lnTo>
                <a:lnTo>
                  <a:pt x="97" y="306"/>
                </a:lnTo>
                <a:lnTo>
                  <a:pt x="95" y="302"/>
                </a:lnTo>
                <a:lnTo>
                  <a:pt x="95" y="299"/>
                </a:lnTo>
                <a:lnTo>
                  <a:pt x="103" y="213"/>
                </a:lnTo>
                <a:lnTo>
                  <a:pt x="103" y="213"/>
                </a:lnTo>
                <a:lnTo>
                  <a:pt x="105" y="209"/>
                </a:lnTo>
                <a:lnTo>
                  <a:pt x="108" y="206"/>
                </a:lnTo>
                <a:lnTo>
                  <a:pt x="108" y="206"/>
                </a:lnTo>
                <a:lnTo>
                  <a:pt x="105" y="204"/>
                </a:lnTo>
                <a:lnTo>
                  <a:pt x="103" y="200"/>
                </a:lnTo>
                <a:lnTo>
                  <a:pt x="99" y="176"/>
                </a:lnTo>
                <a:lnTo>
                  <a:pt x="99" y="176"/>
                </a:lnTo>
                <a:lnTo>
                  <a:pt x="99" y="172"/>
                </a:lnTo>
                <a:lnTo>
                  <a:pt x="101" y="168"/>
                </a:lnTo>
                <a:lnTo>
                  <a:pt x="101" y="168"/>
                </a:lnTo>
                <a:lnTo>
                  <a:pt x="105" y="165"/>
                </a:lnTo>
                <a:lnTo>
                  <a:pt x="109" y="164"/>
                </a:lnTo>
                <a:lnTo>
                  <a:pt x="135" y="164"/>
                </a:lnTo>
                <a:lnTo>
                  <a:pt x="135" y="164"/>
                </a:lnTo>
                <a:lnTo>
                  <a:pt x="139" y="165"/>
                </a:lnTo>
                <a:lnTo>
                  <a:pt x="143" y="168"/>
                </a:lnTo>
                <a:lnTo>
                  <a:pt x="143" y="168"/>
                </a:lnTo>
                <a:lnTo>
                  <a:pt x="144" y="172"/>
                </a:lnTo>
                <a:lnTo>
                  <a:pt x="144" y="176"/>
                </a:lnTo>
                <a:lnTo>
                  <a:pt x="140" y="200"/>
                </a:lnTo>
                <a:lnTo>
                  <a:pt x="140" y="200"/>
                </a:lnTo>
                <a:lnTo>
                  <a:pt x="139" y="204"/>
                </a:lnTo>
                <a:lnTo>
                  <a:pt x="136" y="206"/>
                </a:lnTo>
                <a:lnTo>
                  <a:pt x="136" y="206"/>
                </a:lnTo>
                <a:lnTo>
                  <a:pt x="139" y="209"/>
                </a:lnTo>
                <a:lnTo>
                  <a:pt x="140" y="213"/>
                </a:lnTo>
                <a:lnTo>
                  <a:pt x="148" y="299"/>
                </a:lnTo>
                <a:lnTo>
                  <a:pt x="148" y="299"/>
                </a:lnTo>
                <a:lnTo>
                  <a:pt x="148" y="302"/>
                </a:lnTo>
                <a:lnTo>
                  <a:pt x="147" y="306"/>
                </a:lnTo>
                <a:lnTo>
                  <a:pt x="146" y="310"/>
                </a:lnTo>
                <a:lnTo>
                  <a:pt x="143" y="313"/>
                </a:lnTo>
                <a:lnTo>
                  <a:pt x="143" y="313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endParaRPr lang="ko-KR" altLang="en-US" sz="900" spc="-70" dirty="0">
              <a:gradFill>
                <a:gsLst>
                  <a:gs pos="75833">
                    <a:prstClr val="white"/>
                  </a:gs>
                  <a:gs pos="62083">
                    <a:prstClr val="white"/>
                  </a:gs>
                </a:gsLst>
                <a:lin ang="0" scaled="1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2" name="Freeform 1579"/>
          <p:cNvSpPr>
            <a:spLocks noEditPoints="1"/>
          </p:cNvSpPr>
          <p:nvPr/>
        </p:nvSpPr>
        <p:spPr bwMode="auto">
          <a:xfrm>
            <a:off x="8032494" y="1227598"/>
            <a:ext cx="386330" cy="531999"/>
          </a:xfrm>
          <a:custGeom>
            <a:avLst/>
            <a:gdLst>
              <a:gd name="T0" fmla="*/ 173 w 244"/>
              <a:gd name="T1" fmla="*/ 149 h 336"/>
              <a:gd name="T2" fmla="*/ 193 w 244"/>
              <a:gd name="T3" fmla="*/ 126 h 336"/>
              <a:gd name="T4" fmla="*/ 204 w 244"/>
              <a:gd name="T5" fmla="*/ 95 h 336"/>
              <a:gd name="T6" fmla="*/ 204 w 244"/>
              <a:gd name="T7" fmla="*/ 75 h 336"/>
              <a:gd name="T8" fmla="*/ 191 w 244"/>
              <a:gd name="T9" fmla="*/ 37 h 336"/>
              <a:gd name="T10" fmla="*/ 155 w 244"/>
              <a:gd name="T11" fmla="*/ 7 h 336"/>
              <a:gd name="T12" fmla="*/ 123 w 244"/>
              <a:gd name="T13" fmla="*/ 0 h 336"/>
              <a:gd name="T14" fmla="*/ 106 w 244"/>
              <a:gd name="T15" fmla="*/ 2 h 336"/>
              <a:gd name="T16" fmla="*/ 64 w 244"/>
              <a:gd name="T17" fmla="*/ 25 h 336"/>
              <a:gd name="T18" fmla="*/ 41 w 244"/>
              <a:gd name="T19" fmla="*/ 67 h 336"/>
              <a:gd name="T20" fmla="*/ 39 w 244"/>
              <a:gd name="T21" fmla="*/ 84 h 336"/>
              <a:gd name="T22" fmla="*/ 46 w 244"/>
              <a:gd name="T23" fmla="*/ 115 h 336"/>
              <a:gd name="T24" fmla="*/ 63 w 244"/>
              <a:gd name="T25" fmla="*/ 142 h 336"/>
              <a:gd name="T26" fmla="*/ 79 w 244"/>
              <a:gd name="T27" fmla="*/ 155 h 336"/>
              <a:gd name="T28" fmla="*/ 42 w 244"/>
              <a:gd name="T29" fmla="*/ 179 h 336"/>
              <a:gd name="T30" fmla="*/ 23 w 244"/>
              <a:gd name="T31" fmla="*/ 202 h 336"/>
              <a:gd name="T32" fmla="*/ 7 w 244"/>
              <a:gd name="T33" fmla="*/ 235 h 336"/>
              <a:gd name="T34" fmla="*/ 0 w 244"/>
              <a:gd name="T35" fmla="*/ 277 h 336"/>
              <a:gd name="T36" fmla="*/ 0 w 244"/>
              <a:gd name="T37" fmla="*/ 296 h 336"/>
              <a:gd name="T38" fmla="*/ 15 w 244"/>
              <a:gd name="T39" fmla="*/ 314 h 336"/>
              <a:gd name="T40" fmla="*/ 38 w 244"/>
              <a:gd name="T41" fmla="*/ 325 h 336"/>
              <a:gd name="T42" fmla="*/ 80 w 244"/>
              <a:gd name="T43" fmla="*/ 333 h 336"/>
              <a:gd name="T44" fmla="*/ 121 w 244"/>
              <a:gd name="T45" fmla="*/ 336 h 336"/>
              <a:gd name="T46" fmla="*/ 162 w 244"/>
              <a:gd name="T47" fmla="*/ 333 h 336"/>
              <a:gd name="T48" fmla="*/ 204 w 244"/>
              <a:gd name="T49" fmla="*/ 326 h 336"/>
              <a:gd name="T50" fmla="*/ 229 w 244"/>
              <a:gd name="T51" fmla="*/ 315 h 336"/>
              <a:gd name="T52" fmla="*/ 243 w 244"/>
              <a:gd name="T53" fmla="*/ 298 h 336"/>
              <a:gd name="T54" fmla="*/ 244 w 244"/>
              <a:gd name="T55" fmla="*/ 279 h 336"/>
              <a:gd name="T56" fmla="*/ 237 w 244"/>
              <a:gd name="T57" fmla="*/ 235 h 336"/>
              <a:gd name="T58" fmla="*/ 222 w 244"/>
              <a:gd name="T59" fmla="*/ 202 h 336"/>
              <a:gd name="T60" fmla="*/ 202 w 244"/>
              <a:gd name="T61" fmla="*/ 179 h 336"/>
              <a:gd name="T62" fmla="*/ 165 w 244"/>
              <a:gd name="T63" fmla="*/ 155 h 336"/>
              <a:gd name="T64" fmla="*/ 129 w 244"/>
              <a:gd name="T65" fmla="*/ 322 h 336"/>
              <a:gd name="T66" fmla="*/ 121 w 244"/>
              <a:gd name="T67" fmla="*/ 324 h 336"/>
              <a:gd name="T68" fmla="*/ 114 w 244"/>
              <a:gd name="T69" fmla="*/ 322 h 336"/>
              <a:gd name="T70" fmla="*/ 98 w 244"/>
              <a:gd name="T71" fmla="*/ 310 h 336"/>
              <a:gd name="T72" fmla="*/ 95 w 244"/>
              <a:gd name="T73" fmla="*/ 299 h 336"/>
              <a:gd name="T74" fmla="*/ 105 w 244"/>
              <a:gd name="T75" fmla="*/ 209 h 336"/>
              <a:gd name="T76" fmla="*/ 105 w 244"/>
              <a:gd name="T77" fmla="*/ 204 h 336"/>
              <a:gd name="T78" fmla="*/ 99 w 244"/>
              <a:gd name="T79" fmla="*/ 176 h 336"/>
              <a:gd name="T80" fmla="*/ 101 w 244"/>
              <a:gd name="T81" fmla="*/ 168 h 336"/>
              <a:gd name="T82" fmla="*/ 135 w 244"/>
              <a:gd name="T83" fmla="*/ 164 h 336"/>
              <a:gd name="T84" fmla="*/ 143 w 244"/>
              <a:gd name="T85" fmla="*/ 168 h 336"/>
              <a:gd name="T86" fmla="*/ 144 w 244"/>
              <a:gd name="T87" fmla="*/ 176 h 336"/>
              <a:gd name="T88" fmla="*/ 139 w 244"/>
              <a:gd name="T89" fmla="*/ 204 h 336"/>
              <a:gd name="T90" fmla="*/ 139 w 244"/>
              <a:gd name="T91" fmla="*/ 209 h 336"/>
              <a:gd name="T92" fmla="*/ 148 w 244"/>
              <a:gd name="T93" fmla="*/ 299 h 336"/>
              <a:gd name="T94" fmla="*/ 146 w 244"/>
              <a:gd name="T95" fmla="*/ 31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336">
                <a:moveTo>
                  <a:pt x="165" y="155"/>
                </a:moveTo>
                <a:lnTo>
                  <a:pt x="165" y="155"/>
                </a:lnTo>
                <a:lnTo>
                  <a:pt x="173" y="149"/>
                </a:lnTo>
                <a:lnTo>
                  <a:pt x="181" y="142"/>
                </a:lnTo>
                <a:lnTo>
                  <a:pt x="188" y="134"/>
                </a:lnTo>
                <a:lnTo>
                  <a:pt x="193" y="126"/>
                </a:lnTo>
                <a:lnTo>
                  <a:pt x="199" y="116"/>
                </a:lnTo>
                <a:lnTo>
                  <a:pt x="202" y="105"/>
                </a:lnTo>
                <a:lnTo>
                  <a:pt x="204" y="95"/>
                </a:lnTo>
                <a:lnTo>
                  <a:pt x="206" y="84"/>
                </a:lnTo>
                <a:lnTo>
                  <a:pt x="206" y="84"/>
                </a:lnTo>
                <a:lnTo>
                  <a:pt x="204" y="75"/>
                </a:lnTo>
                <a:lnTo>
                  <a:pt x="203" y="67"/>
                </a:lnTo>
                <a:lnTo>
                  <a:pt x="199" y="51"/>
                </a:lnTo>
                <a:lnTo>
                  <a:pt x="191" y="37"/>
                </a:lnTo>
                <a:lnTo>
                  <a:pt x="181" y="25"/>
                </a:lnTo>
                <a:lnTo>
                  <a:pt x="169" y="15"/>
                </a:lnTo>
                <a:lnTo>
                  <a:pt x="155" y="7"/>
                </a:lnTo>
                <a:lnTo>
                  <a:pt x="139" y="2"/>
                </a:lnTo>
                <a:lnTo>
                  <a:pt x="131" y="0"/>
                </a:lnTo>
                <a:lnTo>
                  <a:pt x="123" y="0"/>
                </a:lnTo>
                <a:lnTo>
                  <a:pt x="123" y="0"/>
                </a:lnTo>
                <a:lnTo>
                  <a:pt x="114" y="0"/>
                </a:lnTo>
                <a:lnTo>
                  <a:pt x="106" y="2"/>
                </a:lnTo>
                <a:lnTo>
                  <a:pt x="90" y="7"/>
                </a:lnTo>
                <a:lnTo>
                  <a:pt x="76" y="14"/>
                </a:lnTo>
                <a:lnTo>
                  <a:pt x="64" y="25"/>
                </a:lnTo>
                <a:lnTo>
                  <a:pt x="53" y="37"/>
                </a:lnTo>
                <a:lnTo>
                  <a:pt x="46" y="51"/>
                </a:lnTo>
                <a:lnTo>
                  <a:pt x="41" y="67"/>
                </a:lnTo>
                <a:lnTo>
                  <a:pt x="39" y="75"/>
                </a:lnTo>
                <a:lnTo>
                  <a:pt x="39" y="84"/>
                </a:lnTo>
                <a:lnTo>
                  <a:pt x="39" y="84"/>
                </a:lnTo>
                <a:lnTo>
                  <a:pt x="39" y="95"/>
                </a:lnTo>
                <a:lnTo>
                  <a:pt x="42" y="105"/>
                </a:lnTo>
                <a:lnTo>
                  <a:pt x="46" y="115"/>
                </a:lnTo>
                <a:lnTo>
                  <a:pt x="50" y="125"/>
                </a:lnTo>
                <a:lnTo>
                  <a:pt x="56" y="134"/>
                </a:lnTo>
                <a:lnTo>
                  <a:pt x="63" y="142"/>
                </a:lnTo>
                <a:lnTo>
                  <a:pt x="71" y="149"/>
                </a:lnTo>
                <a:lnTo>
                  <a:pt x="79" y="155"/>
                </a:lnTo>
                <a:lnTo>
                  <a:pt x="79" y="155"/>
                </a:lnTo>
                <a:lnTo>
                  <a:pt x="69" y="160"/>
                </a:lnTo>
                <a:lnTo>
                  <a:pt x="57" y="168"/>
                </a:lnTo>
                <a:lnTo>
                  <a:pt x="42" y="179"/>
                </a:lnTo>
                <a:lnTo>
                  <a:pt x="35" y="186"/>
                </a:lnTo>
                <a:lnTo>
                  <a:pt x="28" y="193"/>
                </a:lnTo>
                <a:lnTo>
                  <a:pt x="23" y="202"/>
                </a:lnTo>
                <a:lnTo>
                  <a:pt x="16" y="212"/>
                </a:lnTo>
                <a:lnTo>
                  <a:pt x="11" y="223"/>
                </a:lnTo>
                <a:lnTo>
                  <a:pt x="7" y="235"/>
                </a:lnTo>
                <a:lnTo>
                  <a:pt x="4" y="247"/>
                </a:lnTo>
                <a:lnTo>
                  <a:pt x="1" y="262"/>
                </a:lnTo>
                <a:lnTo>
                  <a:pt x="0" y="277"/>
                </a:lnTo>
                <a:lnTo>
                  <a:pt x="0" y="295"/>
                </a:lnTo>
                <a:lnTo>
                  <a:pt x="0" y="295"/>
                </a:lnTo>
                <a:lnTo>
                  <a:pt x="0" y="296"/>
                </a:lnTo>
                <a:lnTo>
                  <a:pt x="1" y="300"/>
                </a:lnTo>
                <a:lnTo>
                  <a:pt x="5" y="307"/>
                </a:lnTo>
                <a:lnTo>
                  <a:pt x="15" y="314"/>
                </a:lnTo>
                <a:lnTo>
                  <a:pt x="20" y="318"/>
                </a:lnTo>
                <a:lnTo>
                  <a:pt x="28" y="322"/>
                </a:lnTo>
                <a:lnTo>
                  <a:pt x="38" y="325"/>
                </a:lnTo>
                <a:lnTo>
                  <a:pt x="50" y="329"/>
                </a:lnTo>
                <a:lnTo>
                  <a:pt x="64" y="332"/>
                </a:lnTo>
                <a:lnTo>
                  <a:pt x="80" y="333"/>
                </a:lnTo>
                <a:lnTo>
                  <a:pt x="99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6"/>
                </a:lnTo>
                <a:lnTo>
                  <a:pt x="143" y="336"/>
                </a:lnTo>
                <a:lnTo>
                  <a:pt x="162" y="333"/>
                </a:lnTo>
                <a:lnTo>
                  <a:pt x="178" y="332"/>
                </a:lnTo>
                <a:lnTo>
                  <a:pt x="193" y="329"/>
                </a:lnTo>
                <a:lnTo>
                  <a:pt x="204" y="326"/>
                </a:lnTo>
                <a:lnTo>
                  <a:pt x="215" y="322"/>
                </a:lnTo>
                <a:lnTo>
                  <a:pt x="222" y="320"/>
                </a:lnTo>
                <a:lnTo>
                  <a:pt x="229" y="315"/>
                </a:lnTo>
                <a:lnTo>
                  <a:pt x="237" y="307"/>
                </a:lnTo>
                <a:lnTo>
                  <a:pt x="241" y="302"/>
                </a:lnTo>
                <a:lnTo>
                  <a:pt x="243" y="298"/>
                </a:lnTo>
                <a:lnTo>
                  <a:pt x="243" y="295"/>
                </a:lnTo>
                <a:lnTo>
                  <a:pt x="243" y="295"/>
                </a:lnTo>
                <a:lnTo>
                  <a:pt x="244" y="279"/>
                </a:lnTo>
                <a:lnTo>
                  <a:pt x="243" y="262"/>
                </a:lnTo>
                <a:lnTo>
                  <a:pt x="241" y="247"/>
                </a:lnTo>
                <a:lnTo>
                  <a:pt x="237" y="235"/>
                </a:lnTo>
                <a:lnTo>
                  <a:pt x="233" y="223"/>
                </a:lnTo>
                <a:lnTo>
                  <a:pt x="228" y="212"/>
                </a:lnTo>
                <a:lnTo>
                  <a:pt x="222" y="202"/>
                </a:lnTo>
                <a:lnTo>
                  <a:pt x="215" y="193"/>
                </a:lnTo>
                <a:lnTo>
                  <a:pt x="208" y="186"/>
                </a:lnTo>
                <a:lnTo>
                  <a:pt x="202" y="179"/>
                </a:lnTo>
                <a:lnTo>
                  <a:pt x="188" y="168"/>
                </a:lnTo>
                <a:lnTo>
                  <a:pt x="174" y="160"/>
                </a:lnTo>
                <a:lnTo>
                  <a:pt x="165" y="155"/>
                </a:lnTo>
                <a:lnTo>
                  <a:pt x="165" y="155"/>
                </a:lnTo>
                <a:close/>
                <a:moveTo>
                  <a:pt x="143" y="313"/>
                </a:moveTo>
                <a:lnTo>
                  <a:pt x="129" y="322"/>
                </a:lnTo>
                <a:lnTo>
                  <a:pt x="129" y="322"/>
                </a:lnTo>
                <a:lnTo>
                  <a:pt x="127" y="324"/>
                </a:lnTo>
                <a:lnTo>
                  <a:pt x="121" y="324"/>
                </a:lnTo>
                <a:lnTo>
                  <a:pt x="121" y="324"/>
                </a:lnTo>
                <a:lnTo>
                  <a:pt x="117" y="324"/>
                </a:lnTo>
                <a:lnTo>
                  <a:pt x="114" y="322"/>
                </a:lnTo>
                <a:lnTo>
                  <a:pt x="101" y="313"/>
                </a:lnTo>
                <a:lnTo>
                  <a:pt x="101" y="313"/>
                </a:lnTo>
                <a:lnTo>
                  <a:pt x="98" y="310"/>
                </a:lnTo>
                <a:lnTo>
                  <a:pt x="97" y="306"/>
                </a:lnTo>
                <a:lnTo>
                  <a:pt x="95" y="302"/>
                </a:lnTo>
                <a:lnTo>
                  <a:pt x="95" y="299"/>
                </a:lnTo>
                <a:lnTo>
                  <a:pt x="103" y="213"/>
                </a:lnTo>
                <a:lnTo>
                  <a:pt x="103" y="213"/>
                </a:lnTo>
                <a:lnTo>
                  <a:pt x="105" y="209"/>
                </a:lnTo>
                <a:lnTo>
                  <a:pt x="108" y="206"/>
                </a:lnTo>
                <a:lnTo>
                  <a:pt x="108" y="206"/>
                </a:lnTo>
                <a:lnTo>
                  <a:pt x="105" y="204"/>
                </a:lnTo>
                <a:lnTo>
                  <a:pt x="103" y="200"/>
                </a:lnTo>
                <a:lnTo>
                  <a:pt x="99" y="176"/>
                </a:lnTo>
                <a:lnTo>
                  <a:pt x="99" y="176"/>
                </a:lnTo>
                <a:lnTo>
                  <a:pt x="99" y="172"/>
                </a:lnTo>
                <a:lnTo>
                  <a:pt x="101" y="168"/>
                </a:lnTo>
                <a:lnTo>
                  <a:pt x="101" y="168"/>
                </a:lnTo>
                <a:lnTo>
                  <a:pt x="105" y="165"/>
                </a:lnTo>
                <a:lnTo>
                  <a:pt x="109" y="164"/>
                </a:lnTo>
                <a:lnTo>
                  <a:pt x="135" y="164"/>
                </a:lnTo>
                <a:lnTo>
                  <a:pt x="135" y="164"/>
                </a:lnTo>
                <a:lnTo>
                  <a:pt x="139" y="165"/>
                </a:lnTo>
                <a:lnTo>
                  <a:pt x="143" y="168"/>
                </a:lnTo>
                <a:lnTo>
                  <a:pt x="143" y="168"/>
                </a:lnTo>
                <a:lnTo>
                  <a:pt x="144" y="172"/>
                </a:lnTo>
                <a:lnTo>
                  <a:pt x="144" y="176"/>
                </a:lnTo>
                <a:lnTo>
                  <a:pt x="140" y="200"/>
                </a:lnTo>
                <a:lnTo>
                  <a:pt x="140" y="200"/>
                </a:lnTo>
                <a:lnTo>
                  <a:pt x="139" y="204"/>
                </a:lnTo>
                <a:lnTo>
                  <a:pt x="136" y="206"/>
                </a:lnTo>
                <a:lnTo>
                  <a:pt x="136" y="206"/>
                </a:lnTo>
                <a:lnTo>
                  <a:pt x="139" y="209"/>
                </a:lnTo>
                <a:lnTo>
                  <a:pt x="140" y="213"/>
                </a:lnTo>
                <a:lnTo>
                  <a:pt x="148" y="299"/>
                </a:lnTo>
                <a:lnTo>
                  <a:pt x="148" y="299"/>
                </a:lnTo>
                <a:lnTo>
                  <a:pt x="148" y="302"/>
                </a:lnTo>
                <a:lnTo>
                  <a:pt x="147" y="306"/>
                </a:lnTo>
                <a:lnTo>
                  <a:pt x="146" y="310"/>
                </a:lnTo>
                <a:lnTo>
                  <a:pt x="143" y="313"/>
                </a:lnTo>
                <a:lnTo>
                  <a:pt x="143" y="313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endParaRPr lang="ko-KR" altLang="en-US" sz="900" spc="-70" dirty="0">
              <a:gradFill>
                <a:gsLst>
                  <a:gs pos="75833">
                    <a:prstClr val="white"/>
                  </a:gs>
                  <a:gs pos="62083">
                    <a:prstClr val="white"/>
                  </a:gs>
                </a:gsLst>
                <a:lin ang="0" scaled="1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3" name="Freeform 1579"/>
          <p:cNvSpPr>
            <a:spLocks noEditPoints="1"/>
          </p:cNvSpPr>
          <p:nvPr/>
        </p:nvSpPr>
        <p:spPr bwMode="auto">
          <a:xfrm>
            <a:off x="5932264" y="5832442"/>
            <a:ext cx="386330" cy="531999"/>
          </a:xfrm>
          <a:custGeom>
            <a:avLst/>
            <a:gdLst>
              <a:gd name="T0" fmla="*/ 173 w 244"/>
              <a:gd name="T1" fmla="*/ 149 h 336"/>
              <a:gd name="T2" fmla="*/ 193 w 244"/>
              <a:gd name="T3" fmla="*/ 126 h 336"/>
              <a:gd name="T4" fmla="*/ 204 w 244"/>
              <a:gd name="T5" fmla="*/ 95 h 336"/>
              <a:gd name="T6" fmla="*/ 204 w 244"/>
              <a:gd name="T7" fmla="*/ 75 h 336"/>
              <a:gd name="T8" fmla="*/ 191 w 244"/>
              <a:gd name="T9" fmla="*/ 37 h 336"/>
              <a:gd name="T10" fmla="*/ 155 w 244"/>
              <a:gd name="T11" fmla="*/ 7 h 336"/>
              <a:gd name="T12" fmla="*/ 123 w 244"/>
              <a:gd name="T13" fmla="*/ 0 h 336"/>
              <a:gd name="T14" fmla="*/ 106 w 244"/>
              <a:gd name="T15" fmla="*/ 2 h 336"/>
              <a:gd name="T16" fmla="*/ 64 w 244"/>
              <a:gd name="T17" fmla="*/ 25 h 336"/>
              <a:gd name="T18" fmla="*/ 41 w 244"/>
              <a:gd name="T19" fmla="*/ 67 h 336"/>
              <a:gd name="T20" fmla="*/ 39 w 244"/>
              <a:gd name="T21" fmla="*/ 84 h 336"/>
              <a:gd name="T22" fmla="*/ 46 w 244"/>
              <a:gd name="T23" fmla="*/ 115 h 336"/>
              <a:gd name="T24" fmla="*/ 63 w 244"/>
              <a:gd name="T25" fmla="*/ 142 h 336"/>
              <a:gd name="T26" fmla="*/ 79 w 244"/>
              <a:gd name="T27" fmla="*/ 155 h 336"/>
              <a:gd name="T28" fmla="*/ 42 w 244"/>
              <a:gd name="T29" fmla="*/ 179 h 336"/>
              <a:gd name="T30" fmla="*/ 23 w 244"/>
              <a:gd name="T31" fmla="*/ 202 h 336"/>
              <a:gd name="T32" fmla="*/ 7 w 244"/>
              <a:gd name="T33" fmla="*/ 235 h 336"/>
              <a:gd name="T34" fmla="*/ 0 w 244"/>
              <a:gd name="T35" fmla="*/ 277 h 336"/>
              <a:gd name="T36" fmla="*/ 0 w 244"/>
              <a:gd name="T37" fmla="*/ 296 h 336"/>
              <a:gd name="T38" fmla="*/ 15 w 244"/>
              <a:gd name="T39" fmla="*/ 314 h 336"/>
              <a:gd name="T40" fmla="*/ 38 w 244"/>
              <a:gd name="T41" fmla="*/ 325 h 336"/>
              <a:gd name="T42" fmla="*/ 80 w 244"/>
              <a:gd name="T43" fmla="*/ 333 h 336"/>
              <a:gd name="T44" fmla="*/ 121 w 244"/>
              <a:gd name="T45" fmla="*/ 336 h 336"/>
              <a:gd name="T46" fmla="*/ 162 w 244"/>
              <a:gd name="T47" fmla="*/ 333 h 336"/>
              <a:gd name="T48" fmla="*/ 204 w 244"/>
              <a:gd name="T49" fmla="*/ 326 h 336"/>
              <a:gd name="T50" fmla="*/ 229 w 244"/>
              <a:gd name="T51" fmla="*/ 315 h 336"/>
              <a:gd name="T52" fmla="*/ 243 w 244"/>
              <a:gd name="T53" fmla="*/ 298 h 336"/>
              <a:gd name="T54" fmla="*/ 244 w 244"/>
              <a:gd name="T55" fmla="*/ 279 h 336"/>
              <a:gd name="T56" fmla="*/ 237 w 244"/>
              <a:gd name="T57" fmla="*/ 235 h 336"/>
              <a:gd name="T58" fmla="*/ 222 w 244"/>
              <a:gd name="T59" fmla="*/ 202 h 336"/>
              <a:gd name="T60" fmla="*/ 202 w 244"/>
              <a:gd name="T61" fmla="*/ 179 h 336"/>
              <a:gd name="T62" fmla="*/ 165 w 244"/>
              <a:gd name="T63" fmla="*/ 155 h 336"/>
              <a:gd name="T64" fmla="*/ 129 w 244"/>
              <a:gd name="T65" fmla="*/ 322 h 336"/>
              <a:gd name="T66" fmla="*/ 121 w 244"/>
              <a:gd name="T67" fmla="*/ 324 h 336"/>
              <a:gd name="T68" fmla="*/ 114 w 244"/>
              <a:gd name="T69" fmla="*/ 322 h 336"/>
              <a:gd name="T70" fmla="*/ 98 w 244"/>
              <a:gd name="T71" fmla="*/ 310 h 336"/>
              <a:gd name="T72" fmla="*/ 95 w 244"/>
              <a:gd name="T73" fmla="*/ 299 h 336"/>
              <a:gd name="T74" fmla="*/ 105 w 244"/>
              <a:gd name="T75" fmla="*/ 209 h 336"/>
              <a:gd name="T76" fmla="*/ 105 w 244"/>
              <a:gd name="T77" fmla="*/ 204 h 336"/>
              <a:gd name="T78" fmla="*/ 99 w 244"/>
              <a:gd name="T79" fmla="*/ 176 h 336"/>
              <a:gd name="T80" fmla="*/ 101 w 244"/>
              <a:gd name="T81" fmla="*/ 168 h 336"/>
              <a:gd name="T82" fmla="*/ 135 w 244"/>
              <a:gd name="T83" fmla="*/ 164 h 336"/>
              <a:gd name="T84" fmla="*/ 143 w 244"/>
              <a:gd name="T85" fmla="*/ 168 h 336"/>
              <a:gd name="T86" fmla="*/ 144 w 244"/>
              <a:gd name="T87" fmla="*/ 176 h 336"/>
              <a:gd name="T88" fmla="*/ 139 w 244"/>
              <a:gd name="T89" fmla="*/ 204 h 336"/>
              <a:gd name="T90" fmla="*/ 139 w 244"/>
              <a:gd name="T91" fmla="*/ 209 h 336"/>
              <a:gd name="T92" fmla="*/ 148 w 244"/>
              <a:gd name="T93" fmla="*/ 299 h 336"/>
              <a:gd name="T94" fmla="*/ 146 w 244"/>
              <a:gd name="T95" fmla="*/ 31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336">
                <a:moveTo>
                  <a:pt x="165" y="155"/>
                </a:moveTo>
                <a:lnTo>
                  <a:pt x="165" y="155"/>
                </a:lnTo>
                <a:lnTo>
                  <a:pt x="173" y="149"/>
                </a:lnTo>
                <a:lnTo>
                  <a:pt x="181" y="142"/>
                </a:lnTo>
                <a:lnTo>
                  <a:pt x="188" y="134"/>
                </a:lnTo>
                <a:lnTo>
                  <a:pt x="193" y="126"/>
                </a:lnTo>
                <a:lnTo>
                  <a:pt x="199" y="116"/>
                </a:lnTo>
                <a:lnTo>
                  <a:pt x="202" y="105"/>
                </a:lnTo>
                <a:lnTo>
                  <a:pt x="204" y="95"/>
                </a:lnTo>
                <a:lnTo>
                  <a:pt x="206" y="84"/>
                </a:lnTo>
                <a:lnTo>
                  <a:pt x="206" y="84"/>
                </a:lnTo>
                <a:lnTo>
                  <a:pt x="204" y="75"/>
                </a:lnTo>
                <a:lnTo>
                  <a:pt x="203" y="67"/>
                </a:lnTo>
                <a:lnTo>
                  <a:pt x="199" y="51"/>
                </a:lnTo>
                <a:lnTo>
                  <a:pt x="191" y="37"/>
                </a:lnTo>
                <a:lnTo>
                  <a:pt x="181" y="25"/>
                </a:lnTo>
                <a:lnTo>
                  <a:pt x="169" y="15"/>
                </a:lnTo>
                <a:lnTo>
                  <a:pt x="155" y="7"/>
                </a:lnTo>
                <a:lnTo>
                  <a:pt x="139" y="2"/>
                </a:lnTo>
                <a:lnTo>
                  <a:pt x="131" y="0"/>
                </a:lnTo>
                <a:lnTo>
                  <a:pt x="123" y="0"/>
                </a:lnTo>
                <a:lnTo>
                  <a:pt x="123" y="0"/>
                </a:lnTo>
                <a:lnTo>
                  <a:pt x="114" y="0"/>
                </a:lnTo>
                <a:lnTo>
                  <a:pt x="106" y="2"/>
                </a:lnTo>
                <a:lnTo>
                  <a:pt x="90" y="7"/>
                </a:lnTo>
                <a:lnTo>
                  <a:pt x="76" y="14"/>
                </a:lnTo>
                <a:lnTo>
                  <a:pt x="64" y="25"/>
                </a:lnTo>
                <a:lnTo>
                  <a:pt x="53" y="37"/>
                </a:lnTo>
                <a:lnTo>
                  <a:pt x="46" y="51"/>
                </a:lnTo>
                <a:lnTo>
                  <a:pt x="41" y="67"/>
                </a:lnTo>
                <a:lnTo>
                  <a:pt x="39" y="75"/>
                </a:lnTo>
                <a:lnTo>
                  <a:pt x="39" y="84"/>
                </a:lnTo>
                <a:lnTo>
                  <a:pt x="39" y="84"/>
                </a:lnTo>
                <a:lnTo>
                  <a:pt x="39" y="95"/>
                </a:lnTo>
                <a:lnTo>
                  <a:pt x="42" y="105"/>
                </a:lnTo>
                <a:lnTo>
                  <a:pt x="46" y="115"/>
                </a:lnTo>
                <a:lnTo>
                  <a:pt x="50" y="125"/>
                </a:lnTo>
                <a:lnTo>
                  <a:pt x="56" y="134"/>
                </a:lnTo>
                <a:lnTo>
                  <a:pt x="63" y="142"/>
                </a:lnTo>
                <a:lnTo>
                  <a:pt x="71" y="149"/>
                </a:lnTo>
                <a:lnTo>
                  <a:pt x="79" y="155"/>
                </a:lnTo>
                <a:lnTo>
                  <a:pt x="79" y="155"/>
                </a:lnTo>
                <a:lnTo>
                  <a:pt x="69" y="160"/>
                </a:lnTo>
                <a:lnTo>
                  <a:pt x="57" y="168"/>
                </a:lnTo>
                <a:lnTo>
                  <a:pt x="42" y="179"/>
                </a:lnTo>
                <a:lnTo>
                  <a:pt x="35" y="186"/>
                </a:lnTo>
                <a:lnTo>
                  <a:pt x="28" y="193"/>
                </a:lnTo>
                <a:lnTo>
                  <a:pt x="23" y="202"/>
                </a:lnTo>
                <a:lnTo>
                  <a:pt x="16" y="212"/>
                </a:lnTo>
                <a:lnTo>
                  <a:pt x="11" y="223"/>
                </a:lnTo>
                <a:lnTo>
                  <a:pt x="7" y="235"/>
                </a:lnTo>
                <a:lnTo>
                  <a:pt x="4" y="247"/>
                </a:lnTo>
                <a:lnTo>
                  <a:pt x="1" y="262"/>
                </a:lnTo>
                <a:lnTo>
                  <a:pt x="0" y="277"/>
                </a:lnTo>
                <a:lnTo>
                  <a:pt x="0" y="295"/>
                </a:lnTo>
                <a:lnTo>
                  <a:pt x="0" y="295"/>
                </a:lnTo>
                <a:lnTo>
                  <a:pt x="0" y="296"/>
                </a:lnTo>
                <a:lnTo>
                  <a:pt x="1" y="300"/>
                </a:lnTo>
                <a:lnTo>
                  <a:pt x="5" y="307"/>
                </a:lnTo>
                <a:lnTo>
                  <a:pt x="15" y="314"/>
                </a:lnTo>
                <a:lnTo>
                  <a:pt x="20" y="318"/>
                </a:lnTo>
                <a:lnTo>
                  <a:pt x="28" y="322"/>
                </a:lnTo>
                <a:lnTo>
                  <a:pt x="38" y="325"/>
                </a:lnTo>
                <a:lnTo>
                  <a:pt x="50" y="329"/>
                </a:lnTo>
                <a:lnTo>
                  <a:pt x="64" y="332"/>
                </a:lnTo>
                <a:lnTo>
                  <a:pt x="80" y="333"/>
                </a:lnTo>
                <a:lnTo>
                  <a:pt x="99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6"/>
                </a:lnTo>
                <a:lnTo>
                  <a:pt x="143" y="336"/>
                </a:lnTo>
                <a:lnTo>
                  <a:pt x="162" y="333"/>
                </a:lnTo>
                <a:lnTo>
                  <a:pt x="178" y="332"/>
                </a:lnTo>
                <a:lnTo>
                  <a:pt x="193" y="329"/>
                </a:lnTo>
                <a:lnTo>
                  <a:pt x="204" y="326"/>
                </a:lnTo>
                <a:lnTo>
                  <a:pt x="215" y="322"/>
                </a:lnTo>
                <a:lnTo>
                  <a:pt x="222" y="320"/>
                </a:lnTo>
                <a:lnTo>
                  <a:pt x="229" y="315"/>
                </a:lnTo>
                <a:lnTo>
                  <a:pt x="237" y="307"/>
                </a:lnTo>
                <a:lnTo>
                  <a:pt x="241" y="302"/>
                </a:lnTo>
                <a:lnTo>
                  <a:pt x="243" y="298"/>
                </a:lnTo>
                <a:lnTo>
                  <a:pt x="243" y="295"/>
                </a:lnTo>
                <a:lnTo>
                  <a:pt x="243" y="295"/>
                </a:lnTo>
                <a:lnTo>
                  <a:pt x="244" y="279"/>
                </a:lnTo>
                <a:lnTo>
                  <a:pt x="243" y="262"/>
                </a:lnTo>
                <a:lnTo>
                  <a:pt x="241" y="247"/>
                </a:lnTo>
                <a:lnTo>
                  <a:pt x="237" y="235"/>
                </a:lnTo>
                <a:lnTo>
                  <a:pt x="233" y="223"/>
                </a:lnTo>
                <a:lnTo>
                  <a:pt x="228" y="212"/>
                </a:lnTo>
                <a:lnTo>
                  <a:pt x="222" y="202"/>
                </a:lnTo>
                <a:lnTo>
                  <a:pt x="215" y="193"/>
                </a:lnTo>
                <a:lnTo>
                  <a:pt x="208" y="186"/>
                </a:lnTo>
                <a:lnTo>
                  <a:pt x="202" y="179"/>
                </a:lnTo>
                <a:lnTo>
                  <a:pt x="188" y="168"/>
                </a:lnTo>
                <a:lnTo>
                  <a:pt x="174" y="160"/>
                </a:lnTo>
                <a:lnTo>
                  <a:pt x="165" y="155"/>
                </a:lnTo>
                <a:lnTo>
                  <a:pt x="165" y="155"/>
                </a:lnTo>
                <a:close/>
                <a:moveTo>
                  <a:pt x="143" y="313"/>
                </a:moveTo>
                <a:lnTo>
                  <a:pt x="129" y="322"/>
                </a:lnTo>
                <a:lnTo>
                  <a:pt x="129" y="322"/>
                </a:lnTo>
                <a:lnTo>
                  <a:pt x="127" y="324"/>
                </a:lnTo>
                <a:lnTo>
                  <a:pt x="121" y="324"/>
                </a:lnTo>
                <a:lnTo>
                  <a:pt x="121" y="324"/>
                </a:lnTo>
                <a:lnTo>
                  <a:pt x="117" y="324"/>
                </a:lnTo>
                <a:lnTo>
                  <a:pt x="114" y="322"/>
                </a:lnTo>
                <a:lnTo>
                  <a:pt x="101" y="313"/>
                </a:lnTo>
                <a:lnTo>
                  <a:pt x="101" y="313"/>
                </a:lnTo>
                <a:lnTo>
                  <a:pt x="98" y="310"/>
                </a:lnTo>
                <a:lnTo>
                  <a:pt x="97" y="306"/>
                </a:lnTo>
                <a:lnTo>
                  <a:pt x="95" y="302"/>
                </a:lnTo>
                <a:lnTo>
                  <a:pt x="95" y="299"/>
                </a:lnTo>
                <a:lnTo>
                  <a:pt x="103" y="213"/>
                </a:lnTo>
                <a:lnTo>
                  <a:pt x="103" y="213"/>
                </a:lnTo>
                <a:lnTo>
                  <a:pt x="105" y="209"/>
                </a:lnTo>
                <a:lnTo>
                  <a:pt x="108" y="206"/>
                </a:lnTo>
                <a:lnTo>
                  <a:pt x="108" y="206"/>
                </a:lnTo>
                <a:lnTo>
                  <a:pt x="105" y="204"/>
                </a:lnTo>
                <a:lnTo>
                  <a:pt x="103" y="200"/>
                </a:lnTo>
                <a:lnTo>
                  <a:pt x="99" y="176"/>
                </a:lnTo>
                <a:lnTo>
                  <a:pt x="99" y="176"/>
                </a:lnTo>
                <a:lnTo>
                  <a:pt x="99" y="172"/>
                </a:lnTo>
                <a:lnTo>
                  <a:pt x="101" y="168"/>
                </a:lnTo>
                <a:lnTo>
                  <a:pt x="101" y="168"/>
                </a:lnTo>
                <a:lnTo>
                  <a:pt x="105" y="165"/>
                </a:lnTo>
                <a:lnTo>
                  <a:pt x="109" y="164"/>
                </a:lnTo>
                <a:lnTo>
                  <a:pt x="135" y="164"/>
                </a:lnTo>
                <a:lnTo>
                  <a:pt x="135" y="164"/>
                </a:lnTo>
                <a:lnTo>
                  <a:pt x="139" y="165"/>
                </a:lnTo>
                <a:lnTo>
                  <a:pt x="143" y="168"/>
                </a:lnTo>
                <a:lnTo>
                  <a:pt x="143" y="168"/>
                </a:lnTo>
                <a:lnTo>
                  <a:pt x="144" y="172"/>
                </a:lnTo>
                <a:lnTo>
                  <a:pt x="144" y="176"/>
                </a:lnTo>
                <a:lnTo>
                  <a:pt x="140" y="200"/>
                </a:lnTo>
                <a:lnTo>
                  <a:pt x="140" y="200"/>
                </a:lnTo>
                <a:lnTo>
                  <a:pt x="139" y="204"/>
                </a:lnTo>
                <a:lnTo>
                  <a:pt x="136" y="206"/>
                </a:lnTo>
                <a:lnTo>
                  <a:pt x="136" y="206"/>
                </a:lnTo>
                <a:lnTo>
                  <a:pt x="139" y="209"/>
                </a:lnTo>
                <a:lnTo>
                  <a:pt x="140" y="213"/>
                </a:lnTo>
                <a:lnTo>
                  <a:pt x="148" y="299"/>
                </a:lnTo>
                <a:lnTo>
                  <a:pt x="148" y="299"/>
                </a:lnTo>
                <a:lnTo>
                  <a:pt x="148" y="302"/>
                </a:lnTo>
                <a:lnTo>
                  <a:pt x="147" y="306"/>
                </a:lnTo>
                <a:lnTo>
                  <a:pt x="146" y="310"/>
                </a:lnTo>
                <a:lnTo>
                  <a:pt x="143" y="313"/>
                </a:lnTo>
                <a:lnTo>
                  <a:pt x="143" y="313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endParaRPr lang="ko-KR" altLang="en-US" sz="900" spc="-70" dirty="0">
              <a:gradFill>
                <a:gsLst>
                  <a:gs pos="75833">
                    <a:prstClr val="white"/>
                  </a:gs>
                  <a:gs pos="62083">
                    <a:prstClr val="white"/>
                  </a:gs>
                </a:gsLst>
                <a:lin ang="0" scaled="1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4" name="Freeform 1579"/>
          <p:cNvSpPr>
            <a:spLocks noEditPoints="1"/>
          </p:cNvSpPr>
          <p:nvPr/>
        </p:nvSpPr>
        <p:spPr bwMode="auto">
          <a:xfrm>
            <a:off x="7243408" y="5801012"/>
            <a:ext cx="386330" cy="531999"/>
          </a:xfrm>
          <a:custGeom>
            <a:avLst/>
            <a:gdLst>
              <a:gd name="T0" fmla="*/ 173 w 244"/>
              <a:gd name="T1" fmla="*/ 149 h 336"/>
              <a:gd name="T2" fmla="*/ 193 w 244"/>
              <a:gd name="T3" fmla="*/ 126 h 336"/>
              <a:gd name="T4" fmla="*/ 204 w 244"/>
              <a:gd name="T5" fmla="*/ 95 h 336"/>
              <a:gd name="T6" fmla="*/ 204 w 244"/>
              <a:gd name="T7" fmla="*/ 75 h 336"/>
              <a:gd name="T8" fmla="*/ 191 w 244"/>
              <a:gd name="T9" fmla="*/ 37 h 336"/>
              <a:gd name="T10" fmla="*/ 155 w 244"/>
              <a:gd name="T11" fmla="*/ 7 h 336"/>
              <a:gd name="T12" fmla="*/ 123 w 244"/>
              <a:gd name="T13" fmla="*/ 0 h 336"/>
              <a:gd name="T14" fmla="*/ 106 w 244"/>
              <a:gd name="T15" fmla="*/ 2 h 336"/>
              <a:gd name="T16" fmla="*/ 64 w 244"/>
              <a:gd name="T17" fmla="*/ 25 h 336"/>
              <a:gd name="T18" fmla="*/ 41 w 244"/>
              <a:gd name="T19" fmla="*/ 67 h 336"/>
              <a:gd name="T20" fmla="*/ 39 w 244"/>
              <a:gd name="T21" fmla="*/ 84 h 336"/>
              <a:gd name="T22" fmla="*/ 46 w 244"/>
              <a:gd name="T23" fmla="*/ 115 h 336"/>
              <a:gd name="T24" fmla="*/ 63 w 244"/>
              <a:gd name="T25" fmla="*/ 142 h 336"/>
              <a:gd name="T26" fmla="*/ 79 w 244"/>
              <a:gd name="T27" fmla="*/ 155 h 336"/>
              <a:gd name="T28" fmla="*/ 42 w 244"/>
              <a:gd name="T29" fmla="*/ 179 h 336"/>
              <a:gd name="T30" fmla="*/ 23 w 244"/>
              <a:gd name="T31" fmla="*/ 202 h 336"/>
              <a:gd name="T32" fmla="*/ 7 w 244"/>
              <a:gd name="T33" fmla="*/ 235 h 336"/>
              <a:gd name="T34" fmla="*/ 0 w 244"/>
              <a:gd name="T35" fmla="*/ 277 h 336"/>
              <a:gd name="T36" fmla="*/ 0 w 244"/>
              <a:gd name="T37" fmla="*/ 296 h 336"/>
              <a:gd name="T38" fmla="*/ 15 w 244"/>
              <a:gd name="T39" fmla="*/ 314 h 336"/>
              <a:gd name="T40" fmla="*/ 38 w 244"/>
              <a:gd name="T41" fmla="*/ 325 h 336"/>
              <a:gd name="T42" fmla="*/ 80 w 244"/>
              <a:gd name="T43" fmla="*/ 333 h 336"/>
              <a:gd name="T44" fmla="*/ 121 w 244"/>
              <a:gd name="T45" fmla="*/ 336 h 336"/>
              <a:gd name="T46" fmla="*/ 162 w 244"/>
              <a:gd name="T47" fmla="*/ 333 h 336"/>
              <a:gd name="T48" fmla="*/ 204 w 244"/>
              <a:gd name="T49" fmla="*/ 326 h 336"/>
              <a:gd name="T50" fmla="*/ 229 w 244"/>
              <a:gd name="T51" fmla="*/ 315 h 336"/>
              <a:gd name="T52" fmla="*/ 243 w 244"/>
              <a:gd name="T53" fmla="*/ 298 h 336"/>
              <a:gd name="T54" fmla="*/ 244 w 244"/>
              <a:gd name="T55" fmla="*/ 279 h 336"/>
              <a:gd name="T56" fmla="*/ 237 w 244"/>
              <a:gd name="T57" fmla="*/ 235 h 336"/>
              <a:gd name="T58" fmla="*/ 222 w 244"/>
              <a:gd name="T59" fmla="*/ 202 h 336"/>
              <a:gd name="T60" fmla="*/ 202 w 244"/>
              <a:gd name="T61" fmla="*/ 179 h 336"/>
              <a:gd name="T62" fmla="*/ 165 w 244"/>
              <a:gd name="T63" fmla="*/ 155 h 336"/>
              <a:gd name="T64" fmla="*/ 129 w 244"/>
              <a:gd name="T65" fmla="*/ 322 h 336"/>
              <a:gd name="T66" fmla="*/ 121 w 244"/>
              <a:gd name="T67" fmla="*/ 324 h 336"/>
              <a:gd name="T68" fmla="*/ 114 w 244"/>
              <a:gd name="T69" fmla="*/ 322 h 336"/>
              <a:gd name="T70" fmla="*/ 98 w 244"/>
              <a:gd name="T71" fmla="*/ 310 h 336"/>
              <a:gd name="T72" fmla="*/ 95 w 244"/>
              <a:gd name="T73" fmla="*/ 299 h 336"/>
              <a:gd name="T74" fmla="*/ 105 w 244"/>
              <a:gd name="T75" fmla="*/ 209 h 336"/>
              <a:gd name="T76" fmla="*/ 105 w 244"/>
              <a:gd name="T77" fmla="*/ 204 h 336"/>
              <a:gd name="T78" fmla="*/ 99 w 244"/>
              <a:gd name="T79" fmla="*/ 176 h 336"/>
              <a:gd name="T80" fmla="*/ 101 w 244"/>
              <a:gd name="T81" fmla="*/ 168 h 336"/>
              <a:gd name="T82" fmla="*/ 135 w 244"/>
              <a:gd name="T83" fmla="*/ 164 h 336"/>
              <a:gd name="T84" fmla="*/ 143 w 244"/>
              <a:gd name="T85" fmla="*/ 168 h 336"/>
              <a:gd name="T86" fmla="*/ 144 w 244"/>
              <a:gd name="T87" fmla="*/ 176 h 336"/>
              <a:gd name="T88" fmla="*/ 139 w 244"/>
              <a:gd name="T89" fmla="*/ 204 h 336"/>
              <a:gd name="T90" fmla="*/ 139 w 244"/>
              <a:gd name="T91" fmla="*/ 209 h 336"/>
              <a:gd name="T92" fmla="*/ 148 w 244"/>
              <a:gd name="T93" fmla="*/ 299 h 336"/>
              <a:gd name="T94" fmla="*/ 146 w 244"/>
              <a:gd name="T95" fmla="*/ 31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336">
                <a:moveTo>
                  <a:pt x="165" y="155"/>
                </a:moveTo>
                <a:lnTo>
                  <a:pt x="165" y="155"/>
                </a:lnTo>
                <a:lnTo>
                  <a:pt x="173" y="149"/>
                </a:lnTo>
                <a:lnTo>
                  <a:pt x="181" y="142"/>
                </a:lnTo>
                <a:lnTo>
                  <a:pt x="188" y="134"/>
                </a:lnTo>
                <a:lnTo>
                  <a:pt x="193" y="126"/>
                </a:lnTo>
                <a:lnTo>
                  <a:pt x="199" y="116"/>
                </a:lnTo>
                <a:lnTo>
                  <a:pt x="202" y="105"/>
                </a:lnTo>
                <a:lnTo>
                  <a:pt x="204" y="95"/>
                </a:lnTo>
                <a:lnTo>
                  <a:pt x="206" y="84"/>
                </a:lnTo>
                <a:lnTo>
                  <a:pt x="206" y="84"/>
                </a:lnTo>
                <a:lnTo>
                  <a:pt x="204" y="75"/>
                </a:lnTo>
                <a:lnTo>
                  <a:pt x="203" y="67"/>
                </a:lnTo>
                <a:lnTo>
                  <a:pt x="199" y="51"/>
                </a:lnTo>
                <a:lnTo>
                  <a:pt x="191" y="37"/>
                </a:lnTo>
                <a:lnTo>
                  <a:pt x="181" y="25"/>
                </a:lnTo>
                <a:lnTo>
                  <a:pt x="169" y="15"/>
                </a:lnTo>
                <a:lnTo>
                  <a:pt x="155" y="7"/>
                </a:lnTo>
                <a:lnTo>
                  <a:pt x="139" y="2"/>
                </a:lnTo>
                <a:lnTo>
                  <a:pt x="131" y="0"/>
                </a:lnTo>
                <a:lnTo>
                  <a:pt x="123" y="0"/>
                </a:lnTo>
                <a:lnTo>
                  <a:pt x="123" y="0"/>
                </a:lnTo>
                <a:lnTo>
                  <a:pt x="114" y="0"/>
                </a:lnTo>
                <a:lnTo>
                  <a:pt x="106" y="2"/>
                </a:lnTo>
                <a:lnTo>
                  <a:pt x="90" y="7"/>
                </a:lnTo>
                <a:lnTo>
                  <a:pt x="76" y="14"/>
                </a:lnTo>
                <a:lnTo>
                  <a:pt x="64" y="25"/>
                </a:lnTo>
                <a:lnTo>
                  <a:pt x="53" y="37"/>
                </a:lnTo>
                <a:lnTo>
                  <a:pt x="46" y="51"/>
                </a:lnTo>
                <a:lnTo>
                  <a:pt x="41" y="67"/>
                </a:lnTo>
                <a:lnTo>
                  <a:pt x="39" y="75"/>
                </a:lnTo>
                <a:lnTo>
                  <a:pt x="39" y="84"/>
                </a:lnTo>
                <a:lnTo>
                  <a:pt x="39" y="84"/>
                </a:lnTo>
                <a:lnTo>
                  <a:pt x="39" y="95"/>
                </a:lnTo>
                <a:lnTo>
                  <a:pt x="42" y="105"/>
                </a:lnTo>
                <a:lnTo>
                  <a:pt x="46" y="115"/>
                </a:lnTo>
                <a:lnTo>
                  <a:pt x="50" y="125"/>
                </a:lnTo>
                <a:lnTo>
                  <a:pt x="56" y="134"/>
                </a:lnTo>
                <a:lnTo>
                  <a:pt x="63" y="142"/>
                </a:lnTo>
                <a:lnTo>
                  <a:pt x="71" y="149"/>
                </a:lnTo>
                <a:lnTo>
                  <a:pt x="79" y="155"/>
                </a:lnTo>
                <a:lnTo>
                  <a:pt x="79" y="155"/>
                </a:lnTo>
                <a:lnTo>
                  <a:pt x="69" y="160"/>
                </a:lnTo>
                <a:lnTo>
                  <a:pt x="57" y="168"/>
                </a:lnTo>
                <a:lnTo>
                  <a:pt x="42" y="179"/>
                </a:lnTo>
                <a:lnTo>
                  <a:pt x="35" y="186"/>
                </a:lnTo>
                <a:lnTo>
                  <a:pt x="28" y="193"/>
                </a:lnTo>
                <a:lnTo>
                  <a:pt x="23" y="202"/>
                </a:lnTo>
                <a:lnTo>
                  <a:pt x="16" y="212"/>
                </a:lnTo>
                <a:lnTo>
                  <a:pt x="11" y="223"/>
                </a:lnTo>
                <a:lnTo>
                  <a:pt x="7" y="235"/>
                </a:lnTo>
                <a:lnTo>
                  <a:pt x="4" y="247"/>
                </a:lnTo>
                <a:lnTo>
                  <a:pt x="1" y="262"/>
                </a:lnTo>
                <a:lnTo>
                  <a:pt x="0" y="277"/>
                </a:lnTo>
                <a:lnTo>
                  <a:pt x="0" y="295"/>
                </a:lnTo>
                <a:lnTo>
                  <a:pt x="0" y="295"/>
                </a:lnTo>
                <a:lnTo>
                  <a:pt x="0" y="296"/>
                </a:lnTo>
                <a:lnTo>
                  <a:pt x="1" y="300"/>
                </a:lnTo>
                <a:lnTo>
                  <a:pt x="5" y="307"/>
                </a:lnTo>
                <a:lnTo>
                  <a:pt x="15" y="314"/>
                </a:lnTo>
                <a:lnTo>
                  <a:pt x="20" y="318"/>
                </a:lnTo>
                <a:lnTo>
                  <a:pt x="28" y="322"/>
                </a:lnTo>
                <a:lnTo>
                  <a:pt x="38" y="325"/>
                </a:lnTo>
                <a:lnTo>
                  <a:pt x="50" y="329"/>
                </a:lnTo>
                <a:lnTo>
                  <a:pt x="64" y="332"/>
                </a:lnTo>
                <a:lnTo>
                  <a:pt x="80" y="333"/>
                </a:lnTo>
                <a:lnTo>
                  <a:pt x="99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6"/>
                </a:lnTo>
                <a:lnTo>
                  <a:pt x="143" y="336"/>
                </a:lnTo>
                <a:lnTo>
                  <a:pt x="162" y="333"/>
                </a:lnTo>
                <a:lnTo>
                  <a:pt x="178" y="332"/>
                </a:lnTo>
                <a:lnTo>
                  <a:pt x="193" y="329"/>
                </a:lnTo>
                <a:lnTo>
                  <a:pt x="204" y="326"/>
                </a:lnTo>
                <a:lnTo>
                  <a:pt x="215" y="322"/>
                </a:lnTo>
                <a:lnTo>
                  <a:pt x="222" y="320"/>
                </a:lnTo>
                <a:lnTo>
                  <a:pt x="229" y="315"/>
                </a:lnTo>
                <a:lnTo>
                  <a:pt x="237" y="307"/>
                </a:lnTo>
                <a:lnTo>
                  <a:pt x="241" y="302"/>
                </a:lnTo>
                <a:lnTo>
                  <a:pt x="243" y="298"/>
                </a:lnTo>
                <a:lnTo>
                  <a:pt x="243" y="295"/>
                </a:lnTo>
                <a:lnTo>
                  <a:pt x="243" y="295"/>
                </a:lnTo>
                <a:lnTo>
                  <a:pt x="244" y="279"/>
                </a:lnTo>
                <a:lnTo>
                  <a:pt x="243" y="262"/>
                </a:lnTo>
                <a:lnTo>
                  <a:pt x="241" y="247"/>
                </a:lnTo>
                <a:lnTo>
                  <a:pt x="237" y="235"/>
                </a:lnTo>
                <a:lnTo>
                  <a:pt x="233" y="223"/>
                </a:lnTo>
                <a:lnTo>
                  <a:pt x="228" y="212"/>
                </a:lnTo>
                <a:lnTo>
                  <a:pt x="222" y="202"/>
                </a:lnTo>
                <a:lnTo>
                  <a:pt x="215" y="193"/>
                </a:lnTo>
                <a:lnTo>
                  <a:pt x="208" y="186"/>
                </a:lnTo>
                <a:lnTo>
                  <a:pt x="202" y="179"/>
                </a:lnTo>
                <a:lnTo>
                  <a:pt x="188" y="168"/>
                </a:lnTo>
                <a:lnTo>
                  <a:pt x="174" y="160"/>
                </a:lnTo>
                <a:lnTo>
                  <a:pt x="165" y="155"/>
                </a:lnTo>
                <a:lnTo>
                  <a:pt x="165" y="155"/>
                </a:lnTo>
                <a:close/>
                <a:moveTo>
                  <a:pt x="143" y="313"/>
                </a:moveTo>
                <a:lnTo>
                  <a:pt x="129" y="322"/>
                </a:lnTo>
                <a:lnTo>
                  <a:pt x="129" y="322"/>
                </a:lnTo>
                <a:lnTo>
                  <a:pt x="127" y="324"/>
                </a:lnTo>
                <a:lnTo>
                  <a:pt x="121" y="324"/>
                </a:lnTo>
                <a:lnTo>
                  <a:pt x="121" y="324"/>
                </a:lnTo>
                <a:lnTo>
                  <a:pt x="117" y="324"/>
                </a:lnTo>
                <a:lnTo>
                  <a:pt x="114" y="322"/>
                </a:lnTo>
                <a:lnTo>
                  <a:pt x="101" y="313"/>
                </a:lnTo>
                <a:lnTo>
                  <a:pt x="101" y="313"/>
                </a:lnTo>
                <a:lnTo>
                  <a:pt x="98" y="310"/>
                </a:lnTo>
                <a:lnTo>
                  <a:pt x="97" y="306"/>
                </a:lnTo>
                <a:lnTo>
                  <a:pt x="95" y="302"/>
                </a:lnTo>
                <a:lnTo>
                  <a:pt x="95" y="299"/>
                </a:lnTo>
                <a:lnTo>
                  <a:pt x="103" y="213"/>
                </a:lnTo>
                <a:lnTo>
                  <a:pt x="103" y="213"/>
                </a:lnTo>
                <a:lnTo>
                  <a:pt x="105" y="209"/>
                </a:lnTo>
                <a:lnTo>
                  <a:pt x="108" y="206"/>
                </a:lnTo>
                <a:lnTo>
                  <a:pt x="108" y="206"/>
                </a:lnTo>
                <a:lnTo>
                  <a:pt x="105" y="204"/>
                </a:lnTo>
                <a:lnTo>
                  <a:pt x="103" y="200"/>
                </a:lnTo>
                <a:lnTo>
                  <a:pt x="99" y="176"/>
                </a:lnTo>
                <a:lnTo>
                  <a:pt x="99" y="176"/>
                </a:lnTo>
                <a:lnTo>
                  <a:pt x="99" y="172"/>
                </a:lnTo>
                <a:lnTo>
                  <a:pt x="101" y="168"/>
                </a:lnTo>
                <a:lnTo>
                  <a:pt x="101" y="168"/>
                </a:lnTo>
                <a:lnTo>
                  <a:pt x="105" y="165"/>
                </a:lnTo>
                <a:lnTo>
                  <a:pt x="109" y="164"/>
                </a:lnTo>
                <a:lnTo>
                  <a:pt x="135" y="164"/>
                </a:lnTo>
                <a:lnTo>
                  <a:pt x="135" y="164"/>
                </a:lnTo>
                <a:lnTo>
                  <a:pt x="139" y="165"/>
                </a:lnTo>
                <a:lnTo>
                  <a:pt x="143" y="168"/>
                </a:lnTo>
                <a:lnTo>
                  <a:pt x="143" y="168"/>
                </a:lnTo>
                <a:lnTo>
                  <a:pt x="144" y="172"/>
                </a:lnTo>
                <a:lnTo>
                  <a:pt x="144" y="176"/>
                </a:lnTo>
                <a:lnTo>
                  <a:pt x="140" y="200"/>
                </a:lnTo>
                <a:lnTo>
                  <a:pt x="140" y="200"/>
                </a:lnTo>
                <a:lnTo>
                  <a:pt x="139" y="204"/>
                </a:lnTo>
                <a:lnTo>
                  <a:pt x="136" y="206"/>
                </a:lnTo>
                <a:lnTo>
                  <a:pt x="136" y="206"/>
                </a:lnTo>
                <a:lnTo>
                  <a:pt x="139" y="209"/>
                </a:lnTo>
                <a:lnTo>
                  <a:pt x="140" y="213"/>
                </a:lnTo>
                <a:lnTo>
                  <a:pt x="148" y="299"/>
                </a:lnTo>
                <a:lnTo>
                  <a:pt x="148" y="299"/>
                </a:lnTo>
                <a:lnTo>
                  <a:pt x="148" y="302"/>
                </a:lnTo>
                <a:lnTo>
                  <a:pt x="147" y="306"/>
                </a:lnTo>
                <a:lnTo>
                  <a:pt x="146" y="310"/>
                </a:lnTo>
                <a:lnTo>
                  <a:pt x="143" y="313"/>
                </a:lnTo>
                <a:lnTo>
                  <a:pt x="143" y="313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endParaRPr lang="ko-KR" altLang="en-US" sz="900" spc="-70" dirty="0">
              <a:gradFill>
                <a:gsLst>
                  <a:gs pos="75833">
                    <a:prstClr val="white"/>
                  </a:gs>
                  <a:gs pos="62083">
                    <a:prstClr val="white"/>
                  </a:gs>
                </a:gsLst>
                <a:lin ang="0" scaled="1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6" name="Freeform 32"/>
          <p:cNvSpPr>
            <a:spLocks noEditPoints="1"/>
          </p:cNvSpPr>
          <p:nvPr/>
        </p:nvSpPr>
        <p:spPr bwMode="auto">
          <a:xfrm>
            <a:off x="1279082" y="1276628"/>
            <a:ext cx="576064" cy="479547"/>
          </a:xfrm>
          <a:custGeom>
            <a:avLst/>
            <a:gdLst>
              <a:gd name="T0" fmla="*/ 332 w 382"/>
              <a:gd name="T1" fmla="*/ 206 h 318"/>
              <a:gd name="T2" fmla="*/ 350 w 382"/>
              <a:gd name="T3" fmla="*/ 176 h 318"/>
              <a:gd name="T4" fmla="*/ 352 w 382"/>
              <a:gd name="T5" fmla="*/ 156 h 318"/>
              <a:gd name="T6" fmla="*/ 342 w 382"/>
              <a:gd name="T7" fmla="*/ 118 h 318"/>
              <a:gd name="T8" fmla="*/ 314 w 382"/>
              <a:gd name="T9" fmla="*/ 94 h 318"/>
              <a:gd name="T10" fmla="*/ 288 w 382"/>
              <a:gd name="T11" fmla="*/ 88 h 318"/>
              <a:gd name="T12" fmla="*/ 252 w 382"/>
              <a:gd name="T13" fmla="*/ 100 h 318"/>
              <a:gd name="T14" fmla="*/ 228 w 382"/>
              <a:gd name="T15" fmla="*/ 130 h 318"/>
              <a:gd name="T16" fmla="*/ 222 w 382"/>
              <a:gd name="T17" fmla="*/ 156 h 318"/>
              <a:gd name="T18" fmla="*/ 228 w 382"/>
              <a:gd name="T19" fmla="*/ 184 h 318"/>
              <a:gd name="T20" fmla="*/ 256 w 382"/>
              <a:gd name="T21" fmla="*/ 216 h 318"/>
              <a:gd name="T22" fmla="*/ 242 w 382"/>
              <a:gd name="T23" fmla="*/ 224 h 318"/>
              <a:gd name="T24" fmla="*/ 194 w 382"/>
              <a:gd name="T25" fmla="*/ 186 h 318"/>
              <a:gd name="T26" fmla="*/ 186 w 382"/>
              <a:gd name="T27" fmla="*/ 172 h 318"/>
              <a:gd name="T28" fmla="*/ 214 w 382"/>
              <a:gd name="T29" fmla="*/ 146 h 318"/>
              <a:gd name="T30" fmla="*/ 230 w 382"/>
              <a:gd name="T31" fmla="*/ 108 h 318"/>
              <a:gd name="T32" fmla="*/ 228 w 382"/>
              <a:gd name="T33" fmla="*/ 74 h 318"/>
              <a:gd name="T34" fmla="*/ 202 w 382"/>
              <a:gd name="T35" fmla="*/ 28 h 318"/>
              <a:gd name="T36" fmla="*/ 156 w 382"/>
              <a:gd name="T37" fmla="*/ 2 h 318"/>
              <a:gd name="T38" fmla="*/ 118 w 382"/>
              <a:gd name="T39" fmla="*/ 2 h 318"/>
              <a:gd name="T40" fmla="*/ 70 w 382"/>
              <a:gd name="T41" fmla="*/ 28 h 318"/>
              <a:gd name="T42" fmla="*/ 44 w 382"/>
              <a:gd name="T43" fmla="*/ 74 h 318"/>
              <a:gd name="T44" fmla="*/ 44 w 382"/>
              <a:gd name="T45" fmla="*/ 108 h 318"/>
              <a:gd name="T46" fmla="*/ 58 w 382"/>
              <a:gd name="T47" fmla="*/ 146 h 318"/>
              <a:gd name="T48" fmla="*/ 86 w 382"/>
              <a:gd name="T49" fmla="*/ 172 h 318"/>
              <a:gd name="T50" fmla="*/ 78 w 382"/>
              <a:gd name="T51" fmla="*/ 188 h 318"/>
              <a:gd name="T52" fmla="*/ 28 w 382"/>
              <a:gd name="T53" fmla="*/ 228 h 318"/>
              <a:gd name="T54" fmla="*/ 2 w 382"/>
              <a:gd name="T55" fmla="*/ 288 h 318"/>
              <a:gd name="T56" fmla="*/ 0 w 382"/>
              <a:gd name="T57" fmla="*/ 314 h 318"/>
              <a:gd name="T58" fmla="*/ 8 w 382"/>
              <a:gd name="T59" fmla="*/ 318 h 318"/>
              <a:gd name="T60" fmla="*/ 374 w 382"/>
              <a:gd name="T61" fmla="*/ 318 h 318"/>
              <a:gd name="T62" fmla="*/ 380 w 382"/>
              <a:gd name="T63" fmla="*/ 316 h 318"/>
              <a:gd name="T64" fmla="*/ 382 w 382"/>
              <a:gd name="T65" fmla="*/ 310 h 318"/>
              <a:gd name="T66" fmla="*/ 372 w 382"/>
              <a:gd name="T67" fmla="*/ 266 h 318"/>
              <a:gd name="T68" fmla="*/ 344 w 382"/>
              <a:gd name="T69" fmla="*/ 232 h 318"/>
              <a:gd name="T70" fmla="*/ 318 w 382"/>
              <a:gd name="T71" fmla="*/ 216 h 318"/>
              <a:gd name="T72" fmla="*/ 60 w 382"/>
              <a:gd name="T73" fmla="*/ 78 h 318"/>
              <a:gd name="T74" fmla="*/ 80 w 382"/>
              <a:gd name="T75" fmla="*/ 38 h 318"/>
              <a:gd name="T76" fmla="*/ 120 w 382"/>
              <a:gd name="T77" fmla="*/ 16 h 318"/>
              <a:gd name="T78" fmla="*/ 152 w 382"/>
              <a:gd name="T79" fmla="*/ 16 h 318"/>
              <a:gd name="T80" fmla="*/ 192 w 382"/>
              <a:gd name="T81" fmla="*/ 38 h 318"/>
              <a:gd name="T82" fmla="*/ 214 w 382"/>
              <a:gd name="T83" fmla="*/ 78 h 318"/>
              <a:gd name="T84" fmla="*/ 214 w 382"/>
              <a:gd name="T85" fmla="*/ 110 h 318"/>
              <a:gd name="T86" fmla="*/ 192 w 382"/>
              <a:gd name="T87" fmla="*/ 148 h 318"/>
              <a:gd name="T88" fmla="*/ 152 w 382"/>
              <a:gd name="T89" fmla="*/ 170 h 318"/>
              <a:gd name="T90" fmla="*/ 120 w 382"/>
              <a:gd name="T91" fmla="*/ 170 h 318"/>
              <a:gd name="T92" fmla="*/ 80 w 382"/>
              <a:gd name="T93" fmla="*/ 148 h 318"/>
              <a:gd name="T94" fmla="*/ 60 w 382"/>
              <a:gd name="T95" fmla="*/ 110 h 318"/>
              <a:gd name="T96" fmla="*/ 210 w 382"/>
              <a:gd name="T97" fmla="*/ 304 h 318"/>
              <a:gd name="T98" fmla="*/ 14 w 382"/>
              <a:gd name="T99" fmla="*/ 304 h 318"/>
              <a:gd name="T100" fmla="*/ 38 w 382"/>
              <a:gd name="T101" fmla="*/ 240 h 318"/>
              <a:gd name="T102" fmla="*/ 90 w 382"/>
              <a:gd name="T103" fmla="*/ 198 h 318"/>
              <a:gd name="T104" fmla="*/ 136 w 382"/>
              <a:gd name="T105" fmla="*/ 190 h 318"/>
              <a:gd name="T106" fmla="*/ 176 w 382"/>
              <a:gd name="T107" fmla="*/ 196 h 318"/>
              <a:gd name="T108" fmla="*/ 210 w 382"/>
              <a:gd name="T109" fmla="*/ 214 h 318"/>
              <a:gd name="T110" fmla="*/ 230 w 382"/>
              <a:gd name="T111" fmla="*/ 232 h 318"/>
              <a:gd name="T112" fmla="*/ 246 w 382"/>
              <a:gd name="T113" fmla="*/ 258 h 318"/>
              <a:gd name="T114" fmla="*/ 258 w 382"/>
              <a:gd name="T115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" h="318">
                <a:moveTo>
                  <a:pt x="318" y="216"/>
                </a:moveTo>
                <a:lnTo>
                  <a:pt x="318" y="216"/>
                </a:lnTo>
                <a:lnTo>
                  <a:pt x="332" y="206"/>
                </a:lnTo>
                <a:lnTo>
                  <a:pt x="344" y="192"/>
                </a:lnTo>
                <a:lnTo>
                  <a:pt x="348" y="184"/>
                </a:lnTo>
                <a:lnTo>
                  <a:pt x="350" y="176"/>
                </a:lnTo>
                <a:lnTo>
                  <a:pt x="352" y="166"/>
                </a:lnTo>
                <a:lnTo>
                  <a:pt x="352" y="156"/>
                </a:lnTo>
                <a:lnTo>
                  <a:pt x="352" y="156"/>
                </a:lnTo>
                <a:lnTo>
                  <a:pt x="352" y="142"/>
                </a:lnTo>
                <a:lnTo>
                  <a:pt x="348" y="130"/>
                </a:lnTo>
                <a:lnTo>
                  <a:pt x="342" y="118"/>
                </a:lnTo>
                <a:lnTo>
                  <a:pt x="334" y="108"/>
                </a:lnTo>
                <a:lnTo>
                  <a:pt x="324" y="100"/>
                </a:lnTo>
                <a:lnTo>
                  <a:pt x="314" y="94"/>
                </a:lnTo>
                <a:lnTo>
                  <a:pt x="300" y="90"/>
                </a:lnTo>
                <a:lnTo>
                  <a:pt x="288" y="88"/>
                </a:lnTo>
                <a:lnTo>
                  <a:pt x="288" y="88"/>
                </a:lnTo>
                <a:lnTo>
                  <a:pt x="274" y="90"/>
                </a:lnTo>
                <a:lnTo>
                  <a:pt x="262" y="94"/>
                </a:lnTo>
                <a:lnTo>
                  <a:pt x="252" y="100"/>
                </a:lnTo>
                <a:lnTo>
                  <a:pt x="242" y="108"/>
                </a:lnTo>
                <a:lnTo>
                  <a:pt x="234" y="118"/>
                </a:lnTo>
                <a:lnTo>
                  <a:pt x="228" y="130"/>
                </a:lnTo>
                <a:lnTo>
                  <a:pt x="224" y="142"/>
                </a:lnTo>
                <a:lnTo>
                  <a:pt x="222" y="156"/>
                </a:lnTo>
                <a:lnTo>
                  <a:pt x="222" y="156"/>
                </a:lnTo>
                <a:lnTo>
                  <a:pt x="224" y="166"/>
                </a:lnTo>
                <a:lnTo>
                  <a:pt x="226" y="176"/>
                </a:lnTo>
                <a:lnTo>
                  <a:pt x="228" y="184"/>
                </a:lnTo>
                <a:lnTo>
                  <a:pt x="232" y="192"/>
                </a:lnTo>
                <a:lnTo>
                  <a:pt x="242" y="206"/>
                </a:lnTo>
                <a:lnTo>
                  <a:pt x="256" y="216"/>
                </a:lnTo>
                <a:lnTo>
                  <a:pt x="256" y="216"/>
                </a:lnTo>
                <a:lnTo>
                  <a:pt x="242" y="224"/>
                </a:lnTo>
                <a:lnTo>
                  <a:pt x="242" y="224"/>
                </a:lnTo>
                <a:lnTo>
                  <a:pt x="228" y="210"/>
                </a:lnTo>
                <a:lnTo>
                  <a:pt x="212" y="196"/>
                </a:lnTo>
                <a:lnTo>
                  <a:pt x="194" y="186"/>
                </a:lnTo>
                <a:lnTo>
                  <a:pt x="174" y="180"/>
                </a:lnTo>
                <a:lnTo>
                  <a:pt x="174" y="180"/>
                </a:lnTo>
                <a:lnTo>
                  <a:pt x="186" y="172"/>
                </a:lnTo>
                <a:lnTo>
                  <a:pt x="196" y="166"/>
                </a:lnTo>
                <a:lnTo>
                  <a:pt x="206" y="156"/>
                </a:lnTo>
                <a:lnTo>
                  <a:pt x="214" y="146"/>
                </a:lnTo>
                <a:lnTo>
                  <a:pt x="222" y="134"/>
                </a:lnTo>
                <a:lnTo>
                  <a:pt x="226" y="120"/>
                </a:lnTo>
                <a:lnTo>
                  <a:pt x="230" y="108"/>
                </a:lnTo>
                <a:lnTo>
                  <a:pt x="230" y="94"/>
                </a:lnTo>
                <a:lnTo>
                  <a:pt x="230" y="94"/>
                </a:lnTo>
                <a:lnTo>
                  <a:pt x="228" y="74"/>
                </a:lnTo>
                <a:lnTo>
                  <a:pt x="222" y="58"/>
                </a:lnTo>
                <a:lnTo>
                  <a:pt x="214" y="42"/>
                </a:lnTo>
                <a:lnTo>
                  <a:pt x="202" y="28"/>
                </a:lnTo>
                <a:lnTo>
                  <a:pt x="188" y="16"/>
                </a:lnTo>
                <a:lnTo>
                  <a:pt x="172" y="8"/>
                </a:lnTo>
                <a:lnTo>
                  <a:pt x="156" y="2"/>
                </a:lnTo>
                <a:lnTo>
                  <a:pt x="136" y="0"/>
                </a:lnTo>
                <a:lnTo>
                  <a:pt x="136" y="0"/>
                </a:lnTo>
                <a:lnTo>
                  <a:pt x="118" y="2"/>
                </a:lnTo>
                <a:lnTo>
                  <a:pt x="100" y="8"/>
                </a:lnTo>
                <a:lnTo>
                  <a:pt x="84" y="16"/>
                </a:lnTo>
                <a:lnTo>
                  <a:pt x="70" y="28"/>
                </a:lnTo>
                <a:lnTo>
                  <a:pt x="58" y="42"/>
                </a:lnTo>
                <a:lnTo>
                  <a:pt x="50" y="58"/>
                </a:lnTo>
                <a:lnTo>
                  <a:pt x="44" y="74"/>
                </a:lnTo>
                <a:lnTo>
                  <a:pt x="42" y="94"/>
                </a:lnTo>
                <a:lnTo>
                  <a:pt x="42" y="94"/>
                </a:lnTo>
                <a:lnTo>
                  <a:pt x="44" y="108"/>
                </a:lnTo>
                <a:lnTo>
                  <a:pt x="46" y="120"/>
                </a:lnTo>
                <a:lnTo>
                  <a:pt x="52" y="134"/>
                </a:lnTo>
                <a:lnTo>
                  <a:pt x="58" y="146"/>
                </a:lnTo>
                <a:lnTo>
                  <a:pt x="66" y="156"/>
                </a:lnTo>
                <a:lnTo>
                  <a:pt x="76" y="166"/>
                </a:lnTo>
                <a:lnTo>
                  <a:pt x="86" y="172"/>
                </a:lnTo>
                <a:lnTo>
                  <a:pt x="98" y="180"/>
                </a:lnTo>
                <a:lnTo>
                  <a:pt x="98" y="180"/>
                </a:lnTo>
                <a:lnTo>
                  <a:pt x="78" y="188"/>
                </a:lnTo>
                <a:lnTo>
                  <a:pt x="60" y="198"/>
                </a:lnTo>
                <a:lnTo>
                  <a:pt x="42" y="212"/>
                </a:lnTo>
                <a:lnTo>
                  <a:pt x="28" y="228"/>
                </a:lnTo>
                <a:lnTo>
                  <a:pt x="16" y="246"/>
                </a:lnTo>
                <a:lnTo>
                  <a:pt x="6" y="266"/>
                </a:lnTo>
                <a:lnTo>
                  <a:pt x="2" y="288"/>
                </a:lnTo>
                <a:lnTo>
                  <a:pt x="0" y="310"/>
                </a:lnTo>
                <a:lnTo>
                  <a:pt x="0" y="310"/>
                </a:lnTo>
                <a:lnTo>
                  <a:pt x="0" y="314"/>
                </a:lnTo>
                <a:lnTo>
                  <a:pt x="2" y="316"/>
                </a:lnTo>
                <a:lnTo>
                  <a:pt x="4" y="318"/>
                </a:lnTo>
                <a:lnTo>
                  <a:pt x="8" y="318"/>
                </a:lnTo>
                <a:lnTo>
                  <a:pt x="202" y="318"/>
                </a:lnTo>
                <a:lnTo>
                  <a:pt x="266" y="318"/>
                </a:lnTo>
                <a:lnTo>
                  <a:pt x="374" y="318"/>
                </a:lnTo>
                <a:lnTo>
                  <a:pt x="374" y="318"/>
                </a:lnTo>
                <a:lnTo>
                  <a:pt x="376" y="318"/>
                </a:lnTo>
                <a:lnTo>
                  <a:pt x="380" y="316"/>
                </a:lnTo>
                <a:lnTo>
                  <a:pt x="380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294"/>
                </a:lnTo>
                <a:lnTo>
                  <a:pt x="376" y="280"/>
                </a:lnTo>
                <a:lnTo>
                  <a:pt x="372" y="266"/>
                </a:lnTo>
                <a:lnTo>
                  <a:pt x="364" y="252"/>
                </a:lnTo>
                <a:lnTo>
                  <a:pt x="354" y="242"/>
                </a:lnTo>
                <a:lnTo>
                  <a:pt x="344" y="232"/>
                </a:lnTo>
                <a:lnTo>
                  <a:pt x="332" y="224"/>
                </a:lnTo>
                <a:lnTo>
                  <a:pt x="318" y="216"/>
                </a:lnTo>
                <a:lnTo>
                  <a:pt x="318" y="216"/>
                </a:lnTo>
                <a:close/>
                <a:moveTo>
                  <a:pt x="58" y="94"/>
                </a:moveTo>
                <a:lnTo>
                  <a:pt x="58" y="94"/>
                </a:lnTo>
                <a:lnTo>
                  <a:pt x="60" y="78"/>
                </a:lnTo>
                <a:lnTo>
                  <a:pt x="64" y="62"/>
                </a:lnTo>
                <a:lnTo>
                  <a:pt x="72" y="50"/>
                </a:lnTo>
                <a:lnTo>
                  <a:pt x="80" y="38"/>
                </a:lnTo>
                <a:lnTo>
                  <a:pt x="92" y="28"/>
                </a:lnTo>
                <a:lnTo>
                  <a:pt x="106" y="22"/>
                </a:lnTo>
                <a:lnTo>
                  <a:pt x="120" y="16"/>
                </a:lnTo>
                <a:lnTo>
                  <a:pt x="136" y="14"/>
                </a:lnTo>
                <a:lnTo>
                  <a:pt x="136" y="14"/>
                </a:lnTo>
                <a:lnTo>
                  <a:pt x="152" y="16"/>
                </a:lnTo>
                <a:lnTo>
                  <a:pt x="166" y="22"/>
                </a:lnTo>
                <a:lnTo>
                  <a:pt x="180" y="28"/>
                </a:lnTo>
                <a:lnTo>
                  <a:pt x="192" y="38"/>
                </a:lnTo>
                <a:lnTo>
                  <a:pt x="202" y="50"/>
                </a:lnTo>
                <a:lnTo>
                  <a:pt x="208" y="62"/>
                </a:lnTo>
                <a:lnTo>
                  <a:pt x="214" y="78"/>
                </a:lnTo>
                <a:lnTo>
                  <a:pt x="216" y="94"/>
                </a:lnTo>
                <a:lnTo>
                  <a:pt x="216" y="94"/>
                </a:lnTo>
                <a:lnTo>
                  <a:pt x="214" y="110"/>
                </a:lnTo>
                <a:lnTo>
                  <a:pt x="208" y="124"/>
                </a:lnTo>
                <a:lnTo>
                  <a:pt x="202" y="138"/>
                </a:lnTo>
                <a:lnTo>
                  <a:pt x="192" y="148"/>
                </a:lnTo>
                <a:lnTo>
                  <a:pt x="180" y="158"/>
                </a:lnTo>
                <a:lnTo>
                  <a:pt x="166" y="166"/>
                </a:lnTo>
                <a:lnTo>
                  <a:pt x="152" y="170"/>
                </a:lnTo>
                <a:lnTo>
                  <a:pt x="136" y="172"/>
                </a:lnTo>
                <a:lnTo>
                  <a:pt x="136" y="172"/>
                </a:lnTo>
                <a:lnTo>
                  <a:pt x="120" y="170"/>
                </a:lnTo>
                <a:lnTo>
                  <a:pt x="106" y="166"/>
                </a:lnTo>
                <a:lnTo>
                  <a:pt x="92" y="158"/>
                </a:lnTo>
                <a:lnTo>
                  <a:pt x="80" y="148"/>
                </a:lnTo>
                <a:lnTo>
                  <a:pt x="72" y="138"/>
                </a:lnTo>
                <a:lnTo>
                  <a:pt x="64" y="124"/>
                </a:lnTo>
                <a:lnTo>
                  <a:pt x="60" y="110"/>
                </a:lnTo>
                <a:lnTo>
                  <a:pt x="58" y="94"/>
                </a:lnTo>
                <a:lnTo>
                  <a:pt x="58" y="94"/>
                </a:lnTo>
                <a:close/>
                <a:moveTo>
                  <a:pt x="210" y="304"/>
                </a:moveTo>
                <a:lnTo>
                  <a:pt x="194" y="304"/>
                </a:lnTo>
                <a:lnTo>
                  <a:pt x="14" y="304"/>
                </a:lnTo>
                <a:lnTo>
                  <a:pt x="14" y="304"/>
                </a:lnTo>
                <a:lnTo>
                  <a:pt x="18" y="280"/>
                </a:lnTo>
                <a:lnTo>
                  <a:pt x="26" y="258"/>
                </a:lnTo>
                <a:lnTo>
                  <a:pt x="38" y="240"/>
                </a:lnTo>
                <a:lnTo>
                  <a:pt x="52" y="222"/>
                </a:lnTo>
                <a:lnTo>
                  <a:pt x="70" y="208"/>
                </a:lnTo>
                <a:lnTo>
                  <a:pt x="90" y="198"/>
                </a:lnTo>
                <a:lnTo>
                  <a:pt x="112" y="192"/>
                </a:lnTo>
                <a:lnTo>
                  <a:pt x="136" y="190"/>
                </a:lnTo>
                <a:lnTo>
                  <a:pt x="136" y="190"/>
                </a:lnTo>
                <a:lnTo>
                  <a:pt x="150" y="190"/>
                </a:lnTo>
                <a:lnTo>
                  <a:pt x="164" y="192"/>
                </a:lnTo>
                <a:lnTo>
                  <a:pt x="176" y="196"/>
                </a:lnTo>
                <a:lnTo>
                  <a:pt x="188" y="200"/>
                </a:lnTo>
                <a:lnTo>
                  <a:pt x="200" y="208"/>
                </a:lnTo>
                <a:lnTo>
                  <a:pt x="210" y="214"/>
                </a:lnTo>
                <a:lnTo>
                  <a:pt x="220" y="224"/>
                </a:lnTo>
                <a:lnTo>
                  <a:pt x="230" y="232"/>
                </a:lnTo>
                <a:lnTo>
                  <a:pt x="230" y="232"/>
                </a:lnTo>
                <a:lnTo>
                  <a:pt x="238" y="246"/>
                </a:lnTo>
                <a:lnTo>
                  <a:pt x="238" y="246"/>
                </a:lnTo>
                <a:lnTo>
                  <a:pt x="246" y="258"/>
                </a:lnTo>
                <a:lnTo>
                  <a:pt x="252" y="272"/>
                </a:lnTo>
                <a:lnTo>
                  <a:pt x="256" y="288"/>
                </a:lnTo>
                <a:lnTo>
                  <a:pt x="258" y="304"/>
                </a:lnTo>
                <a:lnTo>
                  <a:pt x="210" y="304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9687" y="5222479"/>
            <a:ext cx="57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발표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02865" y="5696461"/>
            <a:ext cx="57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논의</a:t>
            </a:r>
            <a:endParaRPr lang="ko-KR" altLang="en-US" sz="1200"/>
          </a:p>
        </p:txBody>
      </p:sp>
      <p:sp>
        <p:nvSpPr>
          <p:cNvPr id="89" name="TextBox 88"/>
          <p:cNvSpPr txBox="1"/>
          <p:nvPr/>
        </p:nvSpPr>
        <p:spPr>
          <a:xfrm>
            <a:off x="576998" y="6250719"/>
            <a:ext cx="702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전문가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99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3591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R&amp;D</a:t>
            </a:r>
            <a:r>
              <a:rPr lang="ko-KR" altLang="en-US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ko-KR" altLang="en-US" sz="2400" b="1" spc="-15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내외부</a:t>
            </a:r>
            <a:r>
              <a:rPr lang="ko-KR" altLang="en-US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challenges 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7694" y="1624657"/>
            <a:ext cx="4032448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내부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커뮤니케이션 부족</a:t>
            </a:r>
            <a:r>
              <a:rPr lang="en-US" altLang="ko-KR" dirty="0"/>
              <a:t>(silo)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연구원 자아</a:t>
            </a:r>
            <a:r>
              <a:rPr lang="en-US" altLang="ko-KR" dirty="0"/>
              <a:t>/</a:t>
            </a:r>
            <a:r>
              <a:rPr lang="ko-KR" altLang="en-US" dirty="0" smtClean="0"/>
              <a:t>성취감 하락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역할에 대한 불확실성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외부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출연연</a:t>
            </a:r>
            <a:r>
              <a:rPr lang="ko-KR" altLang="en-US" dirty="0"/>
              <a:t> 위상이 흔들림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연구 </a:t>
            </a:r>
            <a:r>
              <a:rPr lang="ko-KR" altLang="en-US" dirty="0" smtClean="0"/>
              <a:t>주제 및 품질 </a:t>
            </a:r>
            <a:r>
              <a:rPr lang="ko-KR" altLang="en-US" dirty="0"/>
              <a:t>불만족</a:t>
            </a:r>
            <a:endParaRPr lang="en-US" altLang="ko-KR" dirty="0"/>
          </a:p>
        </p:txBody>
      </p:sp>
      <p:sp>
        <p:nvSpPr>
          <p:cNvPr id="2" name="구름 모양 설명선 1"/>
          <p:cNvSpPr/>
          <p:nvPr/>
        </p:nvSpPr>
        <p:spPr>
          <a:xfrm>
            <a:off x="4414613" y="1340768"/>
            <a:ext cx="4592960" cy="1344307"/>
          </a:xfrm>
          <a:prstGeom prst="cloudCallout">
            <a:avLst>
              <a:gd name="adj1" fmla="val -63179"/>
              <a:gd name="adj2" fmla="val 11733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i="1" dirty="0">
                <a:solidFill>
                  <a:schemeClr val="tx1"/>
                </a:solidFill>
              </a:rPr>
              <a:t>최근 정부 출연연구기관</a:t>
            </a:r>
            <a:r>
              <a:rPr lang="en-US" altLang="ko-KR" sz="1400" i="1" dirty="0">
                <a:solidFill>
                  <a:schemeClr val="tx1"/>
                </a:solidFill>
              </a:rPr>
              <a:t>(</a:t>
            </a:r>
            <a:r>
              <a:rPr lang="ko-KR" altLang="en-US" sz="1400" i="1" dirty="0" err="1">
                <a:solidFill>
                  <a:schemeClr val="tx1"/>
                </a:solidFill>
              </a:rPr>
              <a:t>출연연</a:t>
            </a:r>
            <a:r>
              <a:rPr lang="en-US" altLang="ko-KR" sz="1400" i="1" dirty="0">
                <a:solidFill>
                  <a:schemeClr val="tx1"/>
                </a:solidFill>
              </a:rPr>
              <a:t>)</a:t>
            </a:r>
            <a:r>
              <a:rPr lang="ko-KR" altLang="en-US" sz="1400" i="1" dirty="0">
                <a:solidFill>
                  <a:schemeClr val="tx1"/>
                </a:solidFill>
              </a:rPr>
              <a:t>의 연구개발</a:t>
            </a:r>
            <a:r>
              <a:rPr lang="en-US" altLang="ko-KR" sz="1400" i="1" dirty="0">
                <a:solidFill>
                  <a:schemeClr val="tx1"/>
                </a:solidFill>
              </a:rPr>
              <a:t>(R&amp;D) </a:t>
            </a:r>
            <a:r>
              <a:rPr lang="ko-KR" altLang="en-US" sz="1400" i="1" dirty="0">
                <a:solidFill>
                  <a:schemeClr val="tx1"/>
                </a:solidFill>
              </a:rPr>
              <a:t>과제에 대한 평가를 맡은 적이 있는데</a:t>
            </a:r>
            <a:r>
              <a:rPr lang="en-US" altLang="ko-KR" sz="1400" i="1" dirty="0">
                <a:solidFill>
                  <a:schemeClr val="tx1"/>
                </a:solidFill>
              </a:rPr>
              <a:t>, 80%</a:t>
            </a:r>
            <a:r>
              <a:rPr lang="ko-KR" altLang="en-US" sz="1400" i="1" dirty="0">
                <a:solidFill>
                  <a:schemeClr val="tx1"/>
                </a:solidFill>
              </a:rPr>
              <a:t>가 기업에서 개발 중이거나 개발 완료된 기술이었다</a:t>
            </a:r>
            <a:r>
              <a:rPr lang="en-US" altLang="ko-KR" sz="1400" i="1" dirty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" name="구름 모양 설명선 2"/>
          <p:cNvSpPr/>
          <p:nvPr/>
        </p:nvSpPr>
        <p:spPr>
          <a:xfrm>
            <a:off x="992560" y="4797152"/>
            <a:ext cx="4320480" cy="1503206"/>
          </a:xfrm>
          <a:prstGeom prst="cloudCallout">
            <a:avLst>
              <a:gd name="adj1" fmla="val -51740"/>
              <a:gd name="adj2" fmla="val -4873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chemeClr val="tx1"/>
                </a:solidFill>
              </a:rPr>
              <a:t>“</a:t>
            </a:r>
            <a:r>
              <a:rPr lang="ko-KR" altLang="en-US" sz="1400" b="1" i="1" dirty="0" err="1">
                <a:solidFill>
                  <a:schemeClr val="tx1"/>
                </a:solidFill>
              </a:rPr>
              <a:t>출연연이</a:t>
            </a:r>
            <a:r>
              <a:rPr lang="ko-KR" altLang="en-US" sz="1400" b="1" i="1" dirty="0">
                <a:solidFill>
                  <a:schemeClr val="tx1"/>
                </a:solidFill>
              </a:rPr>
              <a:t> 언제부터인가 애매한 연구 결과만 양산하고 </a:t>
            </a:r>
            <a:r>
              <a:rPr lang="ko-KR" altLang="en-US" sz="1400" b="1" i="1" dirty="0" smtClean="0">
                <a:solidFill>
                  <a:schemeClr val="tx1"/>
                </a:solidFill>
              </a:rPr>
              <a:t>있다</a:t>
            </a:r>
            <a:r>
              <a:rPr lang="en-US" altLang="ko-KR" sz="1400" b="1" i="1" dirty="0" smtClean="0">
                <a:solidFill>
                  <a:schemeClr val="tx1"/>
                </a:solidFill>
              </a:rPr>
              <a:t>.”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68" y="2539440"/>
            <a:ext cx="3258131" cy="4217300"/>
          </a:xfrm>
          <a:prstGeom prst="rect">
            <a:avLst/>
          </a:prstGeom>
        </p:spPr>
      </p:pic>
      <p:sp>
        <p:nvSpPr>
          <p:cNvPr id="10" name="Freeform 36"/>
          <p:cNvSpPr>
            <a:spLocks noEditPoints="1"/>
          </p:cNvSpPr>
          <p:nvPr/>
        </p:nvSpPr>
        <p:spPr bwMode="auto">
          <a:xfrm rot="8100000">
            <a:off x="5170538" y="3260239"/>
            <a:ext cx="1118385" cy="961747"/>
          </a:xfrm>
          <a:custGeom>
            <a:avLst/>
            <a:gdLst>
              <a:gd name="T0" fmla="*/ 278 w 286"/>
              <a:gd name="T1" fmla="*/ 56 h 182"/>
              <a:gd name="T2" fmla="*/ 244 w 286"/>
              <a:gd name="T3" fmla="*/ 16 h 182"/>
              <a:gd name="T4" fmla="*/ 194 w 286"/>
              <a:gd name="T5" fmla="*/ 0 h 182"/>
              <a:gd name="T6" fmla="*/ 130 w 286"/>
              <a:gd name="T7" fmla="*/ 28 h 182"/>
              <a:gd name="T8" fmla="*/ 110 w 286"/>
              <a:gd name="T9" fmla="*/ 58 h 182"/>
              <a:gd name="T10" fmla="*/ 94 w 286"/>
              <a:gd name="T11" fmla="*/ 84 h 182"/>
              <a:gd name="T12" fmla="*/ 58 w 286"/>
              <a:gd name="T13" fmla="*/ 84 h 182"/>
              <a:gd name="T14" fmla="*/ 20 w 286"/>
              <a:gd name="T15" fmla="*/ 84 h 182"/>
              <a:gd name="T16" fmla="*/ 42 w 286"/>
              <a:gd name="T17" fmla="*/ 100 h 182"/>
              <a:gd name="T18" fmla="*/ 80 w 286"/>
              <a:gd name="T19" fmla="*/ 100 h 182"/>
              <a:gd name="T20" fmla="*/ 106 w 286"/>
              <a:gd name="T21" fmla="*/ 114 h 182"/>
              <a:gd name="T22" fmla="*/ 122 w 286"/>
              <a:gd name="T23" fmla="*/ 146 h 182"/>
              <a:gd name="T24" fmla="*/ 144 w 286"/>
              <a:gd name="T25" fmla="*/ 168 h 182"/>
              <a:gd name="T26" fmla="*/ 194 w 286"/>
              <a:gd name="T27" fmla="*/ 182 h 182"/>
              <a:gd name="T28" fmla="*/ 258 w 286"/>
              <a:gd name="T29" fmla="*/ 156 h 182"/>
              <a:gd name="T30" fmla="*/ 278 w 286"/>
              <a:gd name="T31" fmla="*/ 126 h 182"/>
              <a:gd name="T32" fmla="*/ 250 w 286"/>
              <a:gd name="T33" fmla="*/ 148 h 182"/>
              <a:gd name="T34" fmla="*/ 210 w 286"/>
              <a:gd name="T35" fmla="*/ 170 h 182"/>
              <a:gd name="T36" fmla="*/ 164 w 286"/>
              <a:gd name="T37" fmla="*/ 166 h 182"/>
              <a:gd name="T38" fmla="*/ 138 w 286"/>
              <a:gd name="T39" fmla="*/ 148 h 182"/>
              <a:gd name="T40" fmla="*/ 114 w 286"/>
              <a:gd name="T41" fmla="*/ 102 h 182"/>
              <a:gd name="T42" fmla="*/ 140 w 286"/>
              <a:gd name="T43" fmla="*/ 108 h 182"/>
              <a:gd name="T44" fmla="*/ 154 w 286"/>
              <a:gd name="T45" fmla="*/ 132 h 182"/>
              <a:gd name="T46" fmla="*/ 194 w 286"/>
              <a:gd name="T47" fmla="*/ 148 h 182"/>
              <a:gd name="T48" fmla="*/ 226 w 286"/>
              <a:gd name="T49" fmla="*/ 138 h 182"/>
              <a:gd name="T50" fmla="*/ 242 w 286"/>
              <a:gd name="T51" fmla="*/ 124 h 182"/>
              <a:gd name="T52" fmla="*/ 250 w 286"/>
              <a:gd name="T53" fmla="*/ 92 h 182"/>
              <a:gd name="T54" fmla="*/ 234 w 286"/>
              <a:gd name="T55" fmla="*/ 52 h 182"/>
              <a:gd name="T56" fmla="*/ 216 w 286"/>
              <a:gd name="T57" fmla="*/ 40 h 182"/>
              <a:gd name="T58" fmla="*/ 182 w 286"/>
              <a:gd name="T59" fmla="*/ 36 h 182"/>
              <a:gd name="T60" fmla="*/ 154 w 286"/>
              <a:gd name="T61" fmla="*/ 52 h 182"/>
              <a:gd name="T62" fmla="*/ 138 w 286"/>
              <a:gd name="T63" fmla="*/ 84 h 182"/>
              <a:gd name="T64" fmla="*/ 116 w 286"/>
              <a:gd name="T65" fmla="*/ 68 h 182"/>
              <a:gd name="T66" fmla="*/ 138 w 286"/>
              <a:gd name="T67" fmla="*/ 36 h 182"/>
              <a:gd name="T68" fmla="*/ 178 w 286"/>
              <a:gd name="T69" fmla="*/ 14 h 182"/>
              <a:gd name="T70" fmla="*/ 224 w 286"/>
              <a:gd name="T71" fmla="*/ 18 h 182"/>
              <a:gd name="T72" fmla="*/ 262 w 286"/>
              <a:gd name="T73" fmla="*/ 48 h 182"/>
              <a:gd name="T74" fmla="*/ 274 w 286"/>
              <a:gd name="T75" fmla="*/ 92 h 182"/>
              <a:gd name="T76" fmla="*/ 250 w 286"/>
              <a:gd name="T77" fmla="*/ 148 h 182"/>
              <a:gd name="T78" fmla="*/ 180 w 286"/>
              <a:gd name="T79" fmla="*/ 106 h 182"/>
              <a:gd name="T80" fmla="*/ 194 w 286"/>
              <a:gd name="T81" fmla="*/ 112 h 182"/>
              <a:gd name="T82" fmla="*/ 208 w 286"/>
              <a:gd name="T83" fmla="*/ 106 h 182"/>
              <a:gd name="T84" fmla="*/ 214 w 286"/>
              <a:gd name="T85" fmla="*/ 84 h 182"/>
              <a:gd name="T86" fmla="*/ 194 w 286"/>
              <a:gd name="T87" fmla="*/ 70 h 182"/>
              <a:gd name="T88" fmla="*/ 180 w 286"/>
              <a:gd name="T89" fmla="*/ 76 h 182"/>
              <a:gd name="T90" fmla="*/ 154 w 286"/>
              <a:gd name="T91" fmla="*/ 70 h 182"/>
              <a:gd name="T92" fmla="*/ 168 w 286"/>
              <a:gd name="T93" fmla="*/ 54 h 182"/>
              <a:gd name="T94" fmla="*/ 194 w 286"/>
              <a:gd name="T95" fmla="*/ 46 h 182"/>
              <a:gd name="T96" fmla="*/ 226 w 286"/>
              <a:gd name="T97" fmla="*/ 60 h 182"/>
              <a:gd name="T98" fmla="*/ 236 w 286"/>
              <a:gd name="T99" fmla="*/ 74 h 182"/>
              <a:gd name="T100" fmla="*/ 238 w 286"/>
              <a:gd name="T101" fmla="*/ 100 h 182"/>
              <a:gd name="T102" fmla="*/ 226 w 286"/>
              <a:gd name="T103" fmla="*/ 124 h 182"/>
              <a:gd name="T104" fmla="*/ 194 w 286"/>
              <a:gd name="T105" fmla="*/ 138 h 182"/>
              <a:gd name="T106" fmla="*/ 168 w 286"/>
              <a:gd name="T107" fmla="*/ 130 h 182"/>
              <a:gd name="T108" fmla="*/ 150 w 286"/>
              <a:gd name="T109" fmla="*/ 10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6" h="182">
                <a:moveTo>
                  <a:pt x="286" y="92"/>
                </a:moveTo>
                <a:lnTo>
                  <a:pt x="286" y="92"/>
                </a:lnTo>
                <a:lnTo>
                  <a:pt x="284" y="74"/>
                </a:lnTo>
                <a:lnTo>
                  <a:pt x="278" y="56"/>
                </a:lnTo>
                <a:lnTo>
                  <a:pt x="270" y="42"/>
                </a:lnTo>
                <a:lnTo>
                  <a:pt x="258" y="28"/>
                </a:lnTo>
                <a:lnTo>
                  <a:pt x="258" y="28"/>
                </a:lnTo>
                <a:lnTo>
                  <a:pt x="244" y="16"/>
                </a:lnTo>
                <a:lnTo>
                  <a:pt x="230" y="8"/>
                </a:lnTo>
                <a:lnTo>
                  <a:pt x="212" y="2"/>
                </a:lnTo>
                <a:lnTo>
                  <a:pt x="194" y="0"/>
                </a:lnTo>
                <a:lnTo>
                  <a:pt x="194" y="0"/>
                </a:lnTo>
                <a:lnTo>
                  <a:pt x="176" y="2"/>
                </a:lnTo>
                <a:lnTo>
                  <a:pt x="160" y="8"/>
                </a:lnTo>
                <a:lnTo>
                  <a:pt x="144" y="16"/>
                </a:lnTo>
                <a:lnTo>
                  <a:pt x="130" y="28"/>
                </a:lnTo>
                <a:lnTo>
                  <a:pt x="130" y="28"/>
                </a:lnTo>
                <a:lnTo>
                  <a:pt x="122" y="36"/>
                </a:lnTo>
                <a:lnTo>
                  <a:pt x="114" y="48"/>
                </a:lnTo>
                <a:lnTo>
                  <a:pt x="110" y="58"/>
                </a:lnTo>
                <a:lnTo>
                  <a:pt x="106" y="70"/>
                </a:lnTo>
                <a:lnTo>
                  <a:pt x="94" y="56"/>
                </a:lnTo>
                <a:lnTo>
                  <a:pt x="74" y="56"/>
                </a:lnTo>
                <a:lnTo>
                  <a:pt x="94" y="84"/>
                </a:lnTo>
                <a:lnTo>
                  <a:pt x="80" y="84"/>
                </a:lnTo>
                <a:lnTo>
                  <a:pt x="58" y="56"/>
                </a:lnTo>
                <a:lnTo>
                  <a:pt x="36" y="56"/>
                </a:lnTo>
                <a:lnTo>
                  <a:pt x="58" y="84"/>
                </a:lnTo>
                <a:lnTo>
                  <a:pt x="42" y="84"/>
                </a:lnTo>
                <a:lnTo>
                  <a:pt x="22" y="56"/>
                </a:lnTo>
                <a:lnTo>
                  <a:pt x="0" y="56"/>
                </a:lnTo>
                <a:lnTo>
                  <a:pt x="20" y="84"/>
                </a:lnTo>
                <a:lnTo>
                  <a:pt x="20" y="100"/>
                </a:lnTo>
                <a:lnTo>
                  <a:pt x="0" y="128"/>
                </a:lnTo>
                <a:lnTo>
                  <a:pt x="22" y="128"/>
                </a:lnTo>
                <a:lnTo>
                  <a:pt x="42" y="100"/>
                </a:lnTo>
                <a:lnTo>
                  <a:pt x="58" y="100"/>
                </a:lnTo>
                <a:lnTo>
                  <a:pt x="38" y="128"/>
                </a:lnTo>
                <a:lnTo>
                  <a:pt x="60" y="128"/>
                </a:lnTo>
                <a:lnTo>
                  <a:pt x="80" y="100"/>
                </a:lnTo>
                <a:lnTo>
                  <a:pt x="94" y="100"/>
                </a:lnTo>
                <a:lnTo>
                  <a:pt x="74" y="128"/>
                </a:lnTo>
                <a:lnTo>
                  <a:pt x="96" y="128"/>
                </a:lnTo>
                <a:lnTo>
                  <a:pt x="106" y="114"/>
                </a:lnTo>
                <a:lnTo>
                  <a:pt x="106" y="114"/>
                </a:lnTo>
                <a:lnTo>
                  <a:pt x="110" y="126"/>
                </a:lnTo>
                <a:lnTo>
                  <a:pt x="114" y="136"/>
                </a:lnTo>
                <a:lnTo>
                  <a:pt x="122" y="146"/>
                </a:lnTo>
                <a:lnTo>
                  <a:pt x="130" y="156"/>
                </a:lnTo>
                <a:lnTo>
                  <a:pt x="130" y="156"/>
                </a:lnTo>
                <a:lnTo>
                  <a:pt x="130" y="156"/>
                </a:lnTo>
                <a:lnTo>
                  <a:pt x="144" y="168"/>
                </a:lnTo>
                <a:lnTo>
                  <a:pt x="160" y="176"/>
                </a:lnTo>
                <a:lnTo>
                  <a:pt x="176" y="182"/>
                </a:lnTo>
                <a:lnTo>
                  <a:pt x="194" y="182"/>
                </a:lnTo>
                <a:lnTo>
                  <a:pt x="194" y="182"/>
                </a:lnTo>
                <a:lnTo>
                  <a:pt x="212" y="182"/>
                </a:lnTo>
                <a:lnTo>
                  <a:pt x="230" y="176"/>
                </a:lnTo>
                <a:lnTo>
                  <a:pt x="244" y="168"/>
                </a:lnTo>
                <a:lnTo>
                  <a:pt x="258" y="156"/>
                </a:lnTo>
                <a:lnTo>
                  <a:pt x="258" y="156"/>
                </a:lnTo>
                <a:lnTo>
                  <a:pt x="258" y="156"/>
                </a:lnTo>
                <a:lnTo>
                  <a:pt x="270" y="142"/>
                </a:lnTo>
                <a:lnTo>
                  <a:pt x="278" y="126"/>
                </a:lnTo>
                <a:lnTo>
                  <a:pt x="284" y="110"/>
                </a:lnTo>
                <a:lnTo>
                  <a:pt x="286" y="92"/>
                </a:lnTo>
                <a:lnTo>
                  <a:pt x="286" y="92"/>
                </a:lnTo>
                <a:close/>
                <a:moveTo>
                  <a:pt x="250" y="148"/>
                </a:moveTo>
                <a:lnTo>
                  <a:pt x="250" y="148"/>
                </a:lnTo>
                <a:lnTo>
                  <a:pt x="238" y="158"/>
                </a:lnTo>
                <a:lnTo>
                  <a:pt x="224" y="166"/>
                </a:lnTo>
                <a:lnTo>
                  <a:pt x="210" y="170"/>
                </a:lnTo>
                <a:lnTo>
                  <a:pt x="194" y="172"/>
                </a:lnTo>
                <a:lnTo>
                  <a:pt x="194" y="172"/>
                </a:lnTo>
                <a:lnTo>
                  <a:pt x="178" y="170"/>
                </a:lnTo>
                <a:lnTo>
                  <a:pt x="164" y="166"/>
                </a:lnTo>
                <a:lnTo>
                  <a:pt x="150" y="158"/>
                </a:lnTo>
                <a:lnTo>
                  <a:pt x="138" y="148"/>
                </a:lnTo>
                <a:lnTo>
                  <a:pt x="138" y="148"/>
                </a:lnTo>
                <a:lnTo>
                  <a:pt x="138" y="148"/>
                </a:lnTo>
                <a:lnTo>
                  <a:pt x="128" y="138"/>
                </a:lnTo>
                <a:lnTo>
                  <a:pt x="122" y="126"/>
                </a:lnTo>
                <a:lnTo>
                  <a:pt x="116" y="114"/>
                </a:lnTo>
                <a:lnTo>
                  <a:pt x="114" y="102"/>
                </a:lnTo>
                <a:lnTo>
                  <a:pt x="116" y="100"/>
                </a:lnTo>
                <a:lnTo>
                  <a:pt x="138" y="100"/>
                </a:lnTo>
                <a:lnTo>
                  <a:pt x="138" y="100"/>
                </a:lnTo>
                <a:lnTo>
                  <a:pt x="140" y="108"/>
                </a:lnTo>
                <a:lnTo>
                  <a:pt x="144" y="116"/>
                </a:lnTo>
                <a:lnTo>
                  <a:pt x="148" y="124"/>
                </a:lnTo>
                <a:lnTo>
                  <a:pt x="154" y="132"/>
                </a:lnTo>
                <a:lnTo>
                  <a:pt x="154" y="132"/>
                </a:lnTo>
                <a:lnTo>
                  <a:pt x="162" y="138"/>
                </a:lnTo>
                <a:lnTo>
                  <a:pt x="172" y="144"/>
                </a:lnTo>
                <a:lnTo>
                  <a:pt x="182" y="148"/>
                </a:lnTo>
                <a:lnTo>
                  <a:pt x="194" y="148"/>
                </a:lnTo>
                <a:lnTo>
                  <a:pt x="194" y="148"/>
                </a:lnTo>
                <a:lnTo>
                  <a:pt x="206" y="148"/>
                </a:lnTo>
                <a:lnTo>
                  <a:pt x="216" y="144"/>
                </a:lnTo>
                <a:lnTo>
                  <a:pt x="226" y="138"/>
                </a:lnTo>
                <a:lnTo>
                  <a:pt x="234" y="132"/>
                </a:lnTo>
                <a:lnTo>
                  <a:pt x="234" y="132"/>
                </a:lnTo>
                <a:lnTo>
                  <a:pt x="234" y="132"/>
                </a:lnTo>
                <a:lnTo>
                  <a:pt x="242" y="124"/>
                </a:lnTo>
                <a:lnTo>
                  <a:pt x="246" y="114"/>
                </a:lnTo>
                <a:lnTo>
                  <a:pt x="250" y="102"/>
                </a:lnTo>
                <a:lnTo>
                  <a:pt x="250" y="92"/>
                </a:lnTo>
                <a:lnTo>
                  <a:pt x="250" y="92"/>
                </a:lnTo>
                <a:lnTo>
                  <a:pt x="250" y="80"/>
                </a:lnTo>
                <a:lnTo>
                  <a:pt x="246" y="70"/>
                </a:lnTo>
                <a:lnTo>
                  <a:pt x="242" y="60"/>
                </a:lnTo>
                <a:lnTo>
                  <a:pt x="234" y="52"/>
                </a:lnTo>
                <a:lnTo>
                  <a:pt x="234" y="52"/>
                </a:lnTo>
                <a:lnTo>
                  <a:pt x="234" y="52"/>
                </a:lnTo>
                <a:lnTo>
                  <a:pt x="226" y="44"/>
                </a:lnTo>
                <a:lnTo>
                  <a:pt x="216" y="40"/>
                </a:lnTo>
                <a:lnTo>
                  <a:pt x="206" y="36"/>
                </a:lnTo>
                <a:lnTo>
                  <a:pt x="194" y="36"/>
                </a:lnTo>
                <a:lnTo>
                  <a:pt x="194" y="36"/>
                </a:lnTo>
                <a:lnTo>
                  <a:pt x="182" y="36"/>
                </a:lnTo>
                <a:lnTo>
                  <a:pt x="172" y="40"/>
                </a:lnTo>
                <a:lnTo>
                  <a:pt x="162" y="44"/>
                </a:lnTo>
                <a:lnTo>
                  <a:pt x="154" y="52"/>
                </a:lnTo>
                <a:lnTo>
                  <a:pt x="154" y="52"/>
                </a:lnTo>
                <a:lnTo>
                  <a:pt x="148" y="58"/>
                </a:lnTo>
                <a:lnTo>
                  <a:pt x="144" y="66"/>
                </a:lnTo>
                <a:lnTo>
                  <a:pt x="140" y="74"/>
                </a:lnTo>
                <a:lnTo>
                  <a:pt x="138" y="84"/>
                </a:lnTo>
                <a:lnTo>
                  <a:pt x="116" y="84"/>
                </a:lnTo>
                <a:lnTo>
                  <a:pt x="114" y="82"/>
                </a:lnTo>
                <a:lnTo>
                  <a:pt x="114" y="82"/>
                </a:lnTo>
                <a:lnTo>
                  <a:pt x="116" y="68"/>
                </a:lnTo>
                <a:lnTo>
                  <a:pt x="122" y="56"/>
                </a:lnTo>
                <a:lnTo>
                  <a:pt x="128" y="46"/>
                </a:lnTo>
                <a:lnTo>
                  <a:pt x="138" y="36"/>
                </a:lnTo>
                <a:lnTo>
                  <a:pt x="138" y="36"/>
                </a:lnTo>
                <a:lnTo>
                  <a:pt x="138" y="36"/>
                </a:lnTo>
                <a:lnTo>
                  <a:pt x="150" y="24"/>
                </a:lnTo>
                <a:lnTo>
                  <a:pt x="164" y="18"/>
                </a:lnTo>
                <a:lnTo>
                  <a:pt x="178" y="14"/>
                </a:lnTo>
                <a:lnTo>
                  <a:pt x="194" y="12"/>
                </a:lnTo>
                <a:lnTo>
                  <a:pt x="194" y="12"/>
                </a:lnTo>
                <a:lnTo>
                  <a:pt x="210" y="14"/>
                </a:lnTo>
                <a:lnTo>
                  <a:pt x="224" y="18"/>
                </a:lnTo>
                <a:lnTo>
                  <a:pt x="238" y="24"/>
                </a:lnTo>
                <a:lnTo>
                  <a:pt x="250" y="36"/>
                </a:lnTo>
                <a:lnTo>
                  <a:pt x="250" y="36"/>
                </a:lnTo>
                <a:lnTo>
                  <a:pt x="262" y="48"/>
                </a:lnTo>
                <a:lnTo>
                  <a:pt x="268" y="60"/>
                </a:lnTo>
                <a:lnTo>
                  <a:pt x="272" y="76"/>
                </a:lnTo>
                <a:lnTo>
                  <a:pt x="274" y="92"/>
                </a:lnTo>
                <a:lnTo>
                  <a:pt x="274" y="92"/>
                </a:lnTo>
                <a:lnTo>
                  <a:pt x="272" y="108"/>
                </a:lnTo>
                <a:lnTo>
                  <a:pt x="268" y="122"/>
                </a:lnTo>
                <a:lnTo>
                  <a:pt x="262" y="136"/>
                </a:lnTo>
                <a:lnTo>
                  <a:pt x="250" y="148"/>
                </a:lnTo>
                <a:lnTo>
                  <a:pt x="250" y="148"/>
                </a:lnTo>
                <a:close/>
                <a:moveTo>
                  <a:pt x="174" y="100"/>
                </a:moveTo>
                <a:lnTo>
                  <a:pt x="174" y="100"/>
                </a:lnTo>
                <a:lnTo>
                  <a:pt x="180" y="106"/>
                </a:lnTo>
                <a:lnTo>
                  <a:pt x="180" y="106"/>
                </a:lnTo>
                <a:lnTo>
                  <a:pt x="186" y="110"/>
                </a:lnTo>
                <a:lnTo>
                  <a:pt x="194" y="112"/>
                </a:lnTo>
                <a:lnTo>
                  <a:pt x="194" y="112"/>
                </a:lnTo>
                <a:lnTo>
                  <a:pt x="202" y="110"/>
                </a:lnTo>
                <a:lnTo>
                  <a:pt x="208" y="106"/>
                </a:lnTo>
                <a:lnTo>
                  <a:pt x="208" y="106"/>
                </a:lnTo>
                <a:lnTo>
                  <a:pt x="208" y="106"/>
                </a:lnTo>
                <a:lnTo>
                  <a:pt x="214" y="100"/>
                </a:lnTo>
                <a:lnTo>
                  <a:pt x="214" y="92"/>
                </a:lnTo>
                <a:lnTo>
                  <a:pt x="214" y="92"/>
                </a:lnTo>
                <a:lnTo>
                  <a:pt x="214" y="84"/>
                </a:lnTo>
                <a:lnTo>
                  <a:pt x="208" y="76"/>
                </a:lnTo>
                <a:lnTo>
                  <a:pt x="208" y="76"/>
                </a:lnTo>
                <a:lnTo>
                  <a:pt x="202" y="72"/>
                </a:lnTo>
                <a:lnTo>
                  <a:pt x="194" y="70"/>
                </a:lnTo>
                <a:lnTo>
                  <a:pt x="194" y="70"/>
                </a:lnTo>
                <a:lnTo>
                  <a:pt x="186" y="72"/>
                </a:lnTo>
                <a:lnTo>
                  <a:pt x="180" y="76"/>
                </a:lnTo>
                <a:lnTo>
                  <a:pt x="180" y="76"/>
                </a:lnTo>
                <a:lnTo>
                  <a:pt x="174" y="84"/>
                </a:lnTo>
                <a:lnTo>
                  <a:pt x="150" y="84"/>
                </a:lnTo>
                <a:lnTo>
                  <a:pt x="150" y="84"/>
                </a:lnTo>
                <a:lnTo>
                  <a:pt x="154" y="70"/>
                </a:lnTo>
                <a:lnTo>
                  <a:pt x="162" y="60"/>
                </a:lnTo>
                <a:lnTo>
                  <a:pt x="162" y="60"/>
                </a:lnTo>
                <a:lnTo>
                  <a:pt x="162" y="60"/>
                </a:lnTo>
                <a:lnTo>
                  <a:pt x="168" y="54"/>
                </a:lnTo>
                <a:lnTo>
                  <a:pt x="176" y="50"/>
                </a:lnTo>
                <a:lnTo>
                  <a:pt x="184" y="48"/>
                </a:lnTo>
                <a:lnTo>
                  <a:pt x="194" y="46"/>
                </a:lnTo>
                <a:lnTo>
                  <a:pt x="194" y="46"/>
                </a:lnTo>
                <a:lnTo>
                  <a:pt x="204" y="48"/>
                </a:lnTo>
                <a:lnTo>
                  <a:pt x="212" y="50"/>
                </a:lnTo>
                <a:lnTo>
                  <a:pt x="220" y="54"/>
                </a:lnTo>
                <a:lnTo>
                  <a:pt x="226" y="60"/>
                </a:lnTo>
                <a:lnTo>
                  <a:pt x="226" y="60"/>
                </a:lnTo>
                <a:lnTo>
                  <a:pt x="226" y="60"/>
                </a:lnTo>
                <a:lnTo>
                  <a:pt x="232" y="66"/>
                </a:lnTo>
                <a:lnTo>
                  <a:pt x="236" y="74"/>
                </a:lnTo>
                <a:lnTo>
                  <a:pt x="238" y="82"/>
                </a:lnTo>
                <a:lnTo>
                  <a:pt x="240" y="92"/>
                </a:lnTo>
                <a:lnTo>
                  <a:pt x="240" y="92"/>
                </a:lnTo>
                <a:lnTo>
                  <a:pt x="238" y="100"/>
                </a:lnTo>
                <a:lnTo>
                  <a:pt x="236" y="110"/>
                </a:lnTo>
                <a:lnTo>
                  <a:pt x="232" y="116"/>
                </a:lnTo>
                <a:lnTo>
                  <a:pt x="226" y="124"/>
                </a:lnTo>
                <a:lnTo>
                  <a:pt x="226" y="124"/>
                </a:lnTo>
                <a:lnTo>
                  <a:pt x="220" y="130"/>
                </a:lnTo>
                <a:lnTo>
                  <a:pt x="212" y="134"/>
                </a:lnTo>
                <a:lnTo>
                  <a:pt x="204" y="136"/>
                </a:lnTo>
                <a:lnTo>
                  <a:pt x="194" y="138"/>
                </a:lnTo>
                <a:lnTo>
                  <a:pt x="194" y="138"/>
                </a:lnTo>
                <a:lnTo>
                  <a:pt x="184" y="136"/>
                </a:lnTo>
                <a:lnTo>
                  <a:pt x="176" y="134"/>
                </a:lnTo>
                <a:lnTo>
                  <a:pt x="168" y="130"/>
                </a:lnTo>
                <a:lnTo>
                  <a:pt x="162" y="124"/>
                </a:lnTo>
                <a:lnTo>
                  <a:pt x="162" y="124"/>
                </a:lnTo>
                <a:lnTo>
                  <a:pt x="154" y="112"/>
                </a:lnTo>
                <a:lnTo>
                  <a:pt x="150" y="100"/>
                </a:lnTo>
                <a:lnTo>
                  <a:pt x="174" y="100"/>
                </a:lnTo>
                <a:close/>
              </a:path>
            </a:pathLst>
          </a:custGeom>
          <a:solidFill>
            <a:srgbClr val="2846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38267" y="3423396"/>
            <a:ext cx="253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Quality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7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899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ESQA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865" y="1700808"/>
            <a:ext cx="40324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R&amp;D </a:t>
            </a:r>
            <a:r>
              <a:rPr lang="ko-KR" altLang="en-US" dirty="0"/>
              <a:t>성과에 영향을 미치는 요인에 대해 문제점 파악 및 해결책 제시를 통해 </a:t>
            </a:r>
            <a:r>
              <a:rPr lang="en-US" altLang="ko-KR" dirty="0"/>
              <a:t>R&amp;D </a:t>
            </a:r>
            <a:r>
              <a:rPr lang="ko-KR" altLang="en-US" dirty="0"/>
              <a:t>성과를 제고하고자 하는 </a:t>
            </a:r>
            <a:r>
              <a:rPr lang="ko-KR" altLang="en-US" dirty="0" err="1"/>
              <a:t>선순환적인</a:t>
            </a:r>
            <a:r>
              <a:rPr lang="ko-KR" altLang="en-US" dirty="0"/>
              <a:t> 품질 지식 공유 시스템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지속적</a:t>
            </a:r>
            <a:r>
              <a:rPr lang="en-US" altLang="ko-KR" dirty="0"/>
              <a:t> </a:t>
            </a:r>
            <a:r>
              <a:rPr lang="ko-KR" altLang="en-US" dirty="0"/>
              <a:t>적용 및 운영을 통해 해결책 유효성 판단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문제</a:t>
            </a:r>
            <a:r>
              <a:rPr lang="en-US" altLang="ko-KR" dirty="0"/>
              <a:t>-</a:t>
            </a:r>
            <a:r>
              <a:rPr lang="ko-KR" altLang="en-US" dirty="0"/>
              <a:t>해결책의 지식 자산화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내외부</a:t>
            </a:r>
            <a:r>
              <a:rPr lang="ko-KR" altLang="en-US" dirty="0"/>
              <a:t> 전파 </a:t>
            </a: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956310260"/>
              </p:ext>
            </p:extLst>
          </p:nvPr>
        </p:nvGraphicFramePr>
        <p:xfrm>
          <a:off x="3800872" y="1484784"/>
          <a:ext cx="7023100" cy="500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오른쪽 화살표 2"/>
          <p:cNvSpPr/>
          <p:nvPr/>
        </p:nvSpPr>
        <p:spPr>
          <a:xfrm rot="3052346">
            <a:off x="8438537" y="2480836"/>
            <a:ext cx="360040" cy="432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7704098">
            <a:off x="8510480" y="5041336"/>
            <a:ext cx="360040" cy="432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3309302">
            <a:off x="5785922" y="5035575"/>
            <a:ext cx="360040" cy="432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8593928">
            <a:off x="5820676" y="2409528"/>
            <a:ext cx="360040" cy="432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추진 방향 및 원칙</a:t>
            </a:r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안</a:t>
            </a:r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864" y="1700808"/>
            <a:ext cx="867061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</a:rPr>
              <a:t>R&amp;D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성과 향상을 위한 품질 이슈에 대해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solidFill>
                  <a:schemeClr val="tx2"/>
                </a:solidFill>
              </a:rPr>
              <a:t>Open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관련자 자유롭게 참석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입장 개진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solidFill>
                  <a:schemeClr val="tx2"/>
                </a:solidFill>
              </a:rPr>
              <a:t>Zero 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문제점 및 해결에 대한 선입견 배제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solidFill>
                  <a:schemeClr val="tx2"/>
                </a:solidFill>
              </a:rPr>
              <a:t>Share &amp; Grow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지식 공유 및 전파를 통한 성장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53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Open Questions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0592" y="2852936"/>
            <a:ext cx="5616624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u="sng" dirty="0" smtClean="0"/>
              <a:t>목표</a:t>
            </a:r>
            <a:r>
              <a:rPr lang="en-US" altLang="ko-KR" sz="2400" u="sng" dirty="0" smtClean="0"/>
              <a:t>(Goal) </a:t>
            </a:r>
            <a:r>
              <a:rPr lang="ko-KR" altLang="en-US" sz="2400" u="sng" dirty="0" smtClean="0"/>
              <a:t>설정</a:t>
            </a:r>
            <a:endParaRPr lang="en-US" altLang="ko-KR" sz="2400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무엇에 대해 이야기하고 싶은가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미팅을 통해 무엇을 얻고 싶은가</a:t>
            </a:r>
            <a:r>
              <a:rPr lang="en-US" altLang="ko-KR" dirty="0" smtClean="0"/>
              <a:t>?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이것이 정말로 가치가 있는 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73622059"/>
              </p:ext>
            </p:extLst>
          </p:nvPr>
        </p:nvGraphicFramePr>
        <p:xfrm>
          <a:off x="1640632" y="1340768"/>
          <a:ext cx="6604000" cy="126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1280592" y="2348880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879450" y="2348880"/>
            <a:ext cx="401776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Open Questions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16696" y="2852936"/>
            <a:ext cx="6912768" cy="3554819"/>
          </a:xfrm>
          <a:prstGeom prst="rect">
            <a:avLst/>
          </a:prstGeom>
          <a:solidFill>
            <a:srgbClr val="3ACE7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u="sng" dirty="0" smtClean="0"/>
              <a:t>현실</a:t>
            </a:r>
            <a:r>
              <a:rPr lang="en-US" altLang="ko-KR" sz="2400" u="sng" dirty="0" smtClean="0"/>
              <a:t>(Reality) </a:t>
            </a:r>
            <a:r>
              <a:rPr lang="ko-KR" altLang="en-US" sz="2400" u="sng" dirty="0" smtClean="0"/>
              <a:t>파악</a:t>
            </a:r>
            <a:endParaRPr lang="en-US" altLang="ko-KR" sz="2400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어떤 일이 일어나고 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현재는 일이 어떻게 되고 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문제가 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자주 일어나고 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행동이 어떠한 결과를 가져오는가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무엇 때문에 이 문제가 일어나는가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문제를 해결하기 위해 지금까지 어떤 노력을 해 왔는가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42216679"/>
              </p:ext>
            </p:extLst>
          </p:nvPr>
        </p:nvGraphicFramePr>
        <p:xfrm>
          <a:off x="1640632" y="1340768"/>
          <a:ext cx="6604000" cy="126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2144688" y="2276872"/>
            <a:ext cx="129614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92960" y="2348880"/>
            <a:ext cx="45365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Open Questions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72680" y="2780928"/>
            <a:ext cx="6912768" cy="3554819"/>
          </a:xfrm>
          <a:prstGeom prst="rect">
            <a:avLst/>
          </a:prstGeom>
          <a:solidFill>
            <a:srgbClr val="99FF66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u="sng" dirty="0" smtClean="0"/>
              <a:t>해결안</a:t>
            </a:r>
            <a:r>
              <a:rPr lang="en-US" altLang="ko-KR" sz="2400" u="sng" dirty="0" smtClean="0"/>
              <a:t>(Options) </a:t>
            </a:r>
            <a:r>
              <a:rPr lang="ko-KR" altLang="en-US" sz="2400" u="sng" dirty="0" smtClean="0"/>
              <a:t>탐색</a:t>
            </a:r>
            <a:endParaRPr lang="en-US" altLang="ko-KR" sz="2400" u="sng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상황을 바꾸기 위해 무엇을 할 수 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다른 방법들은 어떤 것들이 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과거에 이와 비슷한 상황에서 어떤 방법을 사용했는가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누가 도움을 줄 수 있는가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어떤 해결방안이 가장 마음에 드는가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방안의 장점과 단점은 무엇인가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어떤 방안을 택하겠는가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42216679"/>
              </p:ext>
            </p:extLst>
          </p:nvPr>
        </p:nvGraphicFramePr>
        <p:xfrm>
          <a:off x="1640632" y="1340768"/>
          <a:ext cx="6604000" cy="126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2072680" y="2348880"/>
            <a:ext cx="316835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93160" y="2348880"/>
            <a:ext cx="25922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Open Questions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4968" y="3212976"/>
            <a:ext cx="4752528" cy="2308324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u="sng" dirty="0" smtClean="0"/>
              <a:t>정리</a:t>
            </a:r>
            <a:r>
              <a:rPr lang="en-US" altLang="ko-KR" sz="2400" u="sng" dirty="0" smtClean="0"/>
              <a:t>(Wrap-Up)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앞으로 무엇을 할 것인가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구체적으로 언제 그것을 할 것인가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어떤 것이 방해가 될 것인가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어떤 도움이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42216679"/>
              </p:ext>
            </p:extLst>
          </p:nvPr>
        </p:nvGraphicFramePr>
        <p:xfrm>
          <a:off x="1640632" y="1340768"/>
          <a:ext cx="6604000" cy="126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4664968" y="2348880"/>
            <a:ext cx="237626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193360" y="2276872"/>
            <a:ext cx="122413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2865" y="69269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Open Questions</a:t>
            </a:r>
            <a:endParaRPr lang="ko-KR" altLang="en-US" sz="2400" b="1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3717032"/>
            <a:ext cx="4392488" cy="1338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무엇에 대해 이야기하고 싶은가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미팅을 통해 무엇을 얻고 싶은가</a:t>
            </a:r>
            <a:r>
              <a:rPr lang="en-US" altLang="ko-KR" dirty="0" smtClean="0"/>
              <a:t>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이것이 정말로 가치가 있는 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82886" y="3140968"/>
            <a:ext cx="5123114" cy="3000821"/>
          </a:xfrm>
          <a:prstGeom prst="rect">
            <a:avLst/>
          </a:prstGeom>
          <a:solidFill>
            <a:srgbClr val="3ACE7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어떤 일이 일어나고 있는가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현재는 일이 어떻게 되고 있는가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문제가 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자주 일어나고 있는가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행동이 어떠한 결과를 가져오는가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무엇 때문에 이 문제가 일어나는가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문제를 해결하기 위해 지금까지 어떤 노력을 해 왔는가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442216679"/>
              </p:ext>
            </p:extLst>
          </p:nvPr>
        </p:nvGraphicFramePr>
        <p:xfrm>
          <a:off x="1640632" y="1340768"/>
          <a:ext cx="6604000" cy="126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61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8917</TotalTime>
  <Words>508</Words>
  <Application>Microsoft Office PowerPoint</Application>
  <PresentationFormat>A4 용지(210x297mm)</PresentationFormat>
  <Paragraphs>154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CJK KR Medium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Siwoocompany</dc:creator>
  <cp:lastModifiedBy>KGJ</cp:lastModifiedBy>
  <cp:revision>1488</cp:revision>
  <cp:lastPrinted>2015-12-07T04:44:18Z</cp:lastPrinted>
  <dcterms:created xsi:type="dcterms:W3CDTF">2015-02-02T05:02:45Z</dcterms:created>
  <dcterms:modified xsi:type="dcterms:W3CDTF">2016-06-09T05:49:40Z</dcterms:modified>
</cp:coreProperties>
</file>