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Montserrat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Light-bold.fntdata"/><Relationship Id="rId25" Type="http://schemas.openxmlformats.org/officeDocument/2006/relationships/font" Target="fonts/MontserratLight-regular.fntdata"/><Relationship Id="rId28" Type="http://schemas.openxmlformats.org/officeDocument/2006/relationships/font" Target="fonts/MontserratLight-boldItalic.fntdata"/><Relationship Id="rId27" Type="http://schemas.openxmlformats.org/officeDocument/2006/relationships/font" Target="fonts/Montserrat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54999f931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54999f93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654999f931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654999f931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54db3d40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654db3d40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654db3d40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654db3d40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654999f931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654999f931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654db3d40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654db3d40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54db3d40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54db3d40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4999f931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54999f931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54999f931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54999f931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54999f931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54999f931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4db3d40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54db3d40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54999f931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54999f931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54db3d405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54db3d405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54db3d405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54db3d405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54db3d405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54db3d405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11" Type="http://schemas.openxmlformats.org/officeDocument/2006/relationships/image" Target="../media/image8.png"/><Relationship Id="rId10" Type="http://schemas.openxmlformats.org/officeDocument/2006/relationships/image" Target="../media/image6.png"/><Relationship Id="rId12" Type="http://schemas.openxmlformats.org/officeDocument/2006/relationships/image" Target="../media/image16.png"/><Relationship Id="rId9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16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1.png"/><Relationship Id="rId13" Type="http://schemas.openxmlformats.org/officeDocument/2006/relationships/image" Target="../media/image14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1.png"/><Relationship Id="rId13" Type="http://schemas.openxmlformats.org/officeDocument/2006/relationships/image" Target="../media/image14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5" Type="http://schemas.openxmlformats.org/officeDocument/2006/relationships/image" Target="../media/image12.png"/><Relationship Id="rId14" Type="http://schemas.openxmlformats.org/officeDocument/2006/relationships/image" Target="../media/image9.png"/><Relationship Id="rId16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1.png"/><Relationship Id="rId13" Type="http://schemas.openxmlformats.org/officeDocument/2006/relationships/image" Target="../media/image14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8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1.png"/><Relationship Id="rId13" Type="http://schemas.openxmlformats.org/officeDocument/2006/relationships/image" Target="../media/image14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21125" y="0"/>
            <a:ext cx="2577000" cy="52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57" y="212123"/>
            <a:ext cx="1436193" cy="4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75" y="178800"/>
            <a:ext cx="452425" cy="44770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-21125" y="909150"/>
            <a:ext cx="25770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679650" y="936450"/>
            <a:ext cx="1681500" cy="4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Expenses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Visual Log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Ask Piggy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" name="Google Shape;59;p13"/>
          <p:cNvCxnSpPr/>
          <p:nvPr/>
        </p:nvCxnSpPr>
        <p:spPr>
          <a:xfrm>
            <a:off x="145825" y="747750"/>
            <a:ext cx="224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198" y="1023438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200" y="1458513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200" y="1880325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9550" y="2335325"/>
            <a:ext cx="183899" cy="1838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3459150" y="974850"/>
            <a:ext cx="4928700" cy="319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13"/>
          <p:cNvGrpSpPr/>
          <p:nvPr/>
        </p:nvGrpSpPr>
        <p:grpSpPr>
          <a:xfrm>
            <a:off x="3835200" y="1222975"/>
            <a:ext cx="4176600" cy="2697550"/>
            <a:chOff x="3931975" y="1268300"/>
            <a:chExt cx="4176600" cy="2697550"/>
          </a:xfrm>
        </p:grpSpPr>
        <p:sp>
          <p:nvSpPr>
            <p:cNvPr id="66" name="Google Shape;66;p13"/>
            <p:cNvSpPr/>
            <p:nvPr/>
          </p:nvSpPr>
          <p:spPr>
            <a:xfrm>
              <a:off x="3932650" y="1854250"/>
              <a:ext cx="4167300" cy="447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3932650" y="2263550"/>
              <a:ext cx="4167300" cy="447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8" name="Google Shape;68;p13"/>
            <p:cNvCxnSpPr/>
            <p:nvPr/>
          </p:nvCxnSpPr>
          <p:spPr>
            <a:xfrm>
              <a:off x="3931975" y="2248375"/>
              <a:ext cx="4176600" cy="15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" name="Google Shape;69;p13"/>
            <p:cNvSpPr/>
            <p:nvPr/>
          </p:nvSpPr>
          <p:spPr>
            <a:xfrm>
              <a:off x="5271300" y="2891500"/>
              <a:ext cx="1578600" cy="447600"/>
            </a:xfrm>
            <a:prstGeom prst="rect">
              <a:avLst/>
            </a:prstGeom>
            <a:solidFill>
              <a:srgbClr val="F8B0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 txBox="1"/>
            <p:nvPr/>
          </p:nvSpPr>
          <p:spPr>
            <a:xfrm>
              <a:off x="5527800" y="2923450"/>
              <a:ext cx="10656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Sign in</a:t>
              </a:r>
              <a:endPara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71" name="Google Shape;71;p13"/>
            <p:cNvPicPr preferRelativeResize="0"/>
            <p:nvPr/>
          </p:nvPicPr>
          <p:blipFill rotWithShape="1">
            <a:blip r:embed="rId9">
              <a:alphaModFix/>
            </a:blip>
            <a:srcRect b="26849" l="14320" r="25884" t="38723"/>
            <a:stretch/>
          </p:blipFill>
          <p:spPr>
            <a:xfrm>
              <a:off x="5010275" y="1268300"/>
              <a:ext cx="2186651" cy="394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13"/>
            <p:cNvSpPr txBox="1"/>
            <p:nvPr/>
          </p:nvSpPr>
          <p:spPr>
            <a:xfrm>
              <a:off x="4914450" y="3419550"/>
              <a:ext cx="2292300" cy="5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rgbClr val="99999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Don’t have an account? Sign up</a:t>
              </a:r>
              <a:endParaRPr i="1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rgbClr val="99999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Forgot your password?</a:t>
              </a:r>
              <a:endParaRPr i="1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3" name="Google Shape;73;p13"/>
            <p:cNvSpPr txBox="1"/>
            <p:nvPr/>
          </p:nvSpPr>
          <p:spPr>
            <a:xfrm>
              <a:off x="3996025" y="1854250"/>
              <a:ext cx="1681500" cy="9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Email</a:t>
              </a:r>
              <a:endParaRPr i="1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Password</a:t>
              </a:r>
              <a:endParaRPr i="1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2"/>
          <p:cNvSpPr/>
          <p:nvPr/>
        </p:nvSpPr>
        <p:spPr>
          <a:xfrm>
            <a:off x="-21125" y="0"/>
            <a:ext cx="2577000" cy="52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57" y="212123"/>
            <a:ext cx="1436193" cy="4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75" y="178800"/>
            <a:ext cx="452425" cy="447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6600" y="131400"/>
            <a:ext cx="219000" cy="2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2"/>
          <p:cNvSpPr txBox="1"/>
          <p:nvPr/>
        </p:nvSpPr>
        <p:spPr>
          <a:xfrm>
            <a:off x="6765225" y="44425"/>
            <a:ext cx="191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Search your expenses</a:t>
            </a:r>
            <a:endParaRPr i="1"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22"/>
          <p:cNvSpPr/>
          <p:nvPr/>
        </p:nvSpPr>
        <p:spPr>
          <a:xfrm>
            <a:off x="-21125" y="1766013"/>
            <a:ext cx="25770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2"/>
          <p:cNvSpPr txBox="1"/>
          <p:nvPr/>
        </p:nvSpPr>
        <p:spPr>
          <a:xfrm>
            <a:off x="679650" y="936450"/>
            <a:ext cx="1681500" cy="4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Expenses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Visual Log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Ask Piggy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Logout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9" name="Google Shape;369;p22"/>
          <p:cNvCxnSpPr/>
          <p:nvPr/>
        </p:nvCxnSpPr>
        <p:spPr>
          <a:xfrm>
            <a:off x="2581125" y="416225"/>
            <a:ext cx="6502800" cy="138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22"/>
          <p:cNvCxnSpPr/>
          <p:nvPr/>
        </p:nvCxnSpPr>
        <p:spPr>
          <a:xfrm>
            <a:off x="145825" y="747750"/>
            <a:ext cx="224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1" name="Google Shape;37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198" y="1023438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200" y="1458513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9200" y="1880325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9550" y="2335325"/>
            <a:ext cx="183899" cy="18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62675" y="844208"/>
            <a:ext cx="4939688" cy="2569851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2"/>
          <p:cNvSpPr txBox="1"/>
          <p:nvPr/>
        </p:nvSpPr>
        <p:spPr>
          <a:xfrm>
            <a:off x="3707025" y="3494550"/>
            <a:ext cx="42708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month versus last month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22"/>
          <p:cNvSpPr txBox="1"/>
          <p:nvPr/>
        </p:nvSpPr>
        <p:spPr>
          <a:xfrm>
            <a:off x="4544025" y="3854550"/>
            <a:ext cx="25770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You’re doing great so far!</a:t>
            </a:r>
            <a:endParaRPr i="1"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4774125" y="4252625"/>
            <a:ext cx="2116800" cy="441900"/>
          </a:xfrm>
          <a:prstGeom prst="roundRect">
            <a:avLst>
              <a:gd fmla="val 50000" name="adj"/>
            </a:avLst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2"/>
          <p:cNvSpPr txBox="1"/>
          <p:nvPr/>
        </p:nvSpPr>
        <p:spPr>
          <a:xfrm>
            <a:off x="4553925" y="4293075"/>
            <a:ext cx="25770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Change the range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/>
          <p:nvPr/>
        </p:nvSpPr>
        <p:spPr>
          <a:xfrm>
            <a:off x="-21125" y="0"/>
            <a:ext cx="2577000" cy="52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57" y="212123"/>
            <a:ext cx="1436193" cy="4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75" y="178800"/>
            <a:ext cx="452425" cy="447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6600" y="131400"/>
            <a:ext cx="219000" cy="2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3"/>
          <p:cNvSpPr txBox="1"/>
          <p:nvPr/>
        </p:nvSpPr>
        <p:spPr>
          <a:xfrm>
            <a:off x="6765225" y="44425"/>
            <a:ext cx="191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Search your expenses</a:t>
            </a:r>
            <a:endParaRPr i="1"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23"/>
          <p:cNvSpPr/>
          <p:nvPr/>
        </p:nvSpPr>
        <p:spPr>
          <a:xfrm>
            <a:off x="-21125" y="1766013"/>
            <a:ext cx="25770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3"/>
          <p:cNvSpPr txBox="1"/>
          <p:nvPr/>
        </p:nvSpPr>
        <p:spPr>
          <a:xfrm>
            <a:off x="679650" y="936450"/>
            <a:ext cx="1681500" cy="4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Expenses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Visual Log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Ask Piggy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Logout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1" name="Google Shape;391;p23"/>
          <p:cNvCxnSpPr/>
          <p:nvPr/>
        </p:nvCxnSpPr>
        <p:spPr>
          <a:xfrm>
            <a:off x="2581125" y="416225"/>
            <a:ext cx="6502800" cy="138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23"/>
          <p:cNvCxnSpPr/>
          <p:nvPr/>
        </p:nvCxnSpPr>
        <p:spPr>
          <a:xfrm>
            <a:off x="145825" y="747750"/>
            <a:ext cx="224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3" name="Google Shape;39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198" y="1023438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200" y="1458513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9200" y="1880325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9550" y="2335325"/>
            <a:ext cx="183899" cy="183899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3"/>
          <p:cNvSpPr/>
          <p:nvPr/>
        </p:nvSpPr>
        <p:spPr>
          <a:xfrm>
            <a:off x="4774125" y="747750"/>
            <a:ext cx="2116800" cy="441900"/>
          </a:xfrm>
          <a:prstGeom prst="roundRect">
            <a:avLst>
              <a:gd fmla="val 50000" name="adj"/>
            </a:avLst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3"/>
          <p:cNvSpPr txBox="1"/>
          <p:nvPr/>
        </p:nvSpPr>
        <p:spPr>
          <a:xfrm>
            <a:off x="4553925" y="788200"/>
            <a:ext cx="25770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Change the range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9" name="Google Shape;399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11250" y="1343700"/>
            <a:ext cx="2419668" cy="36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4"/>
          <p:cNvSpPr/>
          <p:nvPr/>
        </p:nvSpPr>
        <p:spPr>
          <a:xfrm>
            <a:off x="-21125" y="0"/>
            <a:ext cx="2577000" cy="52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5" name="Google Shape;4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57" y="212123"/>
            <a:ext cx="1436193" cy="4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75" y="178800"/>
            <a:ext cx="452425" cy="447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6600" y="131400"/>
            <a:ext cx="219000" cy="2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4"/>
          <p:cNvSpPr txBox="1"/>
          <p:nvPr/>
        </p:nvSpPr>
        <p:spPr>
          <a:xfrm>
            <a:off x="6765225" y="44425"/>
            <a:ext cx="191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Search your expenses</a:t>
            </a:r>
            <a:endParaRPr i="1"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24"/>
          <p:cNvSpPr/>
          <p:nvPr/>
        </p:nvSpPr>
        <p:spPr>
          <a:xfrm>
            <a:off x="-21125" y="1766013"/>
            <a:ext cx="25770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4"/>
          <p:cNvSpPr txBox="1"/>
          <p:nvPr/>
        </p:nvSpPr>
        <p:spPr>
          <a:xfrm>
            <a:off x="679650" y="936450"/>
            <a:ext cx="1681500" cy="4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Expenses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Visual Log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Ask Piggy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Logout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1" name="Google Shape;411;p24"/>
          <p:cNvCxnSpPr/>
          <p:nvPr/>
        </p:nvCxnSpPr>
        <p:spPr>
          <a:xfrm>
            <a:off x="2581125" y="416225"/>
            <a:ext cx="6502800" cy="138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24"/>
          <p:cNvCxnSpPr/>
          <p:nvPr/>
        </p:nvCxnSpPr>
        <p:spPr>
          <a:xfrm>
            <a:off x="145825" y="747750"/>
            <a:ext cx="224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3" name="Google Shape;41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198" y="1023438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200" y="1458513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9200" y="1880325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9550" y="2335325"/>
            <a:ext cx="183899" cy="18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62675" y="844208"/>
            <a:ext cx="4939688" cy="2569851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4"/>
          <p:cNvSpPr txBox="1"/>
          <p:nvPr/>
        </p:nvSpPr>
        <p:spPr>
          <a:xfrm>
            <a:off x="3707025" y="3494550"/>
            <a:ext cx="42708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XX/XX/XX</a:t>
            </a: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versus XX/XX/XX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p24"/>
          <p:cNvSpPr txBox="1"/>
          <p:nvPr/>
        </p:nvSpPr>
        <p:spPr>
          <a:xfrm>
            <a:off x="4544025" y="3854550"/>
            <a:ext cx="25770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Hmm… not so good</a:t>
            </a:r>
            <a:endParaRPr i="1"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24"/>
          <p:cNvSpPr/>
          <p:nvPr/>
        </p:nvSpPr>
        <p:spPr>
          <a:xfrm>
            <a:off x="4774125" y="4252625"/>
            <a:ext cx="2116800" cy="441900"/>
          </a:xfrm>
          <a:prstGeom prst="roundRect">
            <a:avLst>
              <a:gd fmla="val 50000" name="adj"/>
            </a:avLst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4"/>
          <p:cNvSpPr txBox="1"/>
          <p:nvPr/>
        </p:nvSpPr>
        <p:spPr>
          <a:xfrm>
            <a:off x="4553925" y="4293075"/>
            <a:ext cx="25770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Change the range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5"/>
          <p:cNvSpPr/>
          <p:nvPr/>
        </p:nvSpPr>
        <p:spPr>
          <a:xfrm>
            <a:off x="-21125" y="0"/>
            <a:ext cx="2577000" cy="52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57" y="212123"/>
            <a:ext cx="1436193" cy="4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75" y="178800"/>
            <a:ext cx="452425" cy="447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6600" y="131400"/>
            <a:ext cx="219000" cy="2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5"/>
          <p:cNvSpPr txBox="1"/>
          <p:nvPr/>
        </p:nvSpPr>
        <p:spPr>
          <a:xfrm>
            <a:off x="6765225" y="44425"/>
            <a:ext cx="191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Search your expenses</a:t>
            </a:r>
            <a:endParaRPr i="1"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25"/>
          <p:cNvSpPr/>
          <p:nvPr/>
        </p:nvSpPr>
        <p:spPr>
          <a:xfrm>
            <a:off x="-21125" y="2203463"/>
            <a:ext cx="25770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5"/>
          <p:cNvSpPr txBox="1"/>
          <p:nvPr/>
        </p:nvSpPr>
        <p:spPr>
          <a:xfrm>
            <a:off x="679650" y="936450"/>
            <a:ext cx="1681500" cy="4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Expenses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Visual Log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Ask Piggy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Logout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3" name="Google Shape;433;p25"/>
          <p:cNvCxnSpPr/>
          <p:nvPr/>
        </p:nvCxnSpPr>
        <p:spPr>
          <a:xfrm>
            <a:off x="2581125" y="416225"/>
            <a:ext cx="6502800" cy="138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25"/>
          <p:cNvCxnSpPr/>
          <p:nvPr/>
        </p:nvCxnSpPr>
        <p:spPr>
          <a:xfrm>
            <a:off x="145825" y="747750"/>
            <a:ext cx="224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35" name="Google Shape;43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198" y="1023438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200" y="1458513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9200" y="1880325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9550" y="2335325"/>
            <a:ext cx="183899" cy="18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25"/>
          <p:cNvPicPr preferRelativeResize="0"/>
          <p:nvPr/>
        </p:nvPicPr>
        <p:blipFill rotWithShape="1">
          <a:blip r:embed="rId10">
            <a:alphaModFix amt="15000"/>
          </a:blip>
          <a:srcRect b="16017" l="5338" r="0" t="24748"/>
          <a:stretch/>
        </p:blipFill>
        <p:spPr>
          <a:xfrm>
            <a:off x="3135562" y="827613"/>
            <a:ext cx="5728274" cy="3584574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5"/>
          <p:cNvSpPr txBox="1"/>
          <p:nvPr/>
        </p:nvSpPr>
        <p:spPr>
          <a:xfrm>
            <a:off x="3864288" y="1677488"/>
            <a:ext cx="42708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Ask </a:t>
            </a:r>
            <a:r>
              <a:rPr lang="en" sz="3600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Piggy</a:t>
            </a:r>
            <a:endParaRPr sz="3600">
              <a:solidFill>
                <a:srgbClr val="999999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41" name="Google Shape;441;p25"/>
          <p:cNvSpPr txBox="1"/>
          <p:nvPr/>
        </p:nvSpPr>
        <p:spPr>
          <a:xfrm>
            <a:off x="4543950" y="2287750"/>
            <a:ext cx="29115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What are you looking to answer?</a:t>
            </a:r>
            <a:endParaRPr i="1"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25"/>
          <p:cNvSpPr/>
          <p:nvPr/>
        </p:nvSpPr>
        <p:spPr>
          <a:xfrm>
            <a:off x="3645250" y="2650300"/>
            <a:ext cx="4626000" cy="39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5"/>
          <p:cNvSpPr txBox="1"/>
          <p:nvPr/>
        </p:nvSpPr>
        <p:spPr>
          <a:xfrm>
            <a:off x="3711900" y="2674250"/>
            <a:ext cx="42708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For example: “How much money should I save?”</a:t>
            </a:r>
            <a:endParaRPr i="1"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"/>
          <p:cNvSpPr/>
          <p:nvPr/>
        </p:nvSpPr>
        <p:spPr>
          <a:xfrm>
            <a:off x="-21125" y="0"/>
            <a:ext cx="2577000" cy="52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9" name="Google Shape;4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57" y="212123"/>
            <a:ext cx="1436193" cy="4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75" y="178800"/>
            <a:ext cx="452425" cy="447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6600" y="131400"/>
            <a:ext cx="219000" cy="2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26"/>
          <p:cNvSpPr txBox="1"/>
          <p:nvPr/>
        </p:nvSpPr>
        <p:spPr>
          <a:xfrm>
            <a:off x="6765225" y="44425"/>
            <a:ext cx="191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Search your expenses</a:t>
            </a:r>
            <a:endParaRPr i="1"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26"/>
          <p:cNvSpPr/>
          <p:nvPr/>
        </p:nvSpPr>
        <p:spPr>
          <a:xfrm>
            <a:off x="-21125" y="2203463"/>
            <a:ext cx="25770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6"/>
          <p:cNvSpPr txBox="1"/>
          <p:nvPr/>
        </p:nvSpPr>
        <p:spPr>
          <a:xfrm>
            <a:off x="679650" y="936450"/>
            <a:ext cx="1681500" cy="4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Expenses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Visual Log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Ask Piggy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Logout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5" name="Google Shape;455;p26"/>
          <p:cNvCxnSpPr/>
          <p:nvPr/>
        </p:nvCxnSpPr>
        <p:spPr>
          <a:xfrm>
            <a:off x="2581125" y="416225"/>
            <a:ext cx="6502800" cy="138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26"/>
          <p:cNvCxnSpPr/>
          <p:nvPr/>
        </p:nvCxnSpPr>
        <p:spPr>
          <a:xfrm>
            <a:off x="145825" y="747750"/>
            <a:ext cx="224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57" name="Google Shape;45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198" y="1023438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200" y="1458513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9200" y="1880325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9550" y="2335325"/>
            <a:ext cx="183899" cy="18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26"/>
          <p:cNvPicPr preferRelativeResize="0"/>
          <p:nvPr/>
        </p:nvPicPr>
        <p:blipFill rotWithShape="1">
          <a:blip r:embed="rId10">
            <a:alphaModFix amt="15000"/>
          </a:blip>
          <a:srcRect b="16017" l="5338" r="0" t="24748"/>
          <a:stretch/>
        </p:blipFill>
        <p:spPr>
          <a:xfrm>
            <a:off x="3135550" y="827613"/>
            <a:ext cx="5728274" cy="3584574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26"/>
          <p:cNvSpPr/>
          <p:nvPr/>
        </p:nvSpPr>
        <p:spPr>
          <a:xfrm>
            <a:off x="4796238" y="2310900"/>
            <a:ext cx="2406900" cy="39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6"/>
          <p:cNvSpPr txBox="1"/>
          <p:nvPr/>
        </p:nvSpPr>
        <p:spPr>
          <a:xfrm>
            <a:off x="4833982" y="2280000"/>
            <a:ext cx="7962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sz="18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Google Shape;464;p26"/>
          <p:cNvSpPr txBox="1"/>
          <p:nvPr/>
        </p:nvSpPr>
        <p:spPr>
          <a:xfrm>
            <a:off x="3864300" y="1791425"/>
            <a:ext cx="42708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much do you want to spend per month?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26"/>
          <p:cNvSpPr/>
          <p:nvPr/>
        </p:nvSpPr>
        <p:spPr>
          <a:xfrm>
            <a:off x="4931388" y="2910175"/>
            <a:ext cx="2116800" cy="441900"/>
          </a:xfrm>
          <a:prstGeom prst="roundRect">
            <a:avLst>
              <a:gd fmla="val 50000" name="adj"/>
            </a:avLst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6"/>
          <p:cNvSpPr txBox="1"/>
          <p:nvPr/>
        </p:nvSpPr>
        <p:spPr>
          <a:xfrm>
            <a:off x="4711188" y="2950625"/>
            <a:ext cx="25770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/>
          <p:nvPr/>
        </p:nvSpPr>
        <p:spPr>
          <a:xfrm>
            <a:off x="-21125" y="0"/>
            <a:ext cx="2577000" cy="52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2" name="Google Shape;4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57" y="212123"/>
            <a:ext cx="1436193" cy="4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75" y="178800"/>
            <a:ext cx="452425" cy="447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6600" y="131400"/>
            <a:ext cx="219000" cy="2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27"/>
          <p:cNvSpPr txBox="1"/>
          <p:nvPr/>
        </p:nvSpPr>
        <p:spPr>
          <a:xfrm>
            <a:off x="6765225" y="44425"/>
            <a:ext cx="191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Search your expenses</a:t>
            </a:r>
            <a:endParaRPr i="1"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6" name="Google Shape;476;p27"/>
          <p:cNvSpPr/>
          <p:nvPr/>
        </p:nvSpPr>
        <p:spPr>
          <a:xfrm>
            <a:off x="-21125" y="2203463"/>
            <a:ext cx="25770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7"/>
          <p:cNvSpPr txBox="1"/>
          <p:nvPr/>
        </p:nvSpPr>
        <p:spPr>
          <a:xfrm>
            <a:off x="679650" y="936450"/>
            <a:ext cx="1681500" cy="4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Expenses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Visual Log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Ask Piggy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Logout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8" name="Google Shape;478;p27"/>
          <p:cNvCxnSpPr/>
          <p:nvPr/>
        </p:nvCxnSpPr>
        <p:spPr>
          <a:xfrm>
            <a:off x="2581125" y="416225"/>
            <a:ext cx="6502800" cy="138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27"/>
          <p:cNvCxnSpPr/>
          <p:nvPr/>
        </p:nvCxnSpPr>
        <p:spPr>
          <a:xfrm>
            <a:off x="145825" y="747750"/>
            <a:ext cx="224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80" name="Google Shape;48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198" y="1023438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200" y="1458513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9200" y="1880325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9550" y="2335325"/>
            <a:ext cx="183899" cy="18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27"/>
          <p:cNvPicPr preferRelativeResize="0"/>
          <p:nvPr/>
        </p:nvPicPr>
        <p:blipFill rotWithShape="1">
          <a:blip r:embed="rId10">
            <a:alphaModFix amt="15000"/>
          </a:blip>
          <a:srcRect b="16017" l="5338" r="0" t="24748"/>
          <a:stretch/>
        </p:blipFill>
        <p:spPr>
          <a:xfrm>
            <a:off x="3135550" y="827613"/>
            <a:ext cx="5728274" cy="35845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5" name="Google Shape;485;p27"/>
          <p:cNvGrpSpPr/>
          <p:nvPr/>
        </p:nvGrpSpPr>
        <p:grpSpPr>
          <a:xfrm>
            <a:off x="3864300" y="1791425"/>
            <a:ext cx="4270800" cy="1560650"/>
            <a:chOff x="3864300" y="2235425"/>
            <a:chExt cx="4270800" cy="1560650"/>
          </a:xfrm>
        </p:grpSpPr>
        <p:sp>
          <p:nvSpPr>
            <p:cNvPr id="486" name="Google Shape;486;p27"/>
            <p:cNvSpPr txBox="1"/>
            <p:nvPr/>
          </p:nvSpPr>
          <p:spPr>
            <a:xfrm>
              <a:off x="3864300" y="2235425"/>
              <a:ext cx="42708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If you spent $30 a month while saving $20 each month, you can save $60 in three months</a:t>
              </a:r>
              <a:endParaRPr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4931388" y="3354175"/>
              <a:ext cx="2116800" cy="441900"/>
            </a:xfrm>
            <a:prstGeom prst="roundRect">
              <a:avLst>
                <a:gd fmla="val 50000" name="adj"/>
              </a:avLst>
            </a:prstGeom>
            <a:solidFill>
              <a:srgbClr val="F8B0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7"/>
            <p:cNvSpPr txBox="1"/>
            <p:nvPr/>
          </p:nvSpPr>
          <p:spPr>
            <a:xfrm>
              <a:off x="4711188" y="3394625"/>
              <a:ext cx="25770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Try again</a:t>
              </a:r>
              <a:endParaRPr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-21125" y="0"/>
            <a:ext cx="2577000" cy="52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57" y="212123"/>
            <a:ext cx="1436193" cy="4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75" y="178800"/>
            <a:ext cx="452425" cy="44770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/>
          <p:nvPr/>
        </p:nvSpPr>
        <p:spPr>
          <a:xfrm>
            <a:off x="-21125" y="909150"/>
            <a:ext cx="25770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679650" y="936450"/>
            <a:ext cx="1681500" cy="4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Expenses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Visual Log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Ask Piggy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145825" y="747750"/>
            <a:ext cx="224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4" name="Google Shape;8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198" y="1023438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200" y="1458513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200" y="1880325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9550" y="2335325"/>
            <a:ext cx="183899" cy="1838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/>
          <p:nvPr/>
        </p:nvSpPr>
        <p:spPr>
          <a:xfrm>
            <a:off x="3334600" y="1723500"/>
            <a:ext cx="2406900" cy="39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 txBox="1"/>
          <p:nvPr/>
        </p:nvSpPr>
        <p:spPr>
          <a:xfrm>
            <a:off x="3364607" y="1723500"/>
            <a:ext cx="7962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Email </a:t>
            </a:r>
            <a:endParaRPr i="1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4935600" y="3709850"/>
            <a:ext cx="20928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5110500" y="3756275"/>
            <a:ext cx="17430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Make account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4572000" y="657350"/>
            <a:ext cx="2406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Sign up now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5857675" y="1723500"/>
            <a:ext cx="2406900" cy="39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5887672" y="1723500"/>
            <a:ext cx="1084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Password</a:t>
            </a:r>
            <a:endParaRPr i="1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857675" y="2230025"/>
            <a:ext cx="2406900" cy="39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5887677" y="2230025"/>
            <a:ext cx="19254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Repeat p</a:t>
            </a:r>
            <a:r>
              <a:rPr i="1" lang="en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assword</a:t>
            </a:r>
            <a:endParaRPr i="1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3334600" y="2736550"/>
            <a:ext cx="2406900" cy="39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3364601" y="2736550"/>
            <a:ext cx="14952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First Name</a:t>
            </a:r>
            <a:endParaRPr i="1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3334600" y="2230025"/>
            <a:ext cx="2406900" cy="39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3364592" y="2230025"/>
            <a:ext cx="16587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Repeat Email</a:t>
            </a:r>
            <a:endParaRPr i="1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5857675" y="2736550"/>
            <a:ext cx="2406900" cy="39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5887677" y="2736550"/>
            <a:ext cx="19254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Last Name</a:t>
            </a:r>
            <a:endParaRPr i="1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-21125" y="0"/>
            <a:ext cx="2577000" cy="52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57" y="212123"/>
            <a:ext cx="1436193" cy="4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75" y="178800"/>
            <a:ext cx="452425" cy="44770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/>
          <p:nvPr/>
        </p:nvSpPr>
        <p:spPr>
          <a:xfrm>
            <a:off x="-21125" y="909150"/>
            <a:ext cx="25770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679650" y="936450"/>
            <a:ext cx="1681500" cy="4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Expenses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Visual Log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Ask Piggy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" name="Google Shape;112;p15"/>
          <p:cNvCxnSpPr/>
          <p:nvPr/>
        </p:nvCxnSpPr>
        <p:spPr>
          <a:xfrm>
            <a:off x="145825" y="747750"/>
            <a:ext cx="224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3" name="Google Shape;11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198" y="1023438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200" y="1458513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200" y="1880325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9550" y="2335325"/>
            <a:ext cx="183899" cy="18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/>
          <p:nvPr/>
        </p:nvSpPr>
        <p:spPr>
          <a:xfrm>
            <a:off x="3555925" y="1093825"/>
            <a:ext cx="4928700" cy="211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3892325" y="1961025"/>
            <a:ext cx="4167300" cy="39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3955700" y="1961025"/>
            <a:ext cx="1681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Email </a:t>
            </a:r>
            <a:endParaRPr i="1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4935600" y="2574200"/>
            <a:ext cx="20928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5110500" y="2596075"/>
            <a:ext cx="17430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Find my account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4572000" y="1294750"/>
            <a:ext cx="2988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Forgot your password?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>
            <a:off x="-21125" y="0"/>
            <a:ext cx="2577000" cy="52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57" y="212123"/>
            <a:ext cx="1436193" cy="4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75" y="178800"/>
            <a:ext cx="452425" cy="447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6600" y="131400"/>
            <a:ext cx="219000" cy="2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6765225" y="44425"/>
            <a:ext cx="191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Search your expenses</a:t>
            </a:r>
            <a:endParaRPr i="1"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-21125" y="909150"/>
            <a:ext cx="25770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 txBox="1"/>
          <p:nvPr/>
        </p:nvSpPr>
        <p:spPr>
          <a:xfrm>
            <a:off x="679650" y="936450"/>
            <a:ext cx="1681500" cy="4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Expenses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Visual Log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Ask Piggy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Logout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4" name="Google Shape;13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4800" y="2487725"/>
            <a:ext cx="4944495" cy="15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/>
          <p:nvPr/>
        </p:nvSpPr>
        <p:spPr>
          <a:xfrm>
            <a:off x="2555875" y="416225"/>
            <a:ext cx="66132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16"/>
          <p:cNvCxnSpPr/>
          <p:nvPr/>
        </p:nvCxnSpPr>
        <p:spPr>
          <a:xfrm>
            <a:off x="2581125" y="416225"/>
            <a:ext cx="6502800" cy="138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6"/>
          <p:cNvCxnSpPr/>
          <p:nvPr/>
        </p:nvCxnSpPr>
        <p:spPr>
          <a:xfrm>
            <a:off x="145825" y="747750"/>
            <a:ext cx="224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8" name="Google Shape;13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198" y="1023438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9200" y="1458513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9200" y="1880325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9550" y="2335325"/>
            <a:ext cx="183899" cy="18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 txBox="1"/>
          <p:nvPr/>
        </p:nvSpPr>
        <p:spPr>
          <a:xfrm>
            <a:off x="2632075" y="437975"/>
            <a:ext cx="3147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555875" y="4152225"/>
            <a:ext cx="66132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2632075" y="4173975"/>
            <a:ext cx="3147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Wallet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5" name="Google Shape;145;p16"/>
          <p:cNvCxnSpPr/>
          <p:nvPr/>
        </p:nvCxnSpPr>
        <p:spPr>
          <a:xfrm>
            <a:off x="2581125" y="4605788"/>
            <a:ext cx="6502800" cy="138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6" name="Google Shape;146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55639" y="1032363"/>
            <a:ext cx="2679459" cy="156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6"/>
          <p:cNvPicPr preferRelativeResize="0"/>
          <p:nvPr/>
        </p:nvPicPr>
        <p:blipFill rotWithShape="1">
          <a:blip r:embed="rId12">
            <a:alphaModFix/>
          </a:blip>
          <a:srcRect b="29943" l="0" r="0" t="18178"/>
          <a:stretch/>
        </p:blipFill>
        <p:spPr>
          <a:xfrm flipH="1" rot="10800000">
            <a:off x="8824395" y="549962"/>
            <a:ext cx="219000" cy="181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 rotWithShape="1">
          <a:blip r:embed="rId12">
            <a:alphaModFix/>
          </a:blip>
          <a:srcRect b="29943" l="0" r="0" t="18178"/>
          <a:stretch/>
        </p:blipFill>
        <p:spPr>
          <a:xfrm rot="10800000">
            <a:off x="8824395" y="4285137"/>
            <a:ext cx="219000" cy="181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/>
          <p:nvPr/>
        </p:nvSpPr>
        <p:spPr>
          <a:xfrm>
            <a:off x="-21125" y="0"/>
            <a:ext cx="2577000" cy="52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57" y="212123"/>
            <a:ext cx="1436193" cy="4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75" y="178800"/>
            <a:ext cx="452425" cy="447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6600" y="131400"/>
            <a:ext cx="219000" cy="2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/>
          <p:nvPr/>
        </p:nvSpPr>
        <p:spPr>
          <a:xfrm>
            <a:off x="6765225" y="44425"/>
            <a:ext cx="191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Search your expenses</a:t>
            </a:r>
            <a:endParaRPr i="1"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-21125" y="909150"/>
            <a:ext cx="25770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/>
        </p:nvSpPr>
        <p:spPr>
          <a:xfrm>
            <a:off x="679650" y="936450"/>
            <a:ext cx="1681500" cy="4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Expenses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Visual Log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Ask Piggy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Logout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2555875" y="416225"/>
            <a:ext cx="66132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17"/>
          <p:cNvCxnSpPr/>
          <p:nvPr/>
        </p:nvCxnSpPr>
        <p:spPr>
          <a:xfrm>
            <a:off x="2581125" y="416225"/>
            <a:ext cx="6502800" cy="138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7"/>
          <p:cNvCxnSpPr/>
          <p:nvPr/>
        </p:nvCxnSpPr>
        <p:spPr>
          <a:xfrm>
            <a:off x="145825" y="747750"/>
            <a:ext cx="224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3" name="Google Shape;16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198" y="1023438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200" y="1458513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9200" y="1880325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9550" y="2335325"/>
            <a:ext cx="183899" cy="18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/>
        </p:nvSpPr>
        <p:spPr>
          <a:xfrm>
            <a:off x="2632075" y="437975"/>
            <a:ext cx="3147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2555875" y="850025"/>
            <a:ext cx="66132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"/>
          <p:cNvSpPr txBox="1"/>
          <p:nvPr/>
        </p:nvSpPr>
        <p:spPr>
          <a:xfrm>
            <a:off x="2632075" y="871775"/>
            <a:ext cx="3147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Wallet</a:t>
            </a: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0" name="Google Shape;170;p17"/>
          <p:cNvCxnSpPr/>
          <p:nvPr/>
        </p:nvCxnSpPr>
        <p:spPr>
          <a:xfrm>
            <a:off x="2581125" y="1303588"/>
            <a:ext cx="6502800" cy="138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1" name="Google Shape;171;p17"/>
          <p:cNvPicPr preferRelativeResize="0"/>
          <p:nvPr/>
        </p:nvPicPr>
        <p:blipFill rotWithShape="1">
          <a:blip r:embed="rId10">
            <a:alphaModFix/>
          </a:blip>
          <a:srcRect b="29943" l="0" r="0" t="18178"/>
          <a:stretch/>
        </p:blipFill>
        <p:spPr>
          <a:xfrm>
            <a:off x="8824395" y="549962"/>
            <a:ext cx="219000" cy="181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7"/>
          <p:cNvPicPr preferRelativeResize="0"/>
          <p:nvPr/>
        </p:nvPicPr>
        <p:blipFill rotWithShape="1">
          <a:blip r:embed="rId10">
            <a:alphaModFix/>
          </a:blip>
          <a:srcRect b="29943" l="0" r="0" t="18178"/>
          <a:stretch/>
        </p:blipFill>
        <p:spPr>
          <a:xfrm rot="10800000">
            <a:off x="8824395" y="992837"/>
            <a:ext cx="219000" cy="1817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17"/>
          <p:cNvCxnSpPr/>
          <p:nvPr/>
        </p:nvCxnSpPr>
        <p:spPr>
          <a:xfrm>
            <a:off x="2611075" y="850013"/>
            <a:ext cx="6502800" cy="138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7"/>
          <p:cNvSpPr/>
          <p:nvPr/>
        </p:nvSpPr>
        <p:spPr>
          <a:xfrm>
            <a:off x="3273413" y="1710938"/>
            <a:ext cx="857400" cy="85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5547100" y="1710938"/>
            <a:ext cx="857400" cy="85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7594138" y="1710938"/>
            <a:ext cx="857400" cy="85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00074" y="1930524"/>
            <a:ext cx="404100" cy="40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773763" y="1930525"/>
            <a:ext cx="404100" cy="40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820800" y="1930525"/>
            <a:ext cx="404100" cy="4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7"/>
          <p:cNvSpPr txBox="1"/>
          <p:nvPr/>
        </p:nvSpPr>
        <p:spPr>
          <a:xfrm>
            <a:off x="2853275" y="2561275"/>
            <a:ext cx="1697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Bank Account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5126950" y="2561275"/>
            <a:ext cx="1697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Credit Card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7174000" y="2561275"/>
            <a:ext cx="1697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Wallet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2853275" y="2852700"/>
            <a:ext cx="1697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$500</a:t>
            </a:r>
            <a:endParaRPr b="1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5126963" y="2852700"/>
            <a:ext cx="1697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1" lang="en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$100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7174000" y="2852700"/>
            <a:ext cx="1697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$3.50</a:t>
            </a:r>
            <a:endParaRPr b="1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/>
          <p:nvPr/>
        </p:nvSpPr>
        <p:spPr>
          <a:xfrm>
            <a:off x="-21125" y="0"/>
            <a:ext cx="2577000" cy="52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57" y="212123"/>
            <a:ext cx="1436193" cy="4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75" y="178800"/>
            <a:ext cx="452425" cy="447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6600" y="131400"/>
            <a:ext cx="219000" cy="2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8"/>
          <p:cNvSpPr txBox="1"/>
          <p:nvPr/>
        </p:nvSpPr>
        <p:spPr>
          <a:xfrm>
            <a:off x="6765225" y="44425"/>
            <a:ext cx="191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Search your expenses</a:t>
            </a:r>
            <a:endParaRPr i="1"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-21125" y="1344213"/>
            <a:ext cx="25770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 txBox="1"/>
          <p:nvPr/>
        </p:nvSpPr>
        <p:spPr>
          <a:xfrm>
            <a:off x="679650" y="936450"/>
            <a:ext cx="1681500" cy="4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Expenses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Visual Log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Ask Piggy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Logout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7" name="Google Shape;197;p18"/>
          <p:cNvCxnSpPr/>
          <p:nvPr/>
        </p:nvCxnSpPr>
        <p:spPr>
          <a:xfrm>
            <a:off x="145825" y="747750"/>
            <a:ext cx="224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8" name="Google Shape;19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198" y="1023438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200" y="1458513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9200" y="1880325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9550" y="2335325"/>
            <a:ext cx="183899" cy="183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2" name="Google Shape;202;p18"/>
          <p:cNvGrpSpPr/>
          <p:nvPr/>
        </p:nvGrpSpPr>
        <p:grpSpPr>
          <a:xfrm>
            <a:off x="2632075" y="920225"/>
            <a:ext cx="6458449" cy="1541425"/>
            <a:chOff x="2632075" y="873500"/>
            <a:chExt cx="6458449" cy="1541425"/>
          </a:xfrm>
        </p:grpSpPr>
        <p:pic>
          <p:nvPicPr>
            <p:cNvPr id="203" name="Google Shape;203;p18"/>
            <p:cNvPicPr preferRelativeResize="0"/>
            <p:nvPr/>
          </p:nvPicPr>
          <p:blipFill rotWithShape="1">
            <a:blip r:embed="rId10">
              <a:alphaModFix/>
            </a:blip>
            <a:srcRect b="7472" l="5421" r="43427" t="53139"/>
            <a:stretch/>
          </p:blipFill>
          <p:spPr>
            <a:xfrm>
              <a:off x="2632075" y="873500"/>
              <a:ext cx="3659824" cy="1541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18"/>
            <p:cNvPicPr preferRelativeResize="0"/>
            <p:nvPr/>
          </p:nvPicPr>
          <p:blipFill rotWithShape="1">
            <a:blip r:embed="rId10">
              <a:alphaModFix/>
            </a:blip>
            <a:srcRect b="7472" l="26549" r="34060" t="53139"/>
            <a:stretch/>
          </p:blipFill>
          <p:spPr>
            <a:xfrm>
              <a:off x="6272150" y="873500"/>
              <a:ext cx="2818374" cy="1541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5" name="Google Shape;205;p18"/>
          <p:cNvSpPr/>
          <p:nvPr/>
        </p:nvSpPr>
        <p:spPr>
          <a:xfrm>
            <a:off x="2555875" y="416225"/>
            <a:ext cx="66132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18"/>
          <p:cNvCxnSpPr/>
          <p:nvPr/>
        </p:nvCxnSpPr>
        <p:spPr>
          <a:xfrm flipH="1" rot="10800000">
            <a:off x="2641250" y="859850"/>
            <a:ext cx="6442800" cy="156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7" name="Google Shape;207;p18"/>
          <p:cNvPicPr preferRelativeResize="0"/>
          <p:nvPr/>
        </p:nvPicPr>
        <p:blipFill rotWithShape="1">
          <a:blip r:embed="rId11">
            <a:alphaModFix/>
          </a:blip>
          <a:srcRect b="29943" l="0" r="0" t="18178"/>
          <a:stretch/>
        </p:blipFill>
        <p:spPr>
          <a:xfrm rot="10800000">
            <a:off x="8824395" y="536262"/>
            <a:ext cx="219000" cy="18177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8"/>
          <p:cNvSpPr txBox="1"/>
          <p:nvPr/>
        </p:nvSpPr>
        <p:spPr>
          <a:xfrm>
            <a:off x="2632075" y="437975"/>
            <a:ext cx="3147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Today’s Expenses</a:t>
            </a: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9" name="Google Shape;209;p18"/>
          <p:cNvCxnSpPr/>
          <p:nvPr/>
        </p:nvCxnSpPr>
        <p:spPr>
          <a:xfrm>
            <a:off x="2581125" y="416225"/>
            <a:ext cx="6502800" cy="138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0" name="Google Shape;210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584050" y="4588650"/>
            <a:ext cx="404100" cy="4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8"/>
          <p:cNvSpPr/>
          <p:nvPr/>
        </p:nvSpPr>
        <p:spPr>
          <a:xfrm>
            <a:off x="8047450" y="4588650"/>
            <a:ext cx="404100" cy="404100"/>
          </a:xfrm>
          <a:prstGeom prst="ellipse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40000" y="4665552"/>
            <a:ext cx="219000" cy="2502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18"/>
          <p:cNvGrpSpPr/>
          <p:nvPr/>
        </p:nvGrpSpPr>
        <p:grpSpPr>
          <a:xfrm>
            <a:off x="2632250" y="3010075"/>
            <a:ext cx="6458449" cy="789624"/>
            <a:chOff x="2632075" y="873500"/>
            <a:chExt cx="6458449" cy="789624"/>
          </a:xfrm>
        </p:grpSpPr>
        <p:pic>
          <p:nvPicPr>
            <p:cNvPr id="214" name="Google Shape;214;p18"/>
            <p:cNvPicPr preferRelativeResize="0"/>
            <p:nvPr/>
          </p:nvPicPr>
          <p:blipFill rotWithShape="1">
            <a:blip r:embed="rId10">
              <a:alphaModFix/>
            </a:blip>
            <a:srcRect b="26682" l="5421" r="43427" t="53139"/>
            <a:stretch/>
          </p:blipFill>
          <p:spPr>
            <a:xfrm>
              <a:off x="2632075" y="873500"/>
              <a:ext cx="3659824" cy="789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18"/>
            <p:cNvPicPr preferRelativeResize="0"/>
            <p:nvPr/>
          </p:nvPicPr>
          <p:blipFill rotWithShape="1">
            <a:blip r:embed="rId10">
              <a:alphaModFix/>
            </a:blip>
            <a:srcRect b="26682" l="26549" r="34060" t="53139"/>
            <a:stretch/>
          </p:blipFill>
          <p:spPr>
            <a:xfrm>
              <a:off x="6272150" y="873500"/>
              <a:ext cx="2818374" cy="7896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6" name="Google Shape;216;p18"/>
          <p:cNvSpPr/>
          <p:nvPr/>
        </p:nvSpPr>
        <p:spPr>
          <a:xfrm>
            <a:off x="2556050" y="2506075"/>
            <a:ext cx="66132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18"/>
          <p:cNvCxnSpPr/>
          <p:nvPr/>
        </p:nvCxnSpPr>
        <p:spPr>
          <a:xfrm flipH="1" rot="10800000">
            <a:off x="2641425" y="2949700"/>
            <a:ext cx="6442800" cy="156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8" name="Google Shape;218;p18"/>
          <p:cNvPicPr preferRelativeResize="0"/>
          <p:nvPr/>
        </p:nvPicPr>
        <p:blipFill rotWithShape="1">
          <a:blip r:embed="rId11">
            <a:alphaModFix/>
          </a:blip>
          <a:srcRect b="29943" l="0" r="0" t="18178"/>
          <a:stretch/>
        </p:blipFill>
        <p:spPr>
          <a:xfrm rot="10800000">
            <a:off x="8824570" y="2626112"/>
            <a:ext cx="219000" cy="181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8"/>
          <p:cNvSpPr txBox="1"/>
          <p:nvPr/>
        </p:nvSpPr>
        <p:spPr>
          <a:xfrm>
            <a:off x="2632250" y="2527825"/>
            <a:ext cx="3147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This Week’s </a:t>
            </a:r>
            <a:r>
              <a:rPr b="1"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Expenses</a:t>
            </a: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18"/>
          <p:cNvSpPr/>
          <p:nvPr/>
        </p:nvSpPr>
        <p:spPr>
          <a:xfrm>
            <a:off x="2556225" y="3768275"/>
            <a:ext cx="66132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" name="Google Shape;221;p18"/>
          <p:cNvCxnSpPr/>
          <p:nvPr/>
        </p:nvCxnSpPr>
        <p:spPr>
          <a:xfrm flipH="1" rot="10800000">
            <a:off x="2641600" y="4211900"/>
            <a:ext cx="6442800" cy="156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2" name="Google Shape;222;p18"/>
          <p:cNvPicPr preferRelativeResize="0"/>
          <p:nvPr/>
        </p:nvPicPr>
        <p:blipFill rotWithShape="1">
          <a:blip r:embed="rId11">
            <a:alphaModFix/>
          </a:blip>
          <a:srcRect b="29943" l="0" r="0" t="18178"/>
          <a:stretch/>
        </p:blipFill>
        <p:spPr>
          <a:xfrm flipH="1">
            <a:off x="8824745" y="3888312"/>
            <a:ext cx="219000" cy="18177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8"/>
          <p:cNvSpPr txBox="1"/>
          <p:nvPr/>
        </p:nvSpPr>
        <p:spPr>
          <a:xfrm>
            <a:off x="2632425" y="3790025"/>
            <a:ext cx="3147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This Month</a:t>
            </a:r>
            <a:r>
              <a:rPr b="1"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’s Expenses</a:t>
            </a: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/>
          <p:nvPr/>
        </p:nvSpPr>
        <p:spPr>
          <a:xfrm>
            <a:off x="-21125" y="0"/>
            <a:ext cx="2577000" cy="52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57" y="212123"/>
            <a:ext cx="1436193" cy="4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75" y="178800"/>
            <a:ext cx="452425" cy="447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6600" y="131400"/>
            <a:ext cx="219000" cy="2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9"/>
          <p:cNvSpPr txBox="1"/>
          <p:nvPr/>
        </p:nvSpPr>
        <p:spPr>
          <a:xfrm>
            <a:off x="6765225" y="44425"/>
            <a:ext cx="191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Search your expenses</a:t>
            </a:r>
            <a:endParaRPr i="1"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-21125" y="1344213"/>
            <a:ext cx="25770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9"/>
          <p:cNvSpPr txBox="1"/>
          <p:nvPr/>
        </p:nvSpPr>
        <p:spPr>
          <a:xfrm>
            <a:off x="679650" y="936450"/>
            <a:ext cx="1681500" cy="4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Expenses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Visual Log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Ask Piggy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Logout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5" name="Google Shape;235;p19"/>
          <p:cNvCxnSpPr/>
          <p:nvPr/>
        </p:nvCxnSpPr>
        <p:spPr>
          <a:xfrm>
            <a:off x="145825" y="747750"/>
            <a:ext cx="224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6" name="Google Shape;23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198" y="1023438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200" y="1458513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9200" y="1880325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9550" y="2335325"/>
            <a:ext cx="183899" cy="183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Google Shape;240;p19"/>
          <p:cNvGrpSpPr/>
          <p:nvPr/>
        </p:nvGrpSpPr>
        <p:grpSpPr>
          <a:xfrm>
            <a:off x="2632075" y="920225"/>
            <a:ext cx="6458449" cy="1541425"/>
            <a:chOff x="2632075" y="873500"/>
            <a:chExt cx="6458449" cy="1541425"/>
          </a:xfrm>
        </p:grpSpPr>
        <p:pic>
          <p:nvPicPr>
            <p:cNvPr id="241" name="Google Shape;241;p19"/>
            <p:cNvPicPr preferRelativeResize="0"/>
            <p:nvPr/>
          </p:nvPicPr>
          <p:blipFill rotWithShape="1">
            <a:blip r:embed="rId10">
              <a:alphaModFix/>
            </a:blip>
            <a:srcRect b="7472" l="5421" r="43427" t="53139"/>
            <a:stretch/>
          </p:blipFill>
          <p:spPr>
            <a:xfrm>
              <a:off x="2632075" y="873500"/>
              <a:ext cx="3659824" cy="1541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19"/>
            <p:cNvPicPr preferRelativeResize="0"/>
            <p:nvPr/>
          </p:nvPicPr>
          <p:blipFill rotWithShape="1">
            <a:blip r:embed="rId10">
              <a:alphaModFix/>
            </a:blip>
            <a:srcRect b="7472" l="26549" r="34060" t="53139"/>
            <a:stretch/>
          </p:blipFill>
          <p:spPr>
            <a:xfrm>
              <a:off x="6272150" y="873500"/>
              <a:ext cx="2818374" cy="1541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3" name="Google Shape;243;p19"/>
          <p:cNvSpPr/>
          <p:nvPr/>
        </p:nvSpPr>
        <p:spPr>
          <a:xfrm>
            <a:off x="2555875" y="416225"/>
            <a:ext cx="66132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4" name="Google Shape;244;p19"/>
          <p:cNvCxnSpPr/>
          <p:nvPr/>
        </p:nvCxnSpPr>
        <p:spPr>
          <a:xfrm flipH="1" rot="10800000">
            <a:off x="2641250" y="859850"/>
            <a:ext cx="6442800" cy="156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5" name="Google Shape;245;p19"/>
          <p:cNvPicPr preferRelativeResize="0"/>
          <p:nvPr/>
        </p:nvPicPr>
        <p:blipFill rotWithShape="1">
          <a:blip r:embed="rId11">
            <a:alphaModFix/>
          </a:blip>
          <a:srcRect b="29943" l="0" r="0" t="18178"/>
          <a:stretch/>
        </p:blipFill>
        <p:spPr>
          <a:xfrm rot="10800000">
            <a:off x="8824395" y="536262"/>
            <a:ext cx="219000" cy="18177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9"/>
          <p:cNvSpPr txBox="1"/>
          <p:nvPr/>
        </p:nvSpPr>
        <p:spPr>
          <a:xfrm>
            <a:off x="2632075" y="437975"/>
            <a:ext cx="3147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Today’s Expenses</a:t>
            </a: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7" name="Google Shape;247;p19"/>
          <p:cNvCxnSpPr/>
          <p:nvPr/>
        </p:nvCxnSpPr>
        <p:spPr>
          <a:xfrm>
            <a:off x="2581125" y="416225"/>
            <a:ext cx="6502800" cy="138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8" name="Google Shape;248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584050" y="4588650"/>
            <a:ext cx="404100" cy="4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9"/>
          <p:cNvSpPr/>
          <p:nvPr/>
        </p:nvSpPr>
        <p:spPr>
          <a:xfrm>
            <a:off x="8047450" y="4588650"/>
            <a:ext cx="404100" cy="404100"/>
          </a:xfrm>
          <a:prstGeom prst="ellipse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40000" y="4665552"/>
            <a:ext cx="219000" cy="2502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1" name="Google Shape;251;p19"/>
          <p:cNvGrpSpPr/>
          <p:nvPr/>
        </p:nvGrpSpPr>
        <p:grpSpPr>
          <a:xfrm>
            <a:off x="2632250" y="3010075"/>
            <a:ext cx="6458449" cy="789624"/>
            <a:chOff x="2632075" y="873500"/>
            <a:chExt cx="6458449" cy="789624"/>
          </a:xfrm>
        </p:grpSpPr>
        <p:pic>
          <p:nvPicPr>
            <p:cNvPr id="252" name="Google Shape;252;p19"/>
            <p:cNvPicPr preferRelativeResize="0"/>
            <p:nvPr/>
          </p:nvPicPr>
          <p:blipFill rotWithShape="1">
            <a:blip r:embed="rId10">
              <a:alphaModFix/>
            </a:blip>
            <a:srcRect b="26682" l="5421" r="43427" t="53139"/>
            <a:stretch/>
          </p:blipFill>
          <p:spPr>
            <a:xfrm>
              <a:off x="2632075" y="873500"/>
              <a:ext cx="3659824" cy="789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19"/>
            <p:cNvPicPr preferRelativeResize="0"/>
            <p:nvPr/>
          </p:nvPicPr>
          <p:blipFill rotWithShape="1">
            <a:blip r:embed="rId10">
              <a:alphaModFix/>
            </a:blip>
            <a:srcRect b="26682" l="26549" r="34060" t="53139"/>
            <a:stretch/>
          </p:blipFill>
          <p:spPr>
            <a:xfrm>
              <a:off x="6272150" y="873500"/>
              <a:ext cx="2818374" cy="7896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4" name="Google Shape;254;p19"/>
          <p:cNvSpPr/>
          <p:nvPr/>
        </p:nvSpPr>
        <p:spPr>
          <a:xfrm>
            <a:off x="2556050" y="2506075"/>
            <a:ext cx="66132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5" name="Google Shape;255;p19"/>
          <p:cNvCxnSpPr/>
          <p:nvPr/>
        </p:nvCxnSpPr>
        <p:spPr>
          <a:xfrm flipH="1" rot="10800000">
            <a:off x="2641425" y="2949700"/>
            <a:ext cx="6442800" cy="156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6" name="Google Shape;256;p19"/>
          <p:cNvPicPr preferRelativeResize="0"/>
          <p:nvPr/>
        </p:nvPicPr>
        <p:blipFill rotWithShape="1">
          <a:blip r:embed="rId11">
            <a:alphaModFix/>
          </a:blip>
          <a:srcRect b="29943" l="0" r="0" t="18178"/>
          <a:stretch/>
        </p:blipFill>
        <p:spPr>
          <a:xfrm rot="10800000">
            <a:off x="8824570" y="2626112"/>
            <a:ext cx="219000" cy="18177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9"/>
          <p:cNvSpPr txBox="1"/>
          <p:nvPr/>
        </p:nvSpPr>
        <p:spPr>
          <a:xfrm>
            <a:off x="2632250" y="2527825"/>
            <a:ext cx="3147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This Week’s Expenses</a:t>
            </a: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19"/>
          <p:cNvSpPr/>
          <p:nvPr/>
        </p:nvSpPr>
        <p:spPr>
          <a:xfrm>
            <a:off x="2556225" y="3768275"/>
            <a:ext cx="66132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9" name="Google Shape;259;p19"/>
          <p:cNvCxnSpPr/>
          <p:nvPr/>
        </p:nvCxnSpPr>
        <p:spPr>
          <a:xfrm flipH="1" rot="10800000">
            <a:off x="2641600" y="4211900"/>
            <a:ext cx="6442800" cy="156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19"/>
          <p:cNvSpPr txBox="1"/>
          <p:nvPr/>
        </p:nvSpPr>
        <p:spPr>
          <a:xfrm>
            <a:off x="2632425" y="3790025"/>
            <a:ext cx="3147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This Month’s Expenses</a:t>
            </a: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19"/>
          <p:cNvSpPr/>
          <p:nvPr/>
        </p:nvSpPr>
        <p:spPr>
          <a:xfrm>
            <a:off x="6858250" y="1791825"/>
            <a:ext cx="2185500" cy="3225900"/>
          </a:xfrm>
          <a:prstGeom prst="roundRect">
            <a:avLst>
              <a:gd fmla="val 15241" name="adj"/>
            </a:avLst>
          </a:prstGeom>
          <a:solidFill>
            <a:srgbClr val="F8B0B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7119404" y="2703850"/>
            <a:ext cx="1681500" cy="25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 txBox="1"/>
          <p:nvPr/>
        </p:nvSpPr>
        <p:spPr>
          <a:xfrm>
            <a:off x="7119400" y="2639488"/>
            <a:ext cx="10206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endParaRPr i="1" sz="11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7119400" y="2118800"/>
            <a:ext cx="394500" cy="39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7762906" y="2124600"/>
            <a:ext cx="394500" cy="39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8406393" y="2118800"/>
            <a:ext cx="394500" cy="39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223648" y="2219795"/>
            <a:ext cx="185856" cy="185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867154" y="2225596"/>
            <a:ext cx="185856" cy="185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510641" y="2219796"/>
            <a:ext cx="185856" cy="18585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9"/>
          <p:cNvSpPr/>
          <p:nvPr/>
        </p:nvSpPr>
        <p:spPr>
          <a:xfrm>
            <a:off x="7114854" y="3016200"/>
            <a:ext cx="1681500" cy="25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 txBox="1"/>
          <p:nvPr/>
        </p:nvSpPr>
        <p:spPr>
          <a:xfrm>
            <a:off x="7114850" y="2951838"/>
            <a:ext cx="10206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Amount</a:t>
            </a:r>
            <a:endParaRPr i="1" sz="11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7123929" y="3330938"/>
            <a:ext cx="1681500" cy="25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 txBox="1"/>
          <p:nvPr/>
        </p:nvSpPr>
        <p:spPr>
          <a:xfrm>
            <a:off x="7123925" y="3266575"/>
            <a:ext cx="10206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Category</a:t>
            </a:r>
            <a:endParaRPr i="1" sz="11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19"/>
          <p:cNvSpPr/>
          <p:nvPr/>
        </p:nvSpPr>
        <p:spPr>
          <a:xfrm>
            <a:off x="7119391" y="3639488"/>
            <a:ext cx="1681500" cy="25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 txBox="1"/>
          <p:nvPr/>
        </p:nvSpPr>
        <p:spPr>
          <a:xfrm>
            <a:off x="7119388" y="3575125"/>
            <a:ext cx="10206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Tags</a:t>
            </a:r>
            <a:endParaRPr i="1" sz="11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7128466" y="3954225"/>
            <a:ext cx="1681500" cy="25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 txBox="1"/>
          <p:nvPr/>
        </p:nvSpPr>
        <p:spPr>
          <a:xfrm>
            <a:off x="7128483" y="3889875"/>
            <a:ext cx="16815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Date of Expense</a:t>
            </a:r>
            <a:endParaRPr i="1" sz="11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7439784" y="4467375"/>
            <a:ext cx="1048800" cy="219000"/>
          </a:xfrm>
          <a:prstGeom prst="roundRect">
            <a:avLst>
              <a:gd fmla="val 50000" name="adj"/>
            </a:avLst>
          </a:prstGeom>
          <a:solidFill>
            <a:srgbClr val="F8B0B0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 txBox="1"/>
          <p:nvPr/>
        </p:nvSpPr>
        <p:spPr>
          <a:xfrm>
            <a:off x="7330675" y="4413935"/>
            <a:ext cx="12771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"/>
          <p:cNvSpPr/>
          <p:nvPr/>
        </p:nvSpPr>
        <p:spPr>
          <a:xfrm>
            <a:off x="-21125" y="0"/>
            <a:ext cx="2577000" cy="52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57" y="212123"/>
            <a:ext cx="1436193" cy="4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75" y="178800"/>
            <a:ext cx="452425" cy="447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6600" y="131400"/>
            <a:ext cx="219000" cy="2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0"/>
          <p:cNvSpPr txBox="1"/>
          <p:nvPr/>
        </p:nvSpPr>
        <p:spPr>
          <a:xfrm>
            <a:off x="6765225" y="44425"/>
            <a:ext cx="191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Search your expenses</a:t>
            </a:r>
            <a:endParaRPr i="1"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20"/>
          <p:cNvSpPr/>
          <p:nvPr/>
        </p:nvSpPr>
        <p:spPr>
          <a:xfrm>
            <a:off x="-21125" y="1344213"/>
            <a:ext cx="25770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0"/>
          <p:cNvSpPr txBox="1"/>
          <p:nvPr/>
        </p:nvSpPr>
        <p:spPr>
          <a:xfrm>
            <a:off x="679650" y="936450"/>
            <a:ext cx="1681500" cy="4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Expenses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Visual Log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Ask Piggy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Logout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1" name="Google Shape;291;p20"/>
          <p:cNvCxnSpPr/>
          <p:nvPr/>
        </p:nvCxnSpPr>
        <p:spPr>
          <a:xfrm>
            <a:off x="145825" y="747750"/>
            <a:ext cx="224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2" name="Google Shape;29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198" y="1023438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200" y="1458513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9200" y="1880325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9550" y="2335325"/>
            <a:ext cx="183899" cy="183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" name="Google Shape;296;p20"/>
          <p:cNvGrpSpPr/>
          <p:nvPr/>
        </p:nvGrpSpPr>
        <p:grpSpPr>
          <a:xfrm>
            <a:off x="2632075" y="920225"/>
            <a:ext cx="6458449" cy="1541425"/>
            <a:chOff x="2632075" y="873500"/>
            <a:chExt cx="6458449" cy="1541425"/>
          </a:xfrm>
        </p:grpSpPr>
        <p:pic>
          <p:nvPicPr>
            <p:cNvPr id="297" name="Google Shape;297;p20"/>
            <p:cNvPicPr preferRelativeResize="0"/>
            <p:nvPr/>
          </p:nvPicPr>
          <p:blipFill rotWithShape="1">
            <a:blip r:embed="rId10">
              <a:alphaModFix/>
            </a:blip>
            <a:srcRect b="7472" l="5421" r="43427" t="53139"/>
            <a:stretch/>
          </p:blipFill>
          <p:spPr>
            <a:xfrm>
              <a:off x="2632075" y="873500"/>
              <a:ext cx="3659824" cy="1541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20"/>
            <p:cNvPicPr preferRelativeResize="0"/>
            <p:nvPr/>
          </p:nvPicPr>
          <p:blipFill rotWithShape="1">
            <a:blip r:embed="rId10">
              <a:alphaModFix/>
            </a:blip>
            <a:srcRect b="7472" l="26549" r="34060" t="53139"/>
            <a:stretch/>
          </p:blipFill>
          <p:spPr>
            <a:xfrm>
              <a:off x="6272150" y="873500"/>
              <a:ext cx="2818374" cy="1541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9" name="Google Shape;299;p20"/>
          <p:cNvSpPr/>
          <p:nvPr/>
        </p:nvSpPr>
        <p:spPr>
          <a:xfrm>
            <a:off x="2555875" y="416225"/>
            <a:ext cx="66132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0" name="Google Shape;300;p20"/>
          <p:cNvCxnSpPr/>
          <p:nvPr/>
        </p:nvCxnSpPr>
        <p:spPr>
          <a:xfrm flipH="1" rot="10800000">
            <a:off x="2641250" y="859850"/>
            <a:ext cx="6442800" cy="156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1" name="Google Shape;301;p20"/>
          <p:cNvPicPr preferRelativeResize="0"/>
          <p:nvPr/>
        </p:nvPicPr>
        <p:blipFill rotWithShape="1">
          <a:blip r:embed="rId11">
            <a:alphaModFix/>
          </a:blip>
          <a:srcRect b="29943" l="0" r="0" t="18178"/>
          <a:stretch/>
        </p:blipFill>
        <p:spPr>
          <a:xfrm rot="10800000">
            <a:off x="8824395" y="536262"/>
            <a:ext cx="219000" cy="18177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0"/>
          <p:cNvSpPr txBox="1"/>
          <p:nvPr/>
        </p:nvSpPr>
        <p:spPr>
          <a:xfrm>
            <a:off x="2632075" y="437975"/>
            <a:ext cx="3147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Today’s Expenses</a:t>
            </a: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3" name="Google Shape;303;p20"/>
          <p:cNvCxnSpPr/>
          <p:nvPr/>
        </p:nvCxnSpPr>
        <p:spPr>
          <a:xfrm>
            <a:off x="2581125" y="416225"/>
            <a:ext cx="6502800" cy="138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4" name="Google Shape;304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584050" y="4588650"/>
            <a:ext cx="404100" cy="4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0"/>
          <p:cNvSpPr/>
          <p:nvPr/>
        </p:nvSpPr>
        <p:spPr>
          <a:xfrm>
            <a:off x="8047450" y="4588650"/>
            <a:ext cx="404100" cy="404100"/>
          </a:xfrm>
          <a:prstGeom prst="ellipse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40000" y="4665552"/>
            <a:ext cx="219000" cy="2502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7" name="Google Shape;307;p20"/>
          <p:cNvGrpSpPr/>
          <p:nvPr/>
        </p:nvGrpSpPr>
        <p:grpSpPr>
          <a:xfrm>
            <a:off x="2632250" y="3010075"/>
            <a:ext cx="6458449" cy="789624"/>
            <a:chOff x="2632075" y="873500"/>
            <a:chExt cx="6458449" cy="789624"/>
          </a:xfrm>
        </p:grpSpPr>
        <p:pic>
          <p:nvPicPr>
            <p:cNvPr id="308" name="Google Shape;308;p20"/>
            <p:cNvPicPr preferRelativeResize="0"/>
            <p:nvPr/>
          </p:nvPicPr>
          <p:blipFill rotWithShape="1">
            <a:blip r:embed="rId10">
              <a:alphaModFix/>
            </a:blip>
            <a:srcRect b="26682" l="5421" r="43427" t="53139"/>
            <a:stretch/>
          </p:blipFill>
          <p:spPr>
            <a:xfrm>
              <a:off x="2632075" y="873500"/>
              <a:ext cx="3659824" cy="789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" name="Google Shape;309;p20"/>
            <p:cNvPicPr preferRelativeResize="0"/>
            <p:nvPr/>
          </p:nvPicPr>
          <p:blipFill rotWithShape="1">
            <a:blip r:embed="rId10">
              <a:alphaModFix/>
            </a:blip>
            <a:srcRect b="26682" l="26549" r="34060" t="53139"/>
            <a:stretch/>
          </p:blipFill>
          <p:spPr>
            <a:xfrm>
              <a:off x="6272150" y="873500"/>
              <a:ext cx="2818374" cy="7896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0" name="Google Shape;310;p20"/>
          <p:cNvSpPr/>
          <p:nvPr/>
        </p:nvSpPr>
        <p:spPr>
          <a:xfrm>
            <a:off x="2556050" y="2506075"/>
            <a:ext cx="66132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20"/>
          <p:cNvCxnSpPr/>
          <p:nvPr/>
        </p:nvCxnSpPr>
        <p:spPr>
          <a:xfrm flipH="1" rot="10800000">
            <a:off x="2641425" y="2949700"/>
            <a:ext cx="6442800" cy="156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2" name="Google Shape;312;p20"/>
          <p:cNvPicPr preferRelativeResize="0"/>
          <p:nvPr/>
        </p:nvPicPr>
        <p:blipFill rotWithShape="1">
          <a:blip r:embed="rId11">
            <a:alphaModFix/>
          </a:blip>
          <a:srcRect b="29943" l="0" r="0" t="18178"/>
          <a:stretch/>
        </p:blipFill>
        <p:spPr>
          <a:xfrm rot="10800000">
            <a:off x="8824570" y="2626112"/>
            <a:ext cx="219000" cy="18177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0"/>
          <p:cNvSpPr txBox="1"/>
          <p:nvPr/>
        </p:nvSpPr>
        <p:spPr>
          <a:xfrm>
            <a:off x="2632250" y="2527825"/>
            <a:ext cx="3147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This Week’s Expenses</a:t>
            </a: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2556225" y="3768275"/>
            <a:ext cx="66132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5" name="Google Shape;315;p20"/>
          <p:cNvCxnSpPr/>
          <p:nvPr/>
        </p:nvCxnSpPr>
        <p:spPr>
          <a:xfrm flipH="1" rot="10800000">
            <a:off x="2641600" y="4211900"/>
            <a:ext cx="6442800" cy="156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6" name="Google Shape;316;p20"/>
          <p:cNvPicPr preferRelativeResize="0"/>
          <p:nvPr/>
        </p:nvPicPr>
        <p:blipFill rotWithShape="1">
          <a:blip r:embed="rId11">
            <a:alphaModFix/>
          </a:blip>
          <a:srcRect b="29943" l="0" r="0" t="18178"/>
          <a:stretch/>
        </p:blipFill>
        <p:spPr>
          <a:xfrm flipH="1">
            <a:off x="8824745" y="3888312"/>
            <a:ext cx="219000" cy="181771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0"/>
          <p:cNvSpPr txBox="1"/>
          <p:nvPr/>
        </p:nvSpPr>
        <p:spPr>
          <a:xfrm>
            <a:off x="2632425" y="3790025"/>
            <a:ext cx="3147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This Month’s Expenses</a:t>
            </a: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20"/>
          <p:cNvSpPr/>
          <p:nvPr/>
        </p:nvSpPr>
        <p:spPr>
          <a:xfrm>
            <a:off x="6301950" y="1791825"/>
            <a:ext cx="2185500" cy="3225900"/>
          </a:xfrm>
          <a:prstGeom prst="roundRect">
            <a:avLst>
              <a:gd fmla="val 15241" name="adj"/>
            </a:avLst>
          </a:prstGeom>
          <a:solidFill>
            <a:srgbClr val="F8B0B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20"/>
          <p:cNvPicPr preferRelativeResize="0"/>
          <p:nvPr/>
        </p:nvPicPr>
        <p:blipFill rotWithShape="1">
          <a:blip r:embed="rId14">
            <a:alphaModFix/>
          </a:blip>
          <a:srcRect b="0" l="0" r="0" t="7493"/>
          <a:stretch/>
        </p:blipFill>
        <p:spPr>
          <a:xfrm>
            <a:off x="6504100" y="1961625"/>
            <a:ext cx="1781175" cy="290772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/>
          <p:nvPr/>
        </p:nvSpPr>
        <p:spPr>
          <a:xfrm>
            <a:off x="-21125" y="0"/>
            <a:ext cx="2577000" cy="52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57" y="212123"/>
            <a:ext cx="1436193" cy="4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75" y="178800"/>
            <a:ext cx="452425" cy="447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6600" y="131400"/>
            <a:ext cx="219000" cy="2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1"/>
          <p:cNvSpPr txBox="1"/>
          <p:nvPr/>
        </p:nvSpPr>
        <p:spPr>
          <a:xfrm>
            <a:off x="6765225" y="44425"/>
            <a:ext cx="191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Search your expenses</a:t>
            </a:r>
            <a:endParaRPr i="1"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21"/>
          <p:cNvSpPr/>
          <p:nvPr/>
        </p:nvSpPr>
        <p:spPr>
          <a:xfrm>
            <a:off x="-21125" y="1344213"/>
            <a:ext cx="25770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"/>
          <p:cNvSpPr txBox="1"/>
          <p:nvPr/>
        </p:nvSpPr>
        <p:spPr>
          <a:xfrm>
            <a:off x="679650" y="936450"/>
            <a:ext cx="1681500" cy="4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Expenses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Visual Log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Ask Piggy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Logout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1" name="Google Shape;331;p21"/>
          <p:cNvCxnSpPr/>
          <p:nvPr/>
        </p:nvCxnSpPr>
        <p:spPr>
          <a:xfrm>
            <a:off x="145825" y="747750"/>
            <a:ext cx="224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2" name="Google Shape;33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198" y="1023438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200" y="1458513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9200" y="1880325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9550" y="2335325"/>
            <a:ext cx="183899" cy="183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21"/>
          <p:cNvGrpSpPr/>
          <p:nvPr/>
        </p:nvGrpSpPr>
        <p:grpSpPr>
          <a:xfrm>
            <a:off x="2632075" y="920225"/>
            <a:ext cx="6458449" cy="1541425"/>
            <a:chOff x="2632075" y="873500"/>
            <a:chExt cx="6458449" cy="1541425"/>
          </a:xfrm>
        </p:grpSpPr>
        <p:pic>
          <p:nvPicPr>
            <p:cNvPr id="337" name="Google Shape;337;p21"/>
            <p:cNvPicPr preferRelativeResize="0"/>
            <p:nvPr/>
          </p:nvPicPr>
          <p:blipFill rotWithShape="1">
            <a:blip r:embed="rId10">
              <a:alphaModFix/>
            </a:blip>
            <a:srcRect b="7472" l="5421" r="43427" t="53139"/>
            <a:stretch/>
          </p:blipFill>
          <p:spPr>
            <a:xfrm>
              <a:off x="2632075" y="873500"/>
              <a:ext cx="3659824" cy="1541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21"/>
            <p:cNvPicPr preferRelativeResize="0"/>
            <p:nvPr/>
          </p:nvPicPr>
          <p:blipFill rotWithShape="1">
            <a:blip r:embed="rId10">
              <a:alphaModFix/>
            </a:blip>
            <a:srcRect b="7472" l="26549" r="34060" t="53139"/>
            <a:stretch/>
          </p:blipFill>
          <p:spPr>
            <a:xfrm>
              <a:off x="6272150" y="873500"/>
              <a:ext cx="2818374" cy="1541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9" name="Google Shape;339;p21"/>
          <p:cNvSpPr/>
          <p:nvPr/>
        </p:nvSpPr>
        <p:spPr>
          <a:xfrm>
            <a:off x="2555875" y="416225"/>
            <a:ext cx="66132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0" name="Google Shape;340;p21"/>
          <p:cNvCxnSpPr/>
          <p:nvPr/>
        </p:nvCxnSpPr>
        <p:spPr>
          <a:xfrm flipH="1" rot="10800000">
            <a:off x="2641250" y="859850"/>
            <a:ext cx="6442800" cy="156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1" name="Google Shape;341;p21"/>
          <p:cNvPicPr preferRelativeResize="0"/>
          <p:nvPr/>
        </p:nvPicPr>
        <p:blipFill rotWithShape="1">
          <a:blip r:embed="rId11">
            <a:alphaModFix/>
          </a:blip>
          <a:srcRect b="29943" l="0" r="0" t="18178"/>
          <a:stretch/>
        </p:blipFill>
        <p:spPr>
          <a:xfrm rot="10800000">
            <a:off x="8824395" y="536262"/>
            <a:ext cx="219000" cy="181771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1"/>
          <p:cNvSpPr txBox="1"/>
          <p:nvPr/>
        </p:nvSpPr>
        <p:spPr>
          <a:xfrm>
            <a:off x="2632075" y="437975"/>
            <a:ext cx="3147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Today’s Expenses</a:t>
            </a: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3" name="Google Shape;343;p21"/>
          <p:cNvCxnSpPr/>
          <p:nvPr/>
        </p:nvCxnSpPr>
        <p:spPr>
          <a:xfrm>
            <a:off x="2581125" y="416225"/>
            <a:ext cx="6502800" cy="138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4" name="Google Shape;344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584050" y="4588650"/>
            <a:ext cx="404100" cy="4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1"/>
          <p:cNvSpPr/>
          <p:nvPr/>
        </p:nvSpPr>
        <p:spPr>
          <a:xfrm>
            <a:off x="8047450" y="4588650"/>
            <a:ext cx="404100" cy="404100"/>
          </a:xfrm>
          <a:prstGeom prst="ellipse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40000" y="4665552"/>
            <a:ext cx="219000" cy="2502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7" name="Google Shape;347;p21"/>
          <p:cNvGrpSpPr/>
          <p:nvPr/>
        </p:nvGrpSpPr>
        <p:grpSpPr>
          <a:xfrm>
            <a:off x="2632250" y="3010075"/>
            <a:ext cx="6458449" cy="789624"/>
            <a:chOff x="2632075" y="873500"/>
            <a:chExt cx="6458449" cy="789624"/>
          </a:xfrm>
        </p:grpSpPr>
        <p:pic>
          <p:nvPicPr>
            <p:cNvPr id="348" name="Google Shape;348;p21"/>
            <p:cNvPicPr preferRelativeResize="0"/>
            <p:nvPr/>
          </p:nvPicPr>
          <p:blipFill rotWithShape="1">
            <a:blip r:embed="rId10">
              <a:alphaModFix/>
            </a:blip>
            <a:srcRect b="26682" l="5421" r="43427" t="53139"/>
            <a:stretch/>
          </p:blipFill>
          <p:spPr>
            <a:xfrm>
              <a:off x="2632075" y="873500"/>
              <a:ext cx="3659824" cy="789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21"/>
            <p:cNvPicPr preferRelativeResize="0"/>
            <p:nvPr/>
          </p:nvPicPr>
          <p:blipFill rotWithShape="1">
            <a:blip r:embed="rId10">
              <a:alphaModFix/>
            </a:blip>
            <a:srcRect b="26682" l="26549" r="34060" t="53139"/>
            <a:stretch/>
          </p:blipFill>
          <p:spPr>
            <a:xfrm>
              <a:off x="6272150" y="873500"/>
              <a:ext cx="2818374" cy="7896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0" name="Google Shape;350;p21"/>
          <p:cNvSpPr/>
          <p:nvPr/>
        </p:nvSpPr>
        <p:spPr>
          <a:xfrm>
            <a:off x="2556050" y="2506075"/>
            <a:ext cx="66132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1" name="Google Shape;351;p21"/>
          <p:cNvCxnSpPr/>
          <p:nvPr/>
        </p:nvCxnSpPr>
        <p:spPr>
          <a:xfrm flipH="1" rot="10800000">
            <a:off x="2641425" y="2949700"/>
            <a:ext cx="6442800" cy="156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2" name="Google Shape;352;p21"/>
          <p:cNvPicPr preferRelativeResize="0"/>
          <p:nvPr/>
        </p:nvPicPr>
        <p:blipFill rotWithShape="1">
          <a:blip r:embed="rId11">
            <a:alphaModFix/>
          </a:blip>
          <a:srcRect b="29943" l="0" r="0" t="18178"/>
          <a:stretch/>
        </p:blipFill>
        <p:spPr>
          <a:xfrm rot="10800000">
            <a:off x="8824570" y="2626112"/>
            <a:ext cx="219000" cy="181771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1"/>
          <p:cNvSpPr txBox="1"/>
          <p:nvPr/>
        </p:nvSpPr>
        <p:spPr>
          <a:xfrm>
            <a:off x="2632250" y="2527825"/>
            <a:ext cx="3147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This Week’s Expenses</a:t>
            </a: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2556225" y="3768275"/>
            <a:ext cx="66132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5" name="Google Shape;355;p21"/>
          <p:cNvCxnSpPr/>
          <p:nvPr/>
        </p:nvCxnSpPr>
        <p:spPr>
          <a:xfrm flipH="1" rot="10800000">
            <a:off x="2641600" y="4211900"/>
            <a:ext cx="6442800" cy="156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6" name="Google Shape;356;p21"/>
          <p:cNvPicPr preferRelativeResize="0"/>
          <p:nvPr/>
        </p:nvPicPr>
        <p:blipFill rotWithShape="1">
          <a:blip r:embed="rId11">
            <a:alphaModFix/>
          </a:blip>
          <a:srcRect b="29943" l="0" r="0" t="18178"/>
          <a:stretch/>
        </p:blipFill>
        <p:spPr>
          <a:xfrm flipH="1">
            <a:off x="8824745" y="3888312"/>
            <a:ext cx="219000" cy="1817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1"/>
          <p:cNvSpPr txBox="1"/>
          <p:nvPr/>
        </p:nvSpPr>
        <p:spPr>
          <a:xfrm>
            <a:off x="2632425" y="3790025"/>
            <a:ext cx="3147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This Month’s Expenses</a:t>
            </a: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