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a966196c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a966196c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/>
              <a:t>about 1 min) App Intro: briefly introduce the app developed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a966196c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a966196c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/>
              <a:t>about 2 mins) Major Design: briefly describe the design and the techniques used and why you chose them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a966196c4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a966196c4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(about 2 mins) Major Design: briefly describe the design and the techniques used and why you chose them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a966196c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a966196c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/>
              <a:t>about 1 mins) Lessons Learned: Briefly summarize any lessons you and your teammates learned in this project, or things you would have done differently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a966196c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a966196c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/>
              <a:t>about 5 mins) Quick Demo: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quickly demonstrate the major attractive functionalities (NO need to show all user stories)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if possible, live demo would be expected! Otherwise, clearly explain why live demo cannot be achieved, then present recorded demo or screenshots.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Rehearsal, rehearsal, rehearsal. Demo takes time, please be concise!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a966196c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a966196c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Piggy Bank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y Team 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Piggy Bank?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web based implementation of a budgeting app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On this app you can…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Log your spending habits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View your expenses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Get suggestions on how to spend and budget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Design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9288" y="1017725"/>
            <a:ext cx="6545437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Design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Firebase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React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MVC pattern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Material UI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Observer pattern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Scrum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Paired programming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reviewing through GitHub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Communication is key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Trust your teammates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management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Constantly keep scrum sheet up to date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take on too many tasks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Finish fundamental tasks first, like the database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