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4999f93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4999f93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4999f93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54999f93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54db3d4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54db3d4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4db3d40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54db3d40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54999f93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54999f93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54db3d4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54db3d4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4db3d40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4db3d40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4999f931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4999f931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4999f931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54999f931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4999f93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4999f93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4db3d4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4db3d4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4999f93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4999f93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4db3d40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4db3d40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4db3d40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4db3d40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4db3d40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4db3d40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image" Target="../media/image16.png"/><Relationship Id="rId10" Type="http://schemas.openxmlformats.org/officeDocument/2006/relationships/image" Target="../media/image1.png"/><Relationship Id="rId12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2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5" Type="http://schemas.openxmlformats.org/officeDocument/2006/relationships/image" Target="../media/image14.png"/><Relationship Id="rId14" Type="http://schemas.openxmlformats.org/officeDocument/2006/relationships/image" Target="../media/image11.png"/><Relationship Id="rId16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3459150" y="974850"/>
            <a:ext cx="4928700" cy="31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3835200" y="1222975"/>
            <a:ext cx="4176600" cy="2697550"/>
            <a:chOff x="3931975" y="1268300"/>
            <a:chExt cx="4176600" cy="2697550"/>
          </a:xfrm>
        </p:grpSpPr>
        <p:sp>
          <p:nvSpPr>
            <p:cNvPr id="66" name="Google Shape;66;p13"/>
            <p:cNvSpPr/>
            <p:nvPr/>
          </p:nvSpPr>
          <p:spPr>
            <a:xfrm>
              <a:off x="3932650" y="1854250"/>
              <a:ext cx="4167300" cy="44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932650" y="2263550"/>
              <a:ext cx="4167300" cy="44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" name="Google Shape;68;p13"/>
            <p:cNvCxnSpPr/>
            <p:nvPr/>
          </p:nvCxnSpPr>
          <p:spPr>
            <a:xfrm>
              <a:off x="3931975" y="2248375"/>
              <a:ext cx="4176600" cy="150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5271300" y="2891500"/>
              <a:ext cx="1578600" cy="447600"/>
            </a:xfrm>
            <a:prstGeom prst="rect">
              <a:avLst/>
            </a:prstGeom>
            <a:solidFill>
              <a:srgbClr val="F8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5527800" y="2923450"/>
              <a:ext cx="1065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 in</a:t>
              </a:r>
              <a:endPara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71" name="Google Shape;71;p13"/>
            <p:cNvPicPr preferRelativeResize="0"/>
            <p:nvPr/>
          </p:nvPicPr>
          <p:blipFill rotWithShape="1">
            <a:blip r:embed="rId9">
              <a:alphaModFix/>
            </a:blip>
            <a:srcRect b="26849" l="14320" r="25884" t="38723"/>
            <a:stretch/>
          </p:blipFill>
          <p:spPr>
            <a:xfrm>
              <a:off x="5010275" y="1268300"/>
              <a:ext cx="2186651" cy="39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 txBox="1"/>
            <p:nvPr/>
          </p:nvSpPr>
          <p:spPr>
            <a:xfrm>
              <a:off x="4914450" y="3419550"/>
              <a:ext cx="22923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Don’t have an account? Sign up</a:t>
              </a:r>
              <a:endParaRPr i="1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Forgot your password?</a:t>
              </a:r>
              <a:endParaRPr i="1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996025" y="1854250"/>
              <a:ext cx="1681500" cy="9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Email</a:t>
              </a:r>
              <a:endParaRPr i="1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CCCCC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Password</a:t>
              </a:r>
              <a:endParaRPr i="1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21125" y="17660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22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1" name="Google Shape;3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2675" y="844208"/>
            <a:ext cx="4939688" cy="25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2"/>
          <p:cNvSpPr txBox="1"/>
          <p:nvPr/>
        </p:nvSpPr>
        <p:spPr>
          <a:xfrm>
            <a:off x="3707025" y="3494550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month versus last month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4544025" y="3854550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You’re doing great so far!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4774125" y="4252625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4553925" y="4293075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the range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3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-21125" y="17660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1" name="Google Shape;391;p23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3" name="Google Shape;39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/>
          <p:nvPr/>
        </p:nvSpPr>
        <p:spPr>
          <a:xfrm>
            <a:off x="4774125" y="747750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4553925" y="788200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the range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9" name="Google Shape;39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11250" y="1343700"/>
            <a:ext cx="2419668" cy="3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4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-21125" y="17660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1" name="Google Shape;411;p24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4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3" name="Google Shape;4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2675" y="844208"/>
            <a:ext cx="4939688" cy="25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4"/>
          <p:cNvSpPr txBox="1"/>
          <p:nvPr/>
        </p:nvSpPr>
        <p:spPr>
          <a:xfrm>
            <a:off x="3707025" y="3494550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XX/XX/XX</a:t>
            </a: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versus XX/XX/XX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4544025" y="3854550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Hmm… not so good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4774125" y="4252625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4553925" y="4293075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the range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5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-21125" y="220346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25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5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5" name="Google Shape;4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5"/>
          <p:cNvPicPr preferRelativeResize="0"/>
          <p:nvPr/>
        </p:nvPicPr>
        <p:blipFill rotWithShape="1">
          <a:blip r:embed="rId10">
            <a:alphaModFix amt="15000"/>
          </a:blip>
          <a:srcRect b="16017" l="5338" r="0" t="24748"/>
          <a:stretch/>
        </p:blipFill>
        <p:spPr>
          <a:xfrm>
            <a:off x="3135562" y="827613"/>
            <a:ext cx="5728274" cy="35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5"/>
          <p:cNvSpPr txBox="1"/>
          <p:nvPr/>
        </p:nvSpPr>
        <p:spPr>
          <a:xfrm>
            <a:off x="3864288" y="1677488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Ask </a:t>
            </a:r>
            <a:r>
              <a:rPr lang="en" sz="36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Piggy</a:t>
            </a:r>
            <a:endParaRPr sz="36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4543950" y="2287750"/>
            <a:ext cx="2911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What are you looking to answer?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3645250" y="2650300"/>
            <a:ext cx="46260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3711900" y="2674250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For example: “How much money should I save?”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6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-21125" y="220346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5" name="Google Shape;455;p26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6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7" name="Google Shape;4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6"/>
          <p:cNvPicPr preferRelativeResize="0"/>
          <p:nvPr/>
        </p:nvPicPr>
        <p:blipFill rotWithShape="1">
          <a:blip r:embed="rId10">
            <a:alphaModFix amt="15000"/>
          </a:blip>
          <a:srcRect b="16017" l="5338" r="0" t="24748"/>
          <a:stretch/>
        </p:blipFill>
        <p:spPr>
          <a:xfrm>
            <a:off x="3135550" y="827613"/>
            <a:ext cx="5728274" cy="35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6"/>
          <p:cNvSpPr/>
          <p:nvPr/>
        </p:nvSpPr>
        <p:spPr>
          <a:xfrm>
            <a:off x="4796238" y="231090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4833982" y="2280000"/>
            <a:ext cx="796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sz="18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3864300" y="1791425"/>
            <a:ext cx="4270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much do you want to spend per month?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4931388" y="2910175"/>
            <a:ext cx="2116800" cy="4419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 txBox="1"/>
          <p:nvPr/>
        </p:nvSpPr>
        <p:spPr>
          <a:xfrm>
            <a:off x="4711188" y="2950625"/>
            <a:ext cx="257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-21125" y="220346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27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7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0" name="Google Shape;4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7"/>
          <p:cNvPicPr preferRelativeResize="0"/>
          <p:nvPr/>
        </p:nvPicPr>
        <p:blipFill rotWithShape="1">
          <a:blip r:embed="rId10">
            <a:alphaModFix amt="15000"/>
          </a:blip>
          <a:srcRect b="16017" l="5338" r="0" t="24748"/>
          <a:stretch/>
        </p:blipFill>
        <p:spPr>
          <a:xfrm>
            <a:off x="3135550" y="827613"/>
            <a:ext cx="5728274" cy="3584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7"/>
          <p:cNvGrpSpPr/>
          <p:nvPr/>
        </p:nvGrpSpPr>
        <p:grpSpPr>
          <a:xfrm>
            <a:off x="3864300" y="1791425"/>
            <a:ext cx="4270800" cy="1560650"/>
            <a:chOff x="3864300" y="2235425"/>
            <a:chExt cx="4270800" cy="1560650"/>
          </a:xfrm>
        </p:grpSpPr>
        <p:sp>
          <p:nvSpPr>
            <p:cNvPr id="486" name="Google Shape;486;p27"/>
            <p:cNvSpPr txBox="1"/>
            <p:nvPr/>
          </p:nvSpPr>
          <p:spPr>
            <a:xfrm>
              <a:off x="3864300" y="2235425"/>
              <a:ext cx="4270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If you spent $30 a month while saving $20 each month, you can save $60 in three months</a:t>
              </a:r>
              <a:endPara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931388" y="3354175"/>
              <a:ext cx="2116800" cy="441900"/>
            </a:xfrm>
            <a:prstGeom prst="roundRect">
              <a:avLst>
                <a:gd fmla="val 50000" name="adj"/>
              </a:avLst>
            </a:prstGeom>
            <a:solidFill>
              <a:srgbClr val="F8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 txBox="1"/>
            <p:nvPr/>
          </p:nvSpPr>
          <p:spPr>
            <a:xfrm>
              <a:off x="4711188" y="3394625"/>
              <a:ext cx="25770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Try again</a:t>
              </a:r>
              <a:endParaRPr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3334600" y="172350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364607" y="1723500"/>
            <a:ext cx="796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935600" y="3709850"/>
            <a:ext cx="20928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110500" y="3756275"/>
            <a:ext cx="1743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Make account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0" y="657350"/>
            <a:ext cx="240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Sign up now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857675" y="172350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887672" y="1723500"/>
            <a:ext cx="1084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857675" y="2230025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887677" y="2230025"/>
            <a:ext cx="1925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Repeat p</a:t>
            </a: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assword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334600" y="273655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364601" y="2736550"/>
            <a:ext cx="1495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34600" y="2230025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364592" y="2230025"/>
            <a:ext cx="1658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Repeat Email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857675" y="2736550"/>
            <a:ext cx="2406900" cy="39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887677" y="2736550"/>
            <a:ext cx="1925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3555925" y="1093825"/>
            <a:ext cx="4928700" cy="21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892325" y="1961025"/>
            <a:ext cx="4167300" cy="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955700" y="1961025"/>
            <a:ext cx="1681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endParaRPr i="1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935600" y="2574200"/>
            <a:ext cx="20928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5110500" y="2596075"/>
            <a:ext cx="1743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Find my account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572000" y="1294750"/>
            <a:ext cx="2988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Forgot your password?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4800" y="2487725"/>
            <a:ext cx="4944495" cy="1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555875" y="4152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2632075" y="4173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Wallet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" name="Google Shape;145;p16"/>
          <p:cNvCxnSpPr/>
          <p:nvPr/>
        </p:nvCxnSpPr>
        <p:spPr>
          <a:xfrm>
            <a:off x="2581125" y="4605788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55639" y="1032363"/>
            <a:ext cx="2679459" cy="15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12">
            <a:alphaModFix/>
          </a:blip>
          <a:srcRect b="29943" l="0" r="0" t="18178"/>
          <a:stretch/>
        </p:blipFill>
        <p:spPr>
          <a:xfrm flipH="1" rot="10800000">
            <a:off x="8824395" y="549962"/>
            <a:ext cx="219000" cy="18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12">
            <a:alphaModFix/>
          </a:blip>
          <a:srcRect b="29943" l="0" r="0" t="18178"/>
          <a:stretch/>
        </p:blipFill>
        <p:spPr>
          <a:xfrm rot="10800000">
            <a:off x="8824395" y="4285137"/>
            <a:ext cx="219000" cy="18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-21125" y="909150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7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555875" y="8500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2632075" y="8717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Wallet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>
            <a:off x="2581125" y="1303588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17"/>
          <p:cNvPicPr preferRelativeResize="0"/>
          <p:nvPr/>
        </p:nvPicPr>
        <p:blipFill rotWithShape="1">
          <a:blip r:embed="rId10">
            <a:alphaModFix/>
          </a:blip>
          <a:srcRect b="29943" l="0" r="0" t="18178"/>
          <a:stretch/>
        </p:blipFill>
        <p:spPr>
          <a:xfrm>
            <a:off x="8824395" y="549962"/>
            <a:ext cx="219000" cy="18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10">
            <a:alphaModFix/>
          </a:blip>
          <a:srcRect b="29943" l="0" r="0" t="18178"/>
          <a:stretch/>
        </p:blipFill>
        <p:spPr>
          <a:xfrm rot="10800000">
            <a:off x="8824395" y="992837"/>
            <a:ext cx="219000" cy="181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7"/>
          <p:cNvCxnSpPr/>
          <p:nvPr/>
        </p:nvCxnSpPr>
        <p:spPr>
          <a:xfrm>
            <a:off x="2611075" y="850013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7"/>
          <p:cNvSpPr/>
          <p:nvPr/>
        </p:nvSpPr>
        <p:spPr>
          <a:xfrm>
            <a:off x="3273413" y="1710938"/>
            <a:ext cx="857400" cy="85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47100" y="1710938"/>
            <a:ext cx="857400" cy="85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594138" y="1710938"/>
            <a:ext cx="857400" cy="85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0074" y="1930524"/>
            <a:ext cx="404100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73763" y="1930525"/>
            <a:ext cx="404100" cy="4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20800" y="1930525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2853275" y="2561275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Bank Account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126950" y="2561275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Credit Card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7174000" y="2561275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Wallet</a:t>
            </a:r>
            <a:endParaRPr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853275" y="2852700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$500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126963" y="2852700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$100</a:t>
            </a:r>
            <a:endParaRPr b="1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174000" y="2852700"/>
            <a:ext cx="1697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$3.50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18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8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203" name="Google Shape;203;p18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8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18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8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18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8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214" name="Google Shape;214;p18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8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18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18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</a:t>
            </a: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8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18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flipH="1">
            <a:off x="8824745" y="38883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</a:t>
            </a: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p19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9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241" name="Google Shape;241;p19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9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19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19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19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19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252" name="Google Shape;252;p19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9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9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19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19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19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9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6858250" y="1791825"/>
            <a:ext cx="2185500" cy="3225900"/>
          </a:xfrm>
          <a:prstGeom prst="roundRect">
            <a:avLst>
              <a:gd fmla="val 15241" name="adj"/>
            </a:avLst>
          </a:prstGeom>
          <a:solidFill>
            <a:srgbClr val="F8B0B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119404" y="2703850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7119400" y="2639488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7119400" y="2118800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7762906" y="2124600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8406393" y="2118800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3648" y="2219795"/>
            <a:ext cx="185856" cy="18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67154" y="2225596"/>
            <a:ext cx="185856" cy="18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510641" y="2219796"/>
            <a:ext cx="185856" cy="18585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7114854" y="3016200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7114850" y="2951838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Amount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123929" y="3330938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7123925" y="3266575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7119391" y="3639488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7119388" y="3575125"/>
            <a:ext cx="1020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Tags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128466" y="3954225"/>
            <a:ext cx="1681500" cy="25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7128483" y="3889875"/>
            <a:ext cx="1681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Date of Expense</a:t>
            </a:r>
            <a:endParaRPr i="1" sz="11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7439784" y="4467375"/>
            <a:ext cx="1048800" cy="219000"/>
          </a:xfrm>
          <a:prstGeom prst="roundRect">
            <a:avLst>
              <a:gd fmla="val 50000" name="adj"/>
            </a:avLst>
          </a:prstGeom>
          <a:solidFill>
            <a:srgbClr val="F8B0B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7330675" y="4413935"/>
            <a:ext cx="1277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1" name="Google Shape;291;p20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0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297" name="Google Shape;297;p20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0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20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0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20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20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308" name="Google Shape;308;p20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0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20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20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20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0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6" name="Google Shape;316;p20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flipH="1">
            <a:off x="8824745" y="38883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6301950" y="1791825"/>
            <a:ext cx="2185500" cy="3225900"/>
          </a:xfrm>
          <a:prstGeom prst="roundRect">
            <a:avLst>
              <a:gd fmla="val 15241" name="adj"/>
            </a:avLst>
          </a:prstGeom>
          <a:solidFill>
            <a:srgbClr val="F8B0B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14">
            <a:alphaModFix/>
          </a:blip>
          <a:srcRect b="0" l="0" r="0" t="7493"/>
          <a:stretch/>
        </p:blipFill>
        <p:spPr>
          <a:xfrm>
            <a:off x="6504100" y="1961625"/>
            <a:ext cx="1781175" cy="29077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/>
          <p:nvPr/>
        </p:nvSpPr>
        <p:spPr>
          <a:xfrm>
            <a:off x="-21125" y="0"/>
            <a:ext cx="2577000" cy="52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7" y="212123"/>
            <a:ext cx="1436193" cy="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75" y="178800"/>
            <a:ext cx="452425" cy="44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600" y="131400"/>
            <a:ext cx="219000" cy="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6765225" y="44425"/>
            <a:ext cx="1911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Search your expenses</a:t>
            </a:r>
            <a:endParaRPr i="1"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21125" y="1344213"/>
            <a:ext cx="25770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679650" y="936450"/>
            <a:ext cx="16815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Expenses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Visual 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Ask Piggy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p21"/>
          <p:cNvCxnSpPr/>
          <p:nvPr/>
        </p:nvCxnSpPr>
        <p:spPr>
          <a:xfrm>
            <a:off x="145825" y="747750"/>
            <a:ext cx="224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98" y="1023438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00" y="1458513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00" y="1880325"/>
            <a:ext cx="218999" cy="2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550" y="2335325"/>
            <a:ext cx="183899" cy="18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1"/>
          <p:cNvGrpSpPr/>
          <p:nvPr/>
        </p:nvGrpSpPr>
        <p:grpSpPr>
          <a:xfrm>
            <a:off x="2632075" y="920225"/>
            <a:ext cx="6458449" cy="1541425"/>
            <a:chOff x="2632075" y="873500"/>
            <a:chExt cx="6458449" cy="1541425"/>
          </a:xfrm>
        </p:grpSpPr>
        <p:pic>
          <p:nvPicPr>
            <p:cNvPr id="337" name="Google Shape;337;p21"/>
            <p:cNvPicPr preferRelativeResize="0"/>
            <p:nvPr/>
          </p:nvPicPr>
          <p:blipFill rotWithShape="1">
            <a:blip r:embed="rId10">
              <a:alphaModFix/>
            </a:blip>
            <a:srcRect b="7472" l="5421" r="43427" t="53139"/>
            <a:stretch/>
          </p:blipFill>
          <p:spPr>
            <a:xfrm>
              <a:off x="2632075" y="873500"/>
              <a:ext cx="3659824" cy="154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1"/>
            <p:cNvPicPr preferRelativeResize="0"/>
            <p:nvPr/>
          </p:nvPicPr>
          <p:blipFill rotWithShape="1">
            <a:blip r:embed="rId10">
              <a:alphaModFix/>
            </a:blip>
            <a:srcRect b="7472" l="26549" r="34060" t="53139"/>
            <a:stretch/>
          </p:blipFill>
          <p:spPr>
            <a:xfrm>
              <a:off x="6272150" y="873500"/>
              <a:ext cx="2818374" cy="154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21"/>
          <p:cNvSpPr/>
          <p:nvPr/>
        </p:nvSpPr>
        <p:spPr>
          <a:xfrm>
            <a:off x="2555875" y="41622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21"/>
          <p:cNvCxnSpPr/>
          <p:nvPr/>
        </p:nvCxnSpPr>
        <p:spPr>
          <a:xfrm flipH="1" rot="10800000">
            <a:off x="2641250" y="85985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1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395" y="53626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2632075" y="43797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Today’s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21"/>
          <p:cNvCxnSpPr/>
          <p:nvPr/>
        </p:nvCxnSpPr>
        <p:spPr>
          <a:xfrm>
            <a:off x="2581125" y="416225"/>
            <a:ext cx="6502800" cy="138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4" name="Google Shape;34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4050" y="4588650"/>
            <a:ext cx="404100" cy="4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/>
          <p:nvPr/>
        </p:nvSpPr>
        <p:spPr>
          <a:xfrm>
            <a:off x="8047450" y="4588650"/>
            <a:ext cx="404100" cy="404100"/>
          </a:xfrm>
          <a:prstGeom prst="ellipse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40000" y="4665552"/>
            <a:ext cx="219000" cy="2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1"/>
          <p:cNvGrpSpPr/>
          <p:nvPr/>
        </p:nvGrpSpPr>
        <p:grpSpPr>
          <a:xfrm>
            <a:off x="2632250" y="3010075"/>
            <a:ext cx="6458449" cy="789624"/>
            <a:chOff x="2632075" y="873500"/>
            <a:chExt cx="6458449" cy="789624"/>
          </a:xfrm>
        </p:grpSpPr>
        <p:pic>
          <p:nvPicPr>
            <p:cNvPr id="348" name="Google Shape;348;p21"/>
            <p:cNvPicPr preferRelativeResize="0"/>
            <p:nvPr/>
          </p:nvPicPr>
          <p:blipFill rotWithShape="1">
            <a:blip r:embed="rId10">
              <a:alphaModFix/>
            </a:blip>
            <a:srcRect b="26682" l="5421" r="43427" t="53139"/>
            <a:stretch/>
          </p:blipFill>
          <p:spPr>
            <a:xfrm>
              <a:off x="2632075" y="873500"/>
              <a:ext cx="3659824" cy="789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1"/>
            <p:cNvPicPr preferRelativeResize="0"/>
            <p:nvPr/>
          </p:nvPicPr>
          <p:blipFill rotWithShape="1">
            <a:blip r:embed="rId10">
              <a:alphaModFix/>
            </a:blip>
            <a:srcRect b="26682" l="26549" r="34060" t="53139"/>
            <a:stretch/>
          </p:blipFill>
          <p:spPr>
            <a:xfrm>
              <a:off x="6272150" y="873500"/>
              <a:ext cx="2818374" cy="7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21"/>
          <p:cNvSpPr/>
          <p:nvPr/>
        </p:nvSpPr>
        <p:spPr>
          <a:xfrm>
            <a:off x="2556050" y="25060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1"/>
          <p:cNvCxnSpPr/>
          <p:nvPr/>
        </p:nvCxnSpPr>
        <p:spPr>
          <a:xfrm flipH="1" rot="10800000">
            <a:off x="2641425" y="29497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21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rot="10800000">
            <a:off x="8824570" y="26261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/>
        </p:nvSpPr>
        <p:spPr>
          <a:xfrm>
            <a:off x="2632250" y="25278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Week’s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2556225" y="3768275"/>
            <a:ext cx="6613200" cy="447600"/>
          </a:xfrm>
          <a:prstGeom prst="rect">
            <a:avLst/>
          </a:prstGeom>
          <a:solidFill>
            <a:srgbClr val="F8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1"/>
          <p:cNvCxnSpPr/>
          <p:nvPr/>
        </p:nvCxnSpPr>
        <p:spPr>
          <a:xfrm flipH="1" rot="10800000">
            <a:off x="2641600" y="4211900"/>
            <a:ext cx="6442800" cy="156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6" name="Google Shape;356;p21"/>
          <p:cNvPicPr preferRelativeResize="0"/>
          <p:nvPr/>
        </p:nvPicPr>
        <p:blipFill rotWithShape="1">
          <a:blip r:embed="rId11">
            <a:alphaModFix/>
          </a:blip>
          <a:srcRect b="29943" l="0" r="0" t="18178"/>
          <a:stretch/>
        </p:blipFill>
        <p:spPr>
          <a:xfrm flipH="1">
            <a:off x="8824745" y="3888312"/>
            <a:ext cx="219000" cy="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 txBox="1"/>
          <p:nvPr/>
        </p:nvSpPr>
        <p:spPr>
          <a:xfrm>
            <a:off x="2632425" y="3790025"/>
            <a:ext cx="314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This Month’s Expenses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