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71" r:id="rId12"/>
    <p:sldId id="265" r:id="rId13"/>
    <p:sldId id="264" r:id="rId14"/>
    <p:sldId id="272" r:id="rId15"/>
    <p:sldId id="266" r:id="rId16"/>
    <p:sldId id="267" r:id="rId17"/>
    <p:sldId id="268" r:id="rId18"/>
    <p:sldId id="274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2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1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0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3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2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8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2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Ecommerce Product Categorization</a:t>
            </a:r>
            <a:r>
              <a:rPr dirty="0"/>
              <a:t>: Data Analysis and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2524496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Exploratory Analysis and Machine Learning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 Rashmi Ranjan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51298-B52E-997C-7BD8-265A13B38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5E03-52C4-0179-7C04-443DC309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Multiclass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32B7-3038-E2D6-4CE9-552F4F6A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Results:</a:t>
            </a:r>
          </a:p>
          <a:p>
            <a:r>
              <a:rPr dirty="0"/>
              <a:t>  - Accuracy: 96.99%.</a:t>
            </a:r>
          </a:p>
          <a:p>
            <a:r>
              <a:rPr dirty="0"/>
              <a:t>  - F1 Score: 0.9</a:t>
            </a:r>
            <a:r>
              <a:rPr lang="en-US" dirty="0"/>
              <a:t>8</a:t>
            </a:r>
            <a:r>
              <a:rPr dirty="0"/>
              <a:t>.</a:t>
            </a:r>
          </a:p>
          <a:p>
            <a:r>
              <a:rPr dirty="0"/>
              <a:t>-</a:t>
            </a:r>
            <a:r>
              <a:rPr lang="en-US" dirty="0"/>
              <a:t>F1 score improved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64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AA27B-7C9B-1062-72F2-1FB416C5B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6B2B-9BF7-89A9-AF6A-C979DD49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Multinomial 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6709-A403-E83A-EDE5-F4FE7070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Results:</a:t>
            </a:r>
          </a:p>
          <a:p>
            <a:r>
              <a:rPr dirty="0"/>
              <a:t>  - Accuracy: </a:t>
            </a:r>
            <a:r>
              <a:rPr lang="en-US" dirty="0"/>
              <a:t>89.97</a:t>
            </a:r>
            <a:r>
              <a:rPr dirty="0"/>
              <a:t>%.</a:t>
            </a:r>
          </a:p>
          <a:p>
            <a:r>
              <a:rPr dirty="0"/>
              <a:t>  - F1 Score: 0.9</a:t>
            </a:r>
            <a:r>
              <a:rPr lang="en-US" dirty="0"/>
              <a:t>6</a:t>
            </a:r>
            <a:r>
              <a:rPr dirty="0"/>
              <a:t>.</a:t>
            </a:r>
          </a:p>
          <a:p>
            <a:r>
              <a:rPr dirty="0"/>
              <a:t>-</a:t>
            </a:r>
            <a:r>
              <a:rPr lang="en-US" dirty="0"/>
              <a:t>F1 score improved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28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Results:</a:t>
            </a:r>
          </a:p>
          <a:p>
            <a:r>
              <a:rPr dirty="0"/>
              <a:t>  - Accuracy: 9</a:t>
            </a:r>
            <a:r>
              <a:rPr lang="en-US" dirty="0"/>
              <a:t>8.00</a:t>
            </a:r>
            <a:r>
              <a:rPr dirty="0"/>
              <a:t>%.</a:t>
            </a:r>
          </a:p>
          <a:p>
            <a:r>
              <a:rPr dirty="0"/>
              <a:t>  - F1 Score: 0.96.</a:t>
            </a:r>
          </a:p>
          <a:p>
            <a:r>
              <a:rPr dirty="0"/>
              <a:t>- Kernel optimization for text classification.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Results:</a:t>
            </a:r>
          </a:p>
          <a:p>
            <a:r>
              <a:rPr dirty="0"/>
              <a:t>  - Accuracy: 9</a:t>
            </a:r>
            <a:r>
              <a:rPr lang="en-US" dirty="0"/>
              <a:t>3</a:t>
            </a:r>
            <a:r>
              <a:rPr dirty="0"/>
              <a:t>.</a:t>
            </a:r>
            <a:r>
              <a:rPr lang="en-US" dirty="0"/>
              <a:t>46</a:t>
            </a:r>
            <a:r>
              <a:rPr dirty="0"/>
              <a:t>%.</a:t>
            </a:r>
          </a:p>
          <a:p>
            <a:r>
              <a:rPr dirty="0"/>
              <a:t>  - F1 Score: 0.9</a:t>
            </a:r>
            <a:r>
              <a:rPr lang="en-US" dirty="0"/>
              <a:t>6</a:t>
            </a:r>
            <a:r>
              <a:rPr dirty="0"/>
              <a:t>.</a:t>
            </a:r>
          </a:p>
          <a:p>
            <a:r>
              <a:rPr dirty="0"/>
              <a:t>- Feature importance analysis to determine critical features.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47D55-E09C-E27B-EB63-DA42D935C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2DFC-6AD0-AAFD-70B7-54C0E2A0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7B62-F206-BF7E-1324-FA4D08F8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Results:</a:t>
            </a:r>
          </a:p>
          <a:p>
            <a:r>
              <a:rPr dirty="0"/>
              <a:t>  - Accuracy: 9</a:t>
            </a:r>
            <a:r>
              <a:rPr lang="en-US" dirty="0"/>
              <a:t>2</a:t>
            </a:r>
            <a:r>
              <a:rPr dirty="0"/>
              <a:t>.</a:t>
            </a:r>
            <a:r>
              <a:rPr lang="en-US" dirty="0"/>
              <a:t>97</a:t>
            </a:r>
            <a:r>
              <a:rPr dirty="0"/>
              <a:t>%.</a:t>
            </a:r>
          </a:p>
          <a:p>
            <a:r>
              <a:rPr dirty="0"/>
              <a:t>  - F1 Score: 0.9</a:t>
            </a:r>
            <a:r>
              <a:rPr lang="en-US" dirty="0"/>
              <a:t>8</a:t>
            </a:r>
            <a:r>
              <a:rPr dirty="0"/>
              <a:t>.</a:t>
            </a:r>
          </a:p>
          <a:p>
            <a:r>
              <a:rPr dirty="0"/>
              <a:t>- Feature importance analysis to determine critical features.</a:t>
            </a:r>
          </a:p>
        </p:txBody>
      </p:sp>
    </p:spTree>
    <p:extLst>
      <p:ext uri="{BB962C8B-B14F-4D97-AF65-F5344CB8AC3E}">
        <p14:creationId xmlns:p14="http://schemas.microsoft.com/office/powerpoint/2010/main" val="26984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K Nearest Neighbours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**Results:**</a:t>
            </a:r>
          </a:p>
          <a:p>
            <a:r>
              <a:rPr dirty="0"/>
              <a:t>  - Accuracy: </a:t>
            </a:r>
            <a:r>
              <a:rPr lang="en-US" dirty="0"/>
              <a:t>95.97</a:t>
            </a:r>
            <a:r>
              <a:rPr dirty="0"/>
              <a:t>%.</a:t>
            </a:r>
          </a:p>
          <a:p>
            <a:r>
              <a:rPr dirty="0"/>
              <a:t>  - F1 Score: 0.9</a:t>
            </a:r>
            <a:r>
              <a:rPr lang="en-US" dirty="0"/>
              <a:t>7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 comparison across models (Logistic Regression, RF, SVM).</a:t>
            </a:r>
          </a:p>
          <a:p>
            <a:r>
              <a:t>- Visuals:</a:t>
            </a:r>
          </a:p>
          <a:p>
            <a:r>
              <a:t>  - Bar chart with accuracy and F1 scores.</a:t>
            </a:r>
          </a:p>
          <a:p>
            <a:r>
              <a:t>- Observation: Ensemble models performed best overall.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grid and random search for fine-tuning.</a:t>
            </a:r>
          </a:p>
          <a:p>
            <a:r>
              <a:t>- Improved metrics like accuracy, recall, and precision.</a:t>
            </a:r>
          </a:p>
          <a:p>
            <a:r>
              <a:t>- Visuals: Parameter optimization curves.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Product descriptions vary significantly in length and content.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Data preprocessing improved model accuracy by 10%.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Category-specific word clouds highlight distinct keywords.</a:t>
            </a:r>
            <a:endParaRPr lang="en-US" dirty="0"/>
          </a:p>
          <a:p>
            <a:r>
              <a:rPr lang="en-US" dirty="0"/>
              <a:t>- Strong performance in categories like 'Clothing', '</a:t>
            </a:r>
            <a:r>
              <a:rPr lang="en-US" dirty="0" err="1"/>
              <a:t>Jewellery</a:t>
            </a:r>
            <a:r>
              <a:rPr lang="en-US" dirty="0"/>
              <a:t>'.</a:t>
            </a:r>
          </a:p>
          <a:p>
            <a:r>
              <a:rPr lang="en-US" dirty="0"/>
              <a:t>- Challenges in minor categories like 'Pens &amp; Stationery'.</a:t>
            </a:r>
          </a:p>
          <a:p>
            <a:r>
              <a:rPr lang="en-US" dirty="0"/>
              <a:t>- Room for improvement in less-represented classes.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Precision: &gt;0.9 for 12/14 categories.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Recall: High for categories with distinct descriptions.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F1-Score: Balanced across majority classes.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Objective</a:t>
            </a:r>
            <a:r>
              <a:rPr lang="en-IN" dirty="0"/>
              <a:t>:</a:t>
            </a:r>
            <a:r>
              <a:rPr dirty="0"/>
              <a:t> Categorize ecommerce products accurately based on text data</a:t>
            </a:r>
            <a:r>
              <a:rPr lang="en-US" dirty="0"/>
              <a:t> to classify products into their respective categories based on their descriptions using machine learning models.</a:t>
            </a:r>
            <a:endParaRPr dirty="0"/>
          </a:p>
          <a:p>
            <a:r>
              <a:rPr dirty="0"/>
              <a:t>Scope</a:t>
            </a:r>
            <a:r>
              <a:rPr lang="en-US" dirty="0"/>
              <a:t>:</a:t>
            </a:r>
            <a:r>
              <a:rPr dirty="0"/>
              <a:t> Data cleaning, preprocessing, feature engineering, and predictive modeling.</a:t>
            </a:r>
          </a:p>
          <a:p>
            <a:r>
              <a:rPr dirty="0"/>
              <a:t>Outcome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Optimized model with high accuracy and ability to handle ambiguous product names.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Logistic Regression achieved excellent accuracy on this task.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Comprehensive data cleaning was critical for success.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Further work is needed for rare categories.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Experiment with advanced NLP models like BERT.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Incorporate additional features for richer context.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Focus on rare categories with targeted data collection.</a:t>
            </a:r>
            <a:endParaRPr lang="en-US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Use larger datasets for improved generalization.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Train dataset: 14,999 entries | Test dataset: 2,534 entries.</a:t>
            </a:r>
            <a:endParaRPr lang="en-US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Train dataset with 15 columns &amp; Test dataset 14 columns.</a:t>
            </a:r>
            <a:endParaRPr dirty="0"/>
          </a:p>
          <a:p>
            <a:r>
              <a:rPr dirty="0"/>
              <a:t>- Key features: Category Tree, Description.</a:t>
            </a:r>
          </a:p>
          <a:p>
            <a:r>
              <a:rPr dirty="0"/>
              <a:t>- Missing values in Brand: 4,710 in train, 522 in test.</a:t>
            </a:r>
          </a:p>
          <a:p>
            <a:r>
              <a:rPr dirty="0"/>
              <a:t>- Example categories: Clothing, </a:t>
            </a:r>
            <a:r>
              <a:rPr dirty="0" err="1"/>
              <a:t>Jewellery</a:t>
            </a:r>
            <a:r>
              <a:rPr dirty="0"/>
              <a:t>, Automotive, Footwear.</a:t>
            </a:r>
            <a:endParaRPr lang="en-US" dirty="0"/>
          </a:p>
          <a:p>
            <a:r>
              <a:rPr lang="en-US" dirty="0"/>
              <a:t>Visualization: Heatmap of missing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Steps:</a:t>
            </a:r>
          </a:p>
          <a:p>
            <a:r>
              <a:rPr dirty="0"/>
              <a:t>  1. Removed null and duplicate entries.</a:t>
            </a:r>
          </a:p>
          <a:p>
            <a:r>
              <a:rPr dirty="0"/>
              <a:t>  2. Dropped unnecessary columns (e.g., URLs, ratings).</a:t>
            </a:r>
          </a:p>
          <a:p>
            <a:r>
              <a:rPr dirty="0"/>
              <a:t>  3. Standardized text by lowercasing and removing special characters.</a:t>
            </a:r>
            <a:endParaRPr lang="en-US" dirty="0"/>
          </a:p>
          <a:p>
            <a:r>
              <a:rPr lang="en-US" dirty="0"/>
              <a:t>  4. Text normalization (lowercasing, </a:t>
            </a:r>
            <a:r>
              <a:rPr lang="en-US" dirty="0" err="1"/>
              <a:t>stopword</a:t>
            </a:r>
            <a:r>
              <a:rPr lang="en-US" dirty="0"/>
              <a:t> removal).</a:t>
            </a:r>
            <a:endParaRPr dirty="0"/>
          </a:p>
          <a:p>
            <a:r>
              <a:rPr dirty="0"/>
              <a:t>- Result: Cleaned data ready for analysis and modeling.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Distribution of product categories (top: Clothing, Jewellery).</a:t>
            </a:r>
          </a:p>
          <a:p>
            <a:r>
              <a:t>- Text length statistics:</a:t>
            </a:r>
          </a:p>
          <a:p>
            <a:r>
              <a:t>  - Max length: 5,309.</a:t>
            </a:r>
          </a:p>
          <a:p>
            <a:r>
              <a:t>  - Min length: 74.</a:t>
            </a:r>
          </a:p>
          <a:p>
            <a:r>
              <a:t>  - Average length: 410.</a:t>
            </a:r>
          </a:p>
          <a:p>
            <a:r>
              <a:t>- Visuals: Histograms, bar charts for categorical distribution.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Analyzed most common words across descriptions.</a:t>
            </a:r>
          </a:p>
          <a:p>
            <a:r>
              <a:t>- Removed non-informative words (e.g., shipping, delivery).</a:t>
            </a:r>
          </a:p>
          <a:p>
            <a:r>
              <a:t>- Visuals:</a:t>
            </a:r>
          </a:p>
          <a:p>
            <a:r>
              <a:t>  - Word clouds for entire dataset and category-wise.</a:t>
            </a:r>
          </a:p>
          <a:p>
            <a:r>
              <a:t>  - Top 40 most common words (bar chart).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Transformed text data into numerical features:</a:t>
            </a:r>
          </a:p>
          <a:p>
            <a:r>
              <a:t>  - Bag-of-Words and TF-IDF.</a:t>
            </a:r>
          </a:p>
          <a:p>
            <a:r>
              <a:t>  - Custom preprocessing pipeline for lemmatization and filtering.</a:t>
            </a:r>
          </a:p>
          <a:p>
            <a:r>
              <a:t>- Example:</a:t>
            </a:r>
          </a:p>
          <a:p>
            <a:r>
              <a:t>  - Raw text: 'Women’s cycling shorts.'</a:t>
            </a:r>
          </a:p>
          <a:p>
            <a:r>
              <a:t>  - Cleaned: 'woman cycling short'.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01C6-8312-7622-A9DF-EDFE5AEE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Models Developed: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66B0-B875-9CA2-8A0A-6CEFD19F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Logistic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Random Forest.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Naïve Bayes.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Support Vector Machine (SVM).</a:t>
            </a:r>
          </a:p>
          <a:p>
            <a:r>
              <a:rPr lang="en-IN" dirty="0"/>
              <a:t>Logistic Regression Multiclass</a:t>
            </a:r>
          </a:p>
          <a:p>
            <a:r>
              <a:rPr lang="en-IN" dirty="0"/>
              <a:t>K Nearest Neighbours</a:t>
            </a:r>
          </a:p>
          <a:p>
            <a:r>
              <a:rPr lang="en-IN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84657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Results:</a:t>
            </a:r>
          </a:p>
          <a:p>
            <a:r>
              <a:rPr dirty="0"/>
              <a:t>  - Accuracy: 96.99%.</a:t>
            </a:r>
          </a:p>
          <a:p>
            <a:r>
              <a:rPr dirty="0"/>
              <a:t>  - F1 Score: 0.96.</a:t>
            </a:r>
          </a:p>
          <a:p>
            <a:r>
              <a:rPr dirty="0"/>
              <a:t>- Use case: Baseline performance comparison.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785</Words>
  <Application>Microsoft Office PowerPoint</Application>
  <PresentationFormat>On-screen Show (4:3)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Times New Roman</vt:lpstr>
      <vt:lpstr>Gallery</vt:lpstr>
      <vt:lpstr>Ecommerce Product Categorization: Data Analysis and Modeling</vt:lpstr>
      <vt:lpstr>Objective and Scope</vt:lpstr>
      <vt:lpstr>Dataset Overview</vt:lpstr>
      <vt:lpstr>Data Cleaning</vt:lpstr>
      <vt:lpstr>Exploratory Data Analysis (EDA)</vt:lpstr>
      <vt:lpstr>Descriptive Text Analysis</vt:lpstr>
      <vt:lpstr>Feature Engineering</vt:lpstr>
      <vt:lpstr>Models Developed:</vt:lpstr>
      <vt:lpstr>Logistic Regression Model</vt:lpstr>
      <vt:lpstr>Logistic Regression Multiclass</vt:lpstr>
      <vt:lpstr>Multinomial Naive Bayes</vt:lpstr>
      <vt:lpstr>Support Vector Machine (SVM)</vt:lpstr>
      <vt:lpstr>Decision Trees Classifier</vt:lpstr>
      <vt:lpstr>Random Forest Results</vt:lpstr>
      <vt:lpstr> K Nearest Neighbours</vt:lpstr>
      <vt:lpstr>Comparative Analysis of Models</vt:lpstr>
      <vt:lpstr>Hyperparameter Optimization</vt:lpstr>
      <vt:lpstr>Insights and Observations</vt:lpstr>
      <vt:lpstr>Key Performance Metrics</vt:lpstr>
      <vt:lpstr>Conclusion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Rashmi Ranjan</dc:creator>
  <cp:keywords/>
  <dc:description>generated using python-pptx</dc:description>
  <cp:lastModifiedBy>Rashmi Ranjan</cp:lastModifiedBy>
  <cp:revision>2</cp:revision>
  <dcterms:created xsi:type="dcterms:W3CDTF">2013-01-27T09:14:16Z</dcterms:created>
  <dcterms:modified xsi:type="dcterms:W3CDTF">2024-12-22T23:15:24Z</dcterms:modified>
  <cp:category/>
</cp:coreProperties>
</file>