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6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97A7-FE3A-42A6-A838-BEC21564C93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90E8-3B67-41AA-AC8A-DA87D503B4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3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97A7-FE3A-42A6-A838-BEC21564C93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90E8-3B67-41AA-AC8A-DA87D503B4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5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97A7-FE3A-42A6-A838-BEC21564C93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90E8-3B67-41AA-AC8A-DA87D503B4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28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97A7-FE3A-42A6-A838-BEC21564C93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90E8-3B67-41AA-AC8A-DA87D503B42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6072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97A7-FE3A-42A6-A838-BEC21564C93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90E8-3B67-41AA-AC8A-DA87D503B4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1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97A7-FE3A-42A6-A838-BEC21564C93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90E8-3B67-41AA-AC8A-DA87D503B4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02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97A7-FE3A-42A6-A838-BEC21564C93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90E8-3B67-41AA-AC8A-DA87D503B4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63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97A7-FE3A-42A6-A838-BEC21564C93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90E8-3B67-41AA-AC8A-DA87D503B4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05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97A7-FE3A-42A6-A838-BEC21564C93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90E8-3B67-41AA-AC8A-DA87D503B4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1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97A7-FE3A-42A6-A838-BEC21564C93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90E8-3B67-41AA-AC8A-DA87D503B4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5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97A7-FE3A-42A6-A838-BEC21564C93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90E8-3B67-41AA-AC8A-DA87D503B4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2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97A7-FE3A-42A6-A838-BEC21564C93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90E8-3B67-41AA-AC8A-DA87D503B4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3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97A7-FE3A-42A6-A838-BEC21564C93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90E8-3B67-41AA-AC8A-DA87D503B4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97A7-FE3A-42A6-A838-BEC21564C93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90E8-3B67-41AA-AC8A-DA87D503B4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2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97A7-FE3A-42A6-A838-BEC21564C93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90E8-3B67-41AA-AC8A-DA87D503B4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97A7-FE3A-42A6-A838-BEC21564C93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90E8-3B67-41AA-AC8A-DA87D503B4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5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97A7-FE3A-42A6-A838-BEC21564C93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90E8-3B67-41AA-AC8A-DA87D503B4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7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55597A7-FE3A-42A6-A838-BEC21564C93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6FC90E8-3B67-41AA-AC8A-DA87D503B4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95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55C8F77C-F9F8-D2F0-2913-2BD0FE15ACB1}"/>
              </a:ext>
            </a:extLst>
          </p:cNvPr>
          <p:cNvSpPr txBox="1"/>
          <p:nvPr/>
        </p:nvSpPr>
        <p:spPr>
          <a:xfrm>
            <a:off x="4875361" y="804253"/>
            <a:ext cx="2441275" cy="707886"/>
          </a:xfrm>
          <a:prstGeom prst="rect">
            <a:avLst/>
          </a:prstGeom>
          <a:noFill/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pt-PT" sz="4000" b="1" dirty="0"/>
              <a:t>Stand UP</a:t>
            </a:r>
            <a:endParaRPr lang="en-US" sz="40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0724952-16B7-0011-78A6-44C406126C0E}"/>
              </a:ext>
            </a:extLst>
          </p:cNvPr>
          <p:cNvSpPr txBox="1"/>
          <p:nvPr/>
        </p:nvSpPr>
        <p:spPr>
          <a:xfrm>
            <a:off x="3753928" y="5848710"/>
            <a:ext cx="468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André Cosme &amp; Lucas Croix &amp; Rodrigo Narciso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D3450B4-51B5-9C4D-5546-DEE30219F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142" y="1866608"/>
            <a:ext cx="4877712" cy="31247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643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B9B5A-8D38-4B2C-44C6-D6648B12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Modelação de Dados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03911D3-85BB-7469-C06B-5B8AFB491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703" y="1915028"/>
            <a:ext cx="8021169" cy="4172532"/>
          </a:xfrm>
        </p:spPr>
      </p:pic>
    </p:spTree>
    <p:extLst>
      <p:ext uri="{BB962C8B-B14F-4D97-AF65-F5344CB8AC3E}">
        <p14:creationId xmlns:p14="http://schemas.microsoft.com/office/powerpoint/2010/main" val="1375412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7EB9F-2D7F-A81D-DD24-675F238F0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C1088C4-6A27-E9F1-326B-1A8B27CE1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Com a realização deste projeto conseguimos desenvolver mais a nossa capacidade de trabalhar em equipa, aprendemos também a usar novas funcionalidades e linguagens.</a:t>
            </a:r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3D42BE3-AE7C-1EFE-0C24-1CD7F950F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29" y="72324"/>
            <a:ext cx="1900371" cy="121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1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96AED-292F-35A7-8662-C776F240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Agenda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BC451C5-D3DC-4F3B-7FFA-8A8C92A8E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400" dirty="0"/>
              <a:t>Introdução;</a:t>
            </a:r>
          </a:p>
          <a:p>
            <a:r>
              <a:rPr lang="pt-PT" sz="2400" dirty="0"/>
              <a:t>Funcionalidades;</a:t>
            </a:r>
          </a:p>
          <a:p>
            <a:r>
              <a:rPr lang="pt-PT" sz="2400" dirty="0"/>
              <a:t>Principais desafios;</a:t>
            </a:r>
          </a:p>
          <a:p>
            <a:r>
              <a:rPr lang="pt-PT" sz="2400" dirty="0"/>
              <a:t>Divisão de tarefas;</a:t>
            </a:r>
          </a:p>
          <a:p>
            <a:r>
              <a:rPr lang="pt-PT" sz="2400" dirty="0"/>
              <a:t>Modelação de Dados;</a:t>
            </a:r>
          </a:p>
          <a:p>
            <a:r>
              <a:rPr lang="pt-PT" sz="2400" dirty="0"/>
              <a:t>Conclusão.</a:t>
            </a:r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A9C91AF-F96F-BE33-8CB1-5E7F661CD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29" y="72324"/>
            <a:ext cx="1900371" cy="121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8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9DBAB-F873-DEF2-B740-BA994409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3121C1-904A-4E09-FBEE-C3DEAD700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dirty="0"/>
              <a:t>No âmbito da Realização do projeto tecnológico, desenvolvemos o Stand UP uma aplicação com objetivo de fazer a gestão de uma empresa de venda e aluguer de veículos.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521CFD-C3EC-A70E-9A33-2C27FF317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29" y="72324"/>
            <a:ext cx="1900371" cy="121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12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32BE4-A8CD-1C8D-2D61-C5F39631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 Aplicação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CEB63C8-7EAC-1B16-2496-BAEC2BBDE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26" y="1870555"/>
            <a:ext cx="5700092" cy="37696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b="1" dirty="0"/>
              <a:t>Administrador:</a:t>
            </a:r>
          </a:p>
          <a:p>
            <a:r>
              <a:rPr lang="pt-PT" sz="2400" dirty="0"/>
              <a:t>Inserir clientes / funcionários / veículos;</a:t>
            </a:r>
          </a:p>
          <a:p>
            <a:r>
              <a:rPr lang="pt-PT" sz="2400" dirty="0"/>
              <a:t>Editar perfis de clientes / funcionários / veículos;</a:t>
            </a:r>
          </a:p>
          <a:p>
            <a:r>
              <a:rPr lang="pt-PT" sz="2400" dirty="0"/>
              <a:t>Marcação / Desmarcação de </a:t>
            </a:r>
            <a:r>
              <a:rPr lang="pt-PT" sz="2400" dirty="0" err="1"/>
              <a:t>Test</a:t>
            </a:r>
            <a:r>
              <a:rPr lang="pt-PT" sz="2400" dirty="0"/>
              <a:t>-drives;</a:t>
            </a:r>
          </a:p>
          <a:p>
            <a:r>
              <a:rPr lang="pt-PT" sz="2400" dirty="0"/>
              <a:t>Editar palavras passes de funcionários.</a:t>
            </a:r>
          </a:p>
          <a:p>
            <a:r>
              <a:rPr lang="pt-PT" sz="2400" dirty="0"/>
              <a:t>Enviar emails com ficheiros incluídos;</a:t>
            </a:r>
          </a:p>
          <a:p>
            <a:r>
              <a:rPr lang="pt-PT" sz="2400" dirty="0"/>
              <a:t>Visualizar e filtrar veículos / clientes/ funcionários .</a:t>
            </a:r>
          </a:p>
          <a:p>
            <a:endParaRPr lang="pt-PT" sz="2400" dirty="0"/>
          </a:p>
          <a:p>
            <a:pPr marL="0" indent="0">
              <a:buNone/>
            </a:pPr>
            <a:endParaRPr lang="pt-PT" b="1" dirty="0"/>
          </a:p>
          <a:p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68CB97B-6F71-B2CD-E157-AF2A7C9FCD6D}"/>
              </a:ext>
            </a:extLst>
          </p:cNvPr>
          <p:cNvSpPr txBox="1"/>
          <p:nvPr/>
        </p:nvSpPr>
        <p:spPr>
          <a:xfrm>
            <a:off x="6538292" y="1693260"/>
            <a:ext cx="526608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PT" sz="2800" b="1" dirty="0"/>
              <a:t>Funcionário: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400" dirty="0"/>
              <a:t>Inserir clientes / veículos;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400" dirty="0"/>
              <a:t>Editar perfis de clientes / veículos;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400" dirty="0"/>
              <a:t>Marcação / Desmarcação de </a:t>
            </a:r>
            <a:r>
              <a:rPr lang="pt-PT" sz="2400" dirty="0" err="1"/>
              <a:t>Test</a:t>
            </a:r>
            <a:r>
              <a:rPr lang="pt-PT" sz="2400" dirty="0"/>
              <a:t>-drives;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400" dirty="0"/>
              <a:t>Editar a palavra passe do próprio;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400" dirty="0"/>
              <a:t> Enviar emails com ficheiros incluídos;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400" dirty="0"/>
              <a:t>Visualizar e filtrar veículos / clientes/ funcionários .</a:t>
            </a:r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3856546-2343-9ADC-F56E-BBD939B1F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29" y="72324"/>
            <a:ext cx="1900371" cy="121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8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32BE4-A8CD-1C8D-2D61-C5F39631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 Site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CEB63C8-7EAC-1B16-2496-BAEC2BBDE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550" y="1921520"/>
            <a:ext cx="5700092" cy="3769617"/>
          </a:xfrm>
        </p:spPr>
        <p:txBody>
          <a:bodyPr>
            <a:normAutofit/>
          </a:bodyPr>
          <a:lstStyle/>
          <a:p>
            <a:r>
              <a:rPr lang="pt-PT" sz="2400" dirty="0"/>
              <a:t>Login;</a:t>
            </a:r>
          </a:p>
          <a:p>
            <a:r>
              <a:rPr lang="pt-PT" sz="2400" dirty="0"/>
              <a:t>Criar Conta;</a:t>
            </a:r>
          </a:p>
          <a:p>
            <a:r>
              <a:rPr lang="pt-PT" sz="2400" dirty="0"/>
              <a:t>Marcação / Desmarcação de </a:t>
            </a:r>
            <a:r>
              <a:rPr lang="pt-PT" sz="2400" dirty="0" err="1"/>
              <a:t>Test</a:t>
            </a:r>
            <a:r>
              <a:rPr lang="pt-PT" sz="2400" dirty="0"/>
              <a:t>-drives;</a:t>
            </a:r>
          </a:p>
          <a:p>
            <a:r>
              <a:rPr lang="pt-PT" sz="2400" dirty="0"/>
              <a:t>Visualização de lista de veículos e informações dos mesmos;</a:t>
            </a:r>
          </a:p>
          <a:p>
            <a:r>
              <a:rPr lang="pt-PT" sz="2400" dirty="0"/>
              <a:t>Contactar suporte a partir de envio de emails (em fase final);</a:t>
            </a:r>
          </a:p>
          <a:p>
            <a:r>
              <a:rPr lang="pt-PT" sz="2400" dirty="0"/>
              <a:t>Filtrar veículos (em fase final).</a:t>
            </a:r>
          </a:p>
          <a:p>
            <a:endParaRPr lang="pt-PT" sz="2400" dirty="0"/>
          </a:p>
          <a:p>
            <a:pPr marL="0" indent="0">
              <a:buNone/>
            </a:pPr>
            <a:endParaRPr lang="pt-PT" b="1" dirty="0"/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3856546-2343-9ADC-F56E-BBD939B1F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29" y="72324"/>
            <a:ext cx="1900371" cy="121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8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B20D2-4857-0905-6A7F-8D7AC618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Principais desafios na aplicação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41462D-3903-8494-FE39-0E2F4B3B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Envio de Emails;</a:t>
            </a:r>
          </a:p>
          <a:p>
            <a:r>
              <a:rPr lang="pt-PT" dirty="0"/>
              <a:t>Relação das datas inseridas com os modelos dos veículos;</a:t>
            </a:r>
          </a:p>
          <a:p>
            <a:r>
              <a:rPr lang="pt-PT" dirty="0"/>
              <a:t>Validações na data e na filtragem de informações dos funcionários / veículos / clientes.</a:t>
            </a:r>
          </a:p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813B8A6-B519-6182-DBAE-1475AFAE2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29" y="72324"/>
            <a:ext cx="1900371" cy="121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4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B20D2-4857-0905-6A7F-8D7AC618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Principais desafios no Site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41462D-3903-8494-FE39-0E2F4B3B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Login;</a:t>
            </a:r>
          </a:p>
          <a:p>
            <a:r>
              <a:rPr lang="pt-PT" dirty="0"/>
              <a:t>Mudança de Páginas;</a:t>
            </a:r>
          </a:p>
          <a:p>
            <a:r>
              <a:rPr lang="pt-PT" dirty="0"/>
              <a:t>Validações nos inputs;</a:t>
            </a:r>
          </a:p>
          <a:p>
            <a:r>
              <a:rPr lang="pt-PT" dirty="0"/>
              <a:t>Conectar a base de dados à aplicação.</a:t>
            </a:r>
          </a:p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813B8A6-B519-6182-DBAE-1475AFAE2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29" y="72324"/>
            <a:ext cx="1900371" cy="121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79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50C24-4B96-76B2-1AFB-FD950473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Divisão de tarefas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06A9B0-F606-8768-ACBD-D6ECF95CA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Aplicação</a:t>
            </a:r>
            <a:r>
              <a:rPr lang="en-US" dirty="0"/>
              <a:t>:</a:t>
            </a:r>
          </a:p>
          <a:p>
            <a:pPr lvl="3"/>
            <a:r>
              <a:rPr lang="en-US" dirty="0"/>
              <a:t>André: </a:t>
            </a:r>
            <a:r>
              <a:rPr lang="pt-PT" dirty="0"/>
              <a:t>Verificações</a:t>
            </a:r>
            <a:r>
              <a:rPr lang="en-US" dirty="0"/>
              <a:t> e </a:t>
            </a:r>
            <a:r>
              <a:rPr lang="pt-PT" dirty="0"/>
              <a:t>manipulação</a:t>
            </a:r>
            <a:r>
              <a:rPr lang="en-US" dirty="0"/>
              <a:t> de Código C#;</a:t>
            </a:r>
          </a:p>
          <a:p>
            <a:pPr lvl="3"/>
            <a:r>
              <a:rPr lang="en-US" dirty="0"/>
              <a:t>Narciso: </a:t>
            </a:r>
            <a:r>
              <a:rPr lang="pt-PT" dirty="0"/>
              <a:t>Verificações</a:t>
            </a:r>
            <a:r>
              <a:rPr lang="en-US" dirty="0"/>
              <a:t>, </a:t>
            </a:r>
            <a:r>
              <a:rPr lang="pt-PT" dirty="0"/>
              <a:t>manipulação</a:t>
            </a:r>
            <a:r>
              <a:rPr lang="en-US" dirty="0"/>
              <a:t> de Código C# e Design da </a:t>
            </a:r>
            <a:r>
              <a:rPr lang="pt-PT" dirty="0"/>
              <a:t>aplicação</a:t>
            </a:r>
            <a:r>
              <a:rPr lang="en-US" dirty="0"/>
              <a:t>;</a:t>
            </a:r>
          </a:p>
          <a:p>
            <a:pPr lvl="3"/>
            <a:r>
              <a:rPr lang="en-US" dirty="0"/>
              <a:t>Lucas: </a:t>
            </a:r>
            <a:r>
              <a:rPr lang="pt-PT" dirty="0"/>
              <a:t>Verificações</a:t>
            </a:r>
            <a:r>
              <a:rPr lang="en-US" dirty="0"/>
              <a:t>, </a:t>
            </a:r>
            <a:r>
              <a:rPr lang="pt-PT" dirty="0"/>
              <a:t>manipulação</a:t>
            </a:r>
            <a:r>
              <a:rPr lang="en-US" dirty="0"/>
              <a:t> de Código C# e Design da </a:t>
            </a:r>
            <a:r>
              <a:rPr lang="pt-PT" dirty="0"/>
              <a:t>aplicação;</a:t>
            </a:r>
            <a:endParaRPr lang="en-US" dirty="0"/>
          </a:p>
          <a:p>
            <a:r>
              <a:rPr lang="en-US" dirty="0"/>
              <a:t>Site:</a:t>
            </a:r>
          </a:p>
          <a:p>
            <a:pPr lvl="3"/>
            <a:r>
              <a:rPr lang="en-US" dirty="0"/>
              <a:t>Narciso: </a:t>
            </a:r>
            <a:r>
              <a:rPr lang="pt-PT" dirty="0"/>
              <a:t>manipulação</a:t>
            </a:r>
            <a:r>
              <a:rPr lang="en-US" dirty="0"/>
              <a:t> de Código PHP;</a:t>
            </a:r>
          </a:p>
          <a:p>
            <a:pPr lvl="3"/>
            <a:r>
              <a:rPr lang="en-US" dirty="0"/>
              <a:t>Lucas: Design e </a:t>
            </a:r>
            <a:r>
              <a:rPr lang="pt-PT" dirty="0"/>
              <a:t>manipulação</a:t>
            </a:r>
            <a:r>
              <a:rPr lang="en-US" dirty="0"/>
              <a:t> de Código JS.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5A8D1F-B741-E8F5-20AE-B34B68497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29" y="72324"/>
            <a:ext cx="1900371" cy="121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58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F9CF4-4102-C1CC-AAA2-5DBA97D4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Modelação de Dados</a:t>
            </a:r>
          </a:p>
        </p:txBody>
      </p:sp>
      <p:pic>
        <p:nvPicPr>
          <p:cNvPr id="21" name="Marcador de Posição de Conteúdo 20">
            <a:extLst>
              <a:ext uri="{FF2B5EF4-FFF2-40B4-BE49-F238E27FC236}">
                <a16:creationId xmlns:a16="http://schemas.microsoft.com/office/drawing/2014/main" id="{7C8D9401-0352-132A-ACF1-0AA9B3D01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672" y="1825625"/>
            <a:ext cx="8987231" cy="4351338"/>
          </a:xfrm>
        </p:spPr>
      </p:pic>
    </p:spTree>
    <p:extLst>
      <p:ext uri="{BB962C8B-B14F-4D97-AF65-F5344CB8AC3E}">
        <p14:creationId xmlns:p14="http://schemas.microsoft.com/office/powerpoint/2010/main" val="2396816873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e">
  <a:themeElements>
    <a:clrScheme name="Profundidad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309</TotalTime>
  <Words>339</Words>
  <Application>Microsoft Office PowerPoint</Application>
  <PresentationFormat>Ecrã Panorâmico</PresentationFormat>
  <Paragraphs>56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4" baseType="lpstr">
      <vt:lpstr>Arial</vt:lpstr>
      <vt:lpstr>Corbel</vt:lpstr>
      <vt:lpstr>Profundidade</vt:lpstr>
      <vt:lpstr>Apresentação do PowerPoint</vt:lpstr>
      <vt:lpstr>Agenda</vt:lpstr>
      <vt:lpstr>Introdução</vt:lpstr>
      <vt:lpstr>Funcionalidades Aplicação</vt:lpstr>
      <vt:lpstr>Funcionalidades Site</vt:lpstr>
      <vt:lpstr>Principais desafios na aplicação</vt:lpstr>
      <vt:lpstr>Principais desafios no Site</vt:lpstr>
      <vt:lpstr>Divisão de tarefas</vt:lpstr>
      <vt:lpstr>Modelação de Dados</vt:lpstr>
      <vt:lpstr>Modelação de Dados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narciso</dc:creator>
  <cp:lastModifiedBy>rodrigo narciso</cp:lastModifiedBy>
  <cp:revision>7</cp:revision>
  <dcterms:created xsi:type="dcterms:W3CDTF">2023-03-20T10:55:55Z</dcterms:created>
  <dcterms:modified xsi:type="dcterms:W3CDTF">2023-06-29T11:00:32Z</dcterms:modified>
</cp:coreProperties>
</file>