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64" r:id="rId3"/>
    <p:sldId id="257" r:id="rId4"/>
    <p:sldId id="265" r:id="rId5"/>
    <p:sldId id="263" r:id="rId6"/>
    <p:sldId id="262" r:id="rId7"/>
    <p:sldId id="259" r:id="rId8"/>
    <p:sldId id="260" r:id="rId9"/>
    <p:sldId id="266" r:id="rId10"/>
    <p:sldId id="267" r:id="rId11"/>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AE00"/>
    <a:srgbClr val="0176DE"/>
    <a:srgbClr val="173F8A"/>
    <a:srgbClr val="FEC6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2" autoAdjust="0"/>
    <p:restoredTop sz="94660"/>
  </p:normalViewPr>
  <p:slideViewPr>
    <p:cSldViewPr snapToGrid="0">
      <p:cViewPr varScale="1">
        <p:scale>
          <a:sx n="124" d="100"/>
          <a:sy n="124" d="100"/>
        </p:scale>
        <p:origin x="42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CF13D5-1F3C-4B20-930C-EF47907D56B0}" type="doc">
      <dgm:prSet loTypeId="urn:microsoft.com/office/officeart/2005/8/layout/chevron1" loCatId="process" qsTypeId="urn:microsoft.com/office/officeart/2005/8/quickstyle/simple1" qsCatId="simple" csTypeId="urn:microsoft.com/office/officeart/2005/8/colors/accent1_2" csCatId="accent1" phldr="1"/>
      <dgm:spPr/>
    </dgm:pt>
    <dgm:pt modelId="{EFA98F3B-6221-46A4-A105-86B547C84492}">
      <dgm:prSet phldrT="[Texto]" custT="1"/>
      <dgm:spPr/>
      <dgm:t>
        <a:bodyPr/>
        <a:lstStyle/>
        <a:p>
          <a:r>
            <a:rPr lang="es-CL" sz="1200" dirty="0"/>
            <a:t>Comprensión del Negocio</a:t>
          </a:r>
        </a:p>
      </dgm:t>
    </dgm:pt>
    <dgm:pt modelId="{C854EEF8-0F7C-4BD4-851E-756AFA4B9AB0}" type="parTrans" cxnId="{40D426A1-75B6-4F95-A61E-5AF3FD94AD55}">
      <dgm:prSet/>
      <dgm:spPr/>
      <dgm:t>
        <a:bodyPr/>
        <a:lstStyle/>
        <a:p>
          <a:endParaRPr lang="es-CL"/>
        </a:p>
      </dgm:t>
    </dgm:pt>
    <dgm:pt modelId="{0654A685-73F2-421F-9026-048171FD0BAF}" type="sibTrans" cxnId="{40D426A1-75B6-4F95-A61E-5AF3FD94AD55}">
      <dgm:prSet/>
      <dgm:spPr/>
      <dgm:t>
        <a:bodyPr/>
        <a:lstStyle/>
        <a:p>
          <a:endParaRPr lang="es-CL"/>
        </a:p>
      </dgm:t>
    </dgm:pt>
    <dgm:pt modelId="{DDFFC687-A32A-4BA9-A750-1D96655AED7A}">
      <dgm:prSet phldrT="[Texto]" custT="1"/>
      <dgm:spPr/>
      <dgm:t>
        <a:bodyPr/>
        <a:lstStyle/>
        <a:p>
          <a:r>
            <a:rPr lang="es-CL" sz="1200" dirty="0"/>
            <a:t>Comprensión de los Datos</a:t>
          </a:r>
        </a:p>
      </dgm:t>
    </dgm:pt>
    <dgm:pt modelId="{A58F3E0B-5E1B-4FB8-8367-1FC3880E1976}" type="parTrans" cxnId="{14BF7E1F-7776-495E-8CC1-FAEFC5389730}">
      <dgm:prSet/>
      <dgm:spPr/>
      <dgm:t>
        <a:bodyPr/>
        <a:lstStyle/>
        <a:p>
          <a:endParaRPr lang="es-CL"/>
        </a:p>
      </dgm:t>
    </dgm:pt>
    <dgm:pt modelId="{7CEF002D-2099-40C8-8B45-9F2DAF79D061}" type="sibTrans" cxnId="{14BF7E1F-7776-495E-8CC1-FAEFC5389730}">
      <dgm:prSet/>
      <dgm:spPr/>
      <dgm:t>
        <a:bodyPr/>
        <a:lstStyle/>
        <a:p>
          <a:endParaRPr lang="es-CL"/>
        </a:p>
      </dgm:t>
    </dgm:pt>
    <dgm:pt modelId="{89856AA2-1018-43E6-875A-5C1AF8596BA9}">
      <dgm:prSet phldrT="[Texto]" custT="1"/>
      <dgm:spPr/>
      <dgm:t>
        <a:bodyPr/>
        <a:lstStyle/>
        <a:p>
          <a:r>
            <a:rPr lang="es-CL" sz="1200" dirty="0"/>
            <a:t>Preparación de los Datos</a:t>
          </a:r>
        </a:p>
      </dgm:t>
    </dgm:pt>
    <dgm:pt modelId="{3795F5E8-8F92-4C91-BEF6-86D62C2DF4C4}" type="parTrans" cxnId="{CEB9E6F8-19DF-4896-A693-20703CCE1AE2}">
      <dgm:prSet/>
      <dgm:spPr/>
      <dgm:t>
        <a:bodyPr/>
        <a:lstStyle/>
        <a:p>
          <a:endParaRPr lang="es-CL"/>
        </a:p>
      </dgm:t>
    </dgm:pt>
    <dgm:pt modelId="{25AD34C1-09D6-4D49-8EB6-22B6F44BD932}" type="sibTrans" cxnId="{CEB9E6F8-19DF-4896-A693-20703CCE1AE2}">
      <dgm:prSet/>
      <dgm:spPr/>
      <dgm:t>
        <a:bodyPr/>
        <a:lstStyle/>
        <a:p>
          <a:endParaRPr lang="es-CL"/>
        </a:p>
      </dgm:t>
    </dgm:pt>
    <dgm:pt modelId="{4BBECBD8-DB15-4D16-B8E6-55FC2D9611F0}">
      <dgm:prSet phldrT="[Texto]" custT="1"/>
      <dgm:spPr/>
      <dgm:t>
        <a:bodyPr/>
        <a:lstStyle/>
        <a:p>
          <a:r>
            <a:rPr lang="es-CL" sz="1200" dirty="0"/>
            <a:t>Modelado</a:t>
          </a:r>
        </a:p>
      </dgm:t>
    </dgm:pt>
    <dgm:pt modelId="{18CC191F-E39A-4670-B71C-32FE0B04A620}" type="parTrans" cxnId="{3502D7B1-7912-4EAE-98F4-7D875A8FF2D7}">
      <dgm:prSet/>
      <dgm:spPr/>
      <dgm:t>
        <a:bodyPr/>
        <a:lstStyle/>
        <a:p>
          <a:endParaRPr lang="es-CL"/>
        </a:p>
      </dgm:t>
    </dgm:pt>
    <dgm:pt modelId="{74EAD733-23B2-4928-A4DB-4459C2475F1A}" type="sibTrans" cxnId="{3502D7B1-7912-4EAE-98F4-7D875A8FF2D7}">
      <dgm:prSet/>
      <dgm:spPr/>
      <dgm:t>
        <a:bodyPr/>
        <a:lstStyle/>
        <a:p>
          <a:endParaRPr lang="es-CL"/>
        </a:p>
      </dgm:t>
    </dgm:pt>
    <dgm:pt modelId="{F05897B1-1F9F-4E46-A97B-F54A94959168}">
      <dgm:prSet phldrT="[Texto]" custT="1"/>
      <dgm:spPr/>
      <dgm:t>
        <a:bodyPr/>
        <a:lstStyle/>
        <a:p>
          <a:r>
            <a:rPr lang="es-CL" sz="1200" dirty="0"/>
            <a:t>Evaluación</a:t>
          </a:r>
        </a:p>
      </dgm:t>
    </dgm:pt>
    <dgm:pt modelId="{FE8C7C86-CD0F-4259-8DBE-4A070135FB72}" type="parTrans" cxnId="{4B7F557D-BA8B-475A-9BD4-2D59A92644A9}">
      <dgm:prSet/>
      <dgm:spPr/>
      <dgm:t>
        <a:bodyPr/>
        <a:lstStyle/>
        <a:p>
          <a:endParaRPr lang="es-CL"/>
        </a:p>
      </dgm:t>
    </dgm:pt>
    <dgm:pt modelId="{1CFA7A05-3424-40CB-8251-22AE61BE0021}" type="sibTrans" cxnId="{4B7F557D-BA8B-475A-9BD4-2D59A92644A9}">
      <dgm:prSet/>
      <dgm:spPr/>
      <dgm:t>
        <a:bodyPr/>
        <a:lstStyle/>
        <a:p>
          <a:endParaRPr lang="es-CL"/>
        </a:p>
      </dgm:t>
    </dgm:pt>
    <dgm:pt modelId="{F5C4588B-83DD-4291-9E97-8B854A411AFE}">
      <dgm:prSet phldrT="[Texto]" custT="1"/>
      <dgm:spPr/>
      <dgm:t>
        <a:bodyPr/>
        <a:lstStyle/>
        <a:p>
          <a:r>
            <a:rPr lang="es-CL" sz="1200" dirty="0"/>
            <a:t>Despliegue</a:t>
          </a:r>
        </a:p>
      </dgm:t>
    </dgm:pt>
    <dgm:pt modelId="{2CB13413-FDD2-47C8-8127-5BA1D0B99C43}" type="parTrans" cxnId="{87CBD0B8-E852-461F-BF14-61F995D56AC9}">
      <dgm:prSet/>
      <dgm:spPr/>
      <dgm:t>
        <a:bodyPr/>
        <a:lstStyle/>
        <a:p>
          <a:endParaRPr lang="es-CL"/>
        </a:p>
      </dgm:t>
    </dgm:pt>
    <dgm:pt modelId="{B2423427-F377-4B03-9469-24FA6C9B71E5}" type="sibTrans" cxnId="{87CBD0B8-E852-461F-BF14-61F995D56AC9}">
      <dgm:prSet/>
      <dgm:spPr/>
      <dgm:t>
        <a:bodyPr/>
        <a:lstStyle/>
        <a:p>
          <a:endParaRPr lang="es-CL"/>
        </a:p>
      </dgm:t>
    </dgm:pt>
    <dgm:pt modelId="{DD0A5A1E-D156-4B1E-AB56-B130D4BBF934}" type="pres">
      <dgm:prSet presAssocID="{05CF13D5-1F3C-4B20-930C-EF47907D56B0}" presName="Name0" presStyleCnt="0">
        <dgm:presLayoutVars>
          <dgm:dir/>
          <dgm:animLvl val="lvl"/>
          <dgm:resizeHandles val="exact"/>
        </dgm:presLayoutVars>
      </dgm:prSet>
      <dgm:spPr/>
    </dgm:pt>
    <dgm:pt modelId="{4C432F88-2CFA-4178-8F36-E208B3FFC594}" type="pres">
      <dgm:prSet presAssocID="{EFA98F3B-6221-46A4-A105-86B547C84492}" presName="parTxOnly" presStyleLbl="node1" presStyleIdx="0" presStyleCnt="6" custLinFactX="-4946" custLinFactNeighborX="-100000" custLinFactNeighborY="-140">
        <dgm:presLayoutVars>
          <dgm:chMax val="0"/>
          <dgm:chPref val="0"/>
          <dgm:bulletEnabled val="1"/>
        </dgm:presLayoutVars>
      </dgm:prSet>
      <dgm:spPr/>
    </dgm:pt>
    <dgm:pt modelId="{EF12244B-D167-4463-A69D-2FD3C55A14A6}" type="pres">
      <dgm:prSet presAssocID="{0654A685-73F2-421F-9026-048171FD0BAF}" presName="parTxOnlySpace" presStyleCnt="0"/>
      <dgm:spPr/>
    </dgm:pt>
    <dgm:pt modelId="{35007548-C107-4B89-819D-0F9DE61EB994}" type="pres">
      <dgm:prSet presAssocID="{DDFFC687-A32A-4BA9-A750-1D96655AED7A}" presName="parTxOnly" presStyleLbl="node1" presStyleIdx="1" presStyleCnt="6">
        <dgm:presLayoutVars>
          <dgm:chMax val="0"/>
          <dgm:chPref val="0"/>
          <dgm:bulletEnabled val="1"/>
        </dgm:presLayoutVars>
      </dgm:prSet>
      <dgm:spPr/>
    </dgm:pt>
    <dgm:pt modelId="{A1B7B5C9-BFB5-42D4-BC65-0CEB3DE78BD7}" type="pres">
      <dgm:prSet presAssocID="{7CEF002D-2099-40C8-8B45-9F2DAF79D061}" presName="parTxOnlySpace" presStyleCnt="0"/>
      <dgm:spPr/>
    </dgm:pt>
    <dgm:pt modelId="{716E962A-85C8-480E-BB3D-BB3912A2CFC4}" type="pres">
      <dgm:prSet presAssocID="{89856AA2-1018-43E6-875A-5C1AF8596BA9}" presName="parTxOnly" presStyleLbl="node1" presStyleIdx="2" presStyleCnt="6">
        <dgm:presLayoutVars>
          <dgm:chMax val="0"/>
          <dgm:chPref val="0"/>
          <dgm:bulletEnabled val="1"/>
        </dgm:presLayoutVars>
      </dgm:prSet>
      <dgm:spPr/>
    </dgm:pt>
    <dgm:pt modelId="{E573DD17-E063-4968-8837-1D500C7FD34C}" type="pres">
      <dgm:prSet presAssocID="{25AD34C1-09D6-4D49-8EB6-22B6F44BD932}" presName="parTxOnlySpace" presStyleCnt="0"/>
      <dgm:spPr/>
    </dgm:pt>
    <dgm:pt modelId="{361C881D-04F0-449C-BD65-1A663011C0ED}" type="pres">
      <dgm:prSet presAssocID="{4BBECBD8-DB15-4D16-B8E6-55FC2D9611F0}" presName="parTxOnly" presStyleLbl="node1" presStyleIdx="3" presStyleCnt="6">
        <dgm:presLayoutVars>
          <dgm:chMax val="0"/>
          <dgm:chPref val="0"/>
          <dgm:bulletEnabled val="1"/>
        </dgm:presLayoutVars>
      </dgm:prSet>
      <dgm:spPr/>
    </dgm:pt>
    <dgm:pt modelId="{7904FB35-C068-4610-BFCD-6D6B7D363F5C}" type="pres">
      <dgm:prSet presAssocID="{74EAD733-23B2-4928-A4DB-4459C2475F1A}" presName="parTxOnlySpace" presStyleCnt="0"/>
      <dgm:spPr/>
    </dgm:pt>
    <dgm:pt modelId="{27499340-52B0-4EEA-8BA1-C747276E3A33}" type="pres">
      <dgm:prSet presAssocID="{F05897B1-1F9F-4E46-A97B-F54A94959168}" presName="parTxOnly" presStyleLbl="node1" presStyleIdx="4" presStyleCnt="6">
        <dgm:presLayoutVars>
          <dgm:chMax val="0"/>
          <dgm:chPref val="0"/>
          <dgm:bulletEnabled val="1"/>
        </dgm:presLayoutVars>
      </dgm:prSet>
      <dgm:spPr/>
    </dgm:pt>
    <dgm:pt modelId="{E601D3DD-F70E-4CA7-9CC5-62FD52FF34F0}" type="pres">
      <dgm:prSet presAssocID="{1CFA7A05-3424-40CB-8251-22AE61BE0021}" presName="parTxOnlySpace" presStyleCnt="0"/>
      <dgm:spPr/>
    </dgm:pt>
    <dgm:pt modelId="{51D97D63-6376-4DC7-81BD-E4692BC64AA8}" type="pres">
      <dgm:prSet presAssocID="{F5C4588B-83DD-4291-9E97-8B854A411AFE}" presName="parTxOnly" presStyleLbl="node1" presStyleIdx="5" presStyleCnt="6">
        <dgm:presLayoutVars>
          <dgm:chMax val="0"/>
          <dgm:chPref val="0"/>
          <dgm:bulletEnabled val="1"/>
        </dgm:presLayoutVars>
      </dgm:prSet>
      <dgm:spPr/>
    </dgm:pt>
  </dgm:ptLst>
  <dgm:cxnLst>
    <dgm:cxn modelId="{14BF7E1F-7776-495E-8CC1-FAEFC5389730}" srcId="{05CF13D5-1F3C-4B20-930C-EF47907D56B0}" destId="{DDFFC687-A32A-4BA9-A750-1D96655AED7A}" srcOrd="1" destOrd="0" parTransId="{A58F3E0B-5E1B-4FB8-8367-1FC3880E1976}" sibTransId="{7CEF002D-2099-40C8-8B45-9F2DAF79D061}"/>
    <dgm:cxn modelId="{4B7F557D-BA8B-475A-9BD4-2D59A92644A9}" srcId="{05CF13D5-1F3C-4B20-930C-EF47907D56B0}" destId="{F05897B1-1F9F-4E46-A97B-F54A94959168}" srcOrd="4" destOrd="0" parTransId="{FE8C7C86-CD0F-4259-8DBE-4A070135FB72}" sibTransId="{1CFA7A05-3424-40CB-8251-22AE61BE0021}"/>
    <dgm:cxn modelId="{F8FFD081-7E12-45AA-94A1-F21BD4E6A624}" type="presOf" srcId="{05CF13D5-1F3C-4B20-930C-EF47907D56B0}" destId="{DD0A5A1E-D156-4B1E-AB56-B130D4BBF934}" srcOrd="0" destOrd="0" presId="urn:microsoft.com/office/officeart/2005/8/layout/chevron1"/>
    <dgm:cxn modelId="{989DBF95-5AAF-4D50-917A-70ECFA36A6B4}" type="presOf" srcId="{4BBECBD8-DB15-4D16-B8E6-55FC2D9611F0}" destId="{361C881D-04F0-449C-BD65-1A663011C0ED}" srcOrd="0" destOrd="0" presId="urn:microsoft.com/office/officeart/2005/8/layout/chevron1"/>
    <dgm:cxn modelId="{40D426A1-75B6-4F95-A61E-5AF3FD94AD55}" srcId="{05CF13D5-1F3C-4B20-930C-EF47907D56B0}" destId="{EFA98F3B-6221-46A4-A105-86B547C84492}" srcOrd="0" destOrd="0" parTransId="{C854EEF8-0F7C-4BD4-851E-756AFA4B9AB0}" sibTransId="{0654A685-73F2-421F-9026-048171FD0BAF}"/>
    <dgm:cxn modelId="{3502D7B1-7912-4EAE-98F4-7D875A8FF2D7}" srcId="{05CF13D5-1F3C-4B20-930C-EF47907D56B0}" destId="{4BBECBD8-DB15-4D16-B8E6-55FC2D9611F0}" srcOrd="3" destOrd="0" parTransId="{18CC191F-E39A-4670-B71C-32FE0B04A620}" sibTransId="{74EAD733-23B2-4928-A4DB-4459C2475F1A}"/>
    <dgm:cxn modelId="{87CBD0B8-E852-461F-BF14-61F995D56AC9}" srcId="{05CF13D5-1F3C-4B20-930C-EF47907D56B0}" destId="{F5C4588B-83DD-4291-9E97-8B854A411AFE}" srcOrd="5" destOrd="0" parTransId="{2CB13413-FDD2-47C8-8127-5BA1D0B99C43}" sibTransId="{B2423427-F377-4B03-9469-24FA6C9B71E5}"/>
    <dgm:cxn modelId="{64750FC3-7368-455B-9C9E-25E8D432EA13}" type="presOf" srcId="{F5C4588B-83DD-4291-9E97-8B854A411AFE}" destId="{51D97D63-6376-4DC7-81BD-E4692BC64AA8}" srcOrd="0" destOrd="0" presId="urn:microsoft.com/office/officeart/2005/8/layout/chevron1"/>
    <dgm:cxn modelId="{B9D532CE-E903-4A17-97C7-C383B8766606}" type="presOf" srcId="{89856AA2-1018-43E6-875A-5C1AF8596BA9}" destId="{716E962A-85C8-480E-BB3D-BB3912A2CFC4}" srcOrd="0" destOrd="0" presId="urn:microsoft.com/office/officeart/2005/8/layout/chevron1"/>
    <dgm:cxn modelId="{628CFBD4-19FC-4539-B70C-397E6A2DB872}" type="presOf" srcId="{DDFFC687-A32A-4BA9-A750-1D96655AED7A}" destId="{35007548-C107-4B89-819D-0F9DE61EB994}" srcOrd="0" destOrd="0" presId="urn:microsoft.com/office/officeart/2005/8/layout/chevron1"/>
    <dgm:cxn modelId="{58B372DF-5E7D-4B42-970D-17E10EFF03A3}" type="presOf" srcId="{F05897B1-1F9F-4E46-A97B-F54A94959168}" destId="{27499340-52B0-4EEA-8BA1-C747276E3A33}" srcOrd="0" destOrd="0" presId="urn:microsoft.com/office/officeart/2005/8/layout/chevron1"/>
    <dgm:cxn modelId="{BD0B34F5-D942-45A7-A692-041CD2B0351A}" type="presOf" srcId="{EFA98F3B-6221-46A4-A105-86B547C84492}" destId="{4C432F88-2CFA-4178-8F36-E208B3FFC594}" srcOrd="0" destOrd="0" presId="urn:microsoft.com/office/officeart/2005/8/layout/chevron1"/>
    <dgm:cxn modelId="{CEB9E6F8-19DF-4896-A693-20703CCE1AE2}" srcId="{05CF13D5-1F3C-4B20-930C-EF47907D56B0}" destId="{89856AA2-1018-43E6-875A-5C1AF8596BA9}" srcOrd="2" destOrd="0" parTransId="{3795F5E8-8F92-4C91-BEF6-86D62C2DF4C4}" sibTransId="{25AD34C1-09D6-4D49-8EB6-22B6F44BD932}"/>
    <dgm:cxn modelId="{BDD28D26-2030-4C73-B802-27227D8EA37F}" type="presParOf" srcId="{DD0A5A1E-D156-4B1E-AB56-B130D4BBF934}" destId="{4C432F88-2CFA-4178-8F36-E208B3FFC594}" srcOrd="0" destOrd="0" presId="urn:microsoft.com/office/officeart/2005/8/layout/chevron1"/>
    <dgm:cxn modelId="{7FDD7AE2-1F6B-4BFB-859B-2BF78816C815}" type="presParOf" srcId="{DD0A5A1E-D156-4B1E-AB56-B130D4BBF934}" destId="{EF12244B-D167-4463-A69D-2FD3C55A14A6}" srcOrd="1" destOrd="0" presId="urn:microsoft.com/office/officeart/2005/8/layout/chevron1"/>
    <dgm:cxn modelId="{BE9E628E-66AB-4BB7-BF1E-6788391B83E3}" type="presParOf" srcId="{DD0A5A1E-D156-4B1E-AB56-B130D4BBF934}" destId="{35007548-C107-4B89-819D-0F9DE61EB994}" srcOrd="2" destOrd="0" presId="urn:microsoft.com/office/officeart/2005/8/layout/chevron1"/>
    <dgm:cxn modelId="{8F16AF27-963F-4C2D-8564-8BFBCE94AAD0}" type="presParOf" srcId="{DD0A5A1E-D156-4B1E-AB56-B130D4BBF934}" destId="{A1B7B5C9-BFB5-42D4-BC65-0CEB3DE78BD7}" srcOrd="3" destOrd="0" presId="urn:microsoft.com/office/officeart/2005/8/layout/chevron1"/>
    <dgm:cxn modelId="{0F5F962B-AD8A-4ABE-903E-6779E35D11AE}" type="presParOf" srcId="{DD0A5A1E-D156-4B1E-AB56-B130D4BBF934}" destId="{716E962A-85C8-480E-BB3D-BB3912A2CFC4}" srcOrd="4" destOrd="0" presId="urn:microsoft.com/office/officeart/2005/8/layout/chevron1"/>
    <dgm:cxn modelId="{7D3E220C-1BCB-4E82-B9CC-A529717EC1D9}" type="presParOf" srcId="{DD0A5A1E-D156-4B1E-AB56-B130D4BBF934}" destId="{E573DD17-E063-4968-8837-1D500C7FD34C}" srcOrd="5" destOrd="0" presId="urn:microsoft.com/office/officeart/2005/8/layout/chevron1"/>
    <dgm:cxn modelId="{452B6B9C-88B3-446D-A1E3-6D4551D40EB5}" type="presParOf" srcId="{DD0A5A1E-D156-4B1E-AB56-B130D4BBF934}" destId="{361C881D-04F0-449C-BD65-1A663011C0ED}" srcOrd="6" destOrd="0" presId="urn:microsoft.com/office/officeart/2005/8/layout/chevron1"/>
    <dgm:cxn modelId="{35F3FDAD-EB86-48F5-A3F4-4C3FC261F3F6}" type="presParOf" srcId="{DD0A5A1E-D156-4B1E-AB56-B130D4BBF934}" destId="{7904FB35-C068-4610-BFCD-6D6B7D363F5C}" srcOrd="7" destOrd="0" presId="urn:microsoft.com/office/officeart/2005/8/layout/chevron1"/>
    <dgm:cxn modelId="{3BEE3AF2-8A8B-40A6-BEFF-2E07FC16F0C5}" type="presParOf" srcId="{DD0A5A1E-D156-4B1E-AB56-B130D4BBF934}" destId="{27499340-52B0-4EEA-8BA1-C747276E3A33}" srcOrd="8" destOrd="0" presId="urn:microsoft.com/office/officeart/2005/8/layout/chevron1"/>
    <dgm:cxn modelId="{119D96C1-7A6A-4E73-BE8C-B32F67A0E122}" type="presParOf" srcId="{DD0A5A1E-D156-4B1E-AB56-B130D4BBF934}" destId="{E601D3DD-F70E-4CA7-9CC5-62FD52FF34F0}" srcOrd="9" destOrd="0" presId="urn:microsoft.com/office/officeart/2005/8/layout/chevron1"/>
    <dgm:cxn modelId="{36F70676-AD36-412A-8A1F-01ADAF854B34}" type="presParOf" srcId="{DD0A5A1E-D156-4B1E-AB56-B130D4BBF934}" destId="{51D97D63-6376-4DC7-81BD-E4692BC64AA8}"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432F88-2CFA-4178-8F36-E208B3FFC594}">
      <dsp:nvSpPr>
        <dsp:cNvPr id="0" name=""/>
        <dsp:cNvSpPr/>
      </dsp:nvSpPr>
      <dsp:spPr>
        <a:xfrm>
          <a:off x="0" y="40640"/>
          <a:ext cx="1874475" cy="74979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CL" sz="1200" kern="1200" dirty="0"/>
            <a:t>Comprensión del Negocio</a:t>
          </a:r>
        </a:p>
      </dsp:txBody>
      <dsp:txXfrm>
        <a:off x="374895" y="40640"/>
        <a:ext cx="1124685" cy="749790"/>
      </dsp:txXfrm>
    </dsp:sp>
    <dsp:sp modelId="{35007548-C107-4B89-819D-0F9DE61EB994}">
      <dsp:nvSpPr>
        <dsp:cNvPr id="0" name=""/>
        <dsp:cNvSpPr/>
      </dsp:nvSpPr>
      <dsp:spPr>
        <a:xfrm>
          <a:off x="1692067" y="41689"/>
          <a:ext cx="1874475" cy="74979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CL" sz="1200" kern="1200" dirty="0"/>
            <a:t>Comprensión de los Datos</a:t>
          </a:r>
        </a:p>
      </dsp:txBody>
      <dsp:txXfrm>
        <a:off x="2066962" y="41689"/>
        <a:ext cx="1124685" cy="749790"/>
      </dsp:txXfrm>
    </dsp:sp>
    <dsp:sp modelId="{716E962A-85C8-480E-BB3D-BB3912A2CFC4}">
      <dsp:nvSpPr>
        <dsp:cNvPr id="0" name=""/>
        <dsp:cNvSpPr/>
      </dsp:nvSpPr>
      <dsp:spPr>
        <a:xfrm>
          <a:off x="3379095" y="41689"/>
          <a:ext cx="1874475" cy="74979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CL" sz="1200" kern="1200" dirty="0"/>
            <a:t>Preparación de los Datos</a:t>
          </a:r>
        </a:p>
      </dsp:txBody>
      <dsp:txXfrm>
        <a:off x="3753990" y="41689"/>
        <a:ext cx="1124685" cy="749790"/>
      </dsp:txXfrm>
    </dsp:sp>
    <dsp:sp modelId="{361C881D-04F0-449C-BD65-1A663011C0ED}">
      <dsp:nvSpPr>
        <dsp:cNvPr id="0" name=""/>
        <dsp:cNvSpPr/>
      </dsp:nvSpPr>
      <dsp:spPr>
        <a:xfrm>
          <a:off x="5066123" y="41689"/>
          <a:ext cx="1874475" cy="74979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CL" sz="1200" kern="1200" dirty="0"/>
            <a:t>Modelado</a:t>
          </a:r>
        </a:p>
      </dsp:txBody>
      <dsp:txXfrm>
        <a:off x="5441018" y="41689"/>
        <a:ext cx="1124685" cy="749790"/>
      </dsp:txXfrm>
    </dsp:sp>
    <dsp:sp modelId="{27499340-52B0-4EEA-8BA1-C747276E3A33}">
      <dsp:nvSpPr>
        <dsp:cNvPr id="0" name=""/>
        <dsp:cNvSpPr/>
      </dsp:nvSpPr>
      <dsp:spPr>
        <a:xfrm>
          <a:off x="6753151" y="41689"/>
          <a:ext cx="1874475" cy="74979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CL" sz="1200" kern="1200" dirty="0"/>
            <a:t>Evaluación</a:t>
          </a:r>
        </a:p>
      </dsp:txBody>
      <dsp:txXfrm>
        <a:off x="7128046" y="41689"/>
        <a:ext cx="1124685" cy="749790"/>
      </dsp:txXfrm>
    </dsp:sp>
    <dsp:sp modelId="{51D97D63-6376-4DC7-81BD-E4692BC64AA8}">
      <dsp:nvSpPr>
        <dsp:cNvPr id="0" name=""/>
        <dsp:cNvSpPr/>
      </dsp:nvSpPr>
      <dsp:spPr>
        <a:xfrm>
          <a:off x="8440179" y="41689"/>
          <a:ext cx="1874475" cy="74979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CL" sz="1200" kern="1200" dirty="0"/>
            <a:t>Despliegue</a:t>
          </a:r>
        </a:p>
      </dsp:txBody>
      <dsp:txXfrm>
        <a:off x="8815074" y="41689"/>
        <a:ext cx="1124685" cy="74979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099DDA03-85B4-6545-9B7C-D11520A0E4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a:extLst>
              <a:ext uri="{FF2B5EF4-FFF2-40B4-BE49-F238E27FC236}">
                <a16:creationId xmlns:a16="http://schemas.microsoft.com/office/drawing/2014/main" id="{00E3FE78-8931-D144-B4E1-7988C5DD76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02456B-E836-A04E-964D-00A2D529EA00}" type="datetimeFigureOut">
              <a:rPr lang="es-CL" smtClean="0"/>
              <a:t>05-07-21</a:t>
            </a:fld>
            <a:endParaRPr lang="es-CL"/>
          </a:p>
        </p:txBody>
      </p:sp>
      <p:sp>
        <p:nvSpPr>
          <p:cNvPr id="4" name="Marcador de pie de página 3">
            <a:extLst>
              <a:ext uri="{FF2B5EF4-FFF2-40B4-BE49-F238E27FC236}">
                <a16:creationId xmlns:a16="http://schemas.microsoft.com/office/drawing/2014/main" id="{EA05D5ED-D83E-3145-849A-F7FAF17CE8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5" name="Marcador de número de diapositiva 4">
            <a:extLst>
              <a:ext uri="{FF2B5EF4-FFF2-40B4-BE49-F238E27FC236}">
                <a16:creationId xmlns:a16="http://schemas.microsoft.com/office/drawing/2014/main" id="{9556E7A3-A7E6-7548-A719-EE852AA1B7C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72B9F7-BB88-9F40-A94A-04B17DA5DEA7}" type="slidenum">
              <a:rPr lang="es-CL" smtClean="0"/>
              <a:t>‹Nº›</a:t>
            </a:fld>
            <a:endParaRPr lang="es-CL"/>
          </a:p>
        </p:txBody>
      </p:sp>
    </p:spTree>
    <p:extLst>
      <p:ext uri="{BB962C8B-B14F-4D97-AF65-F5344CB8AC3E}">
        <p14:creationId xmlns:p14="http://schemas.microsoft.com/office/powerpoint/2010/main" val="15407303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54763C-398B-415A-90CD-B902C6BF4A3F}" type="datetimeFigureOut">
              <a:rPr lang="es-CL" smtClean="0"/>
              <a:t>05-07-21</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183B23-5312-447E-AB6A-4F1414E0ACA9}" type="slidenum">
              <a:rPr lang="es-CL" smtClean="0"/>
              <a:t>‹Nº›</a:t>
            </a:fld>
            <a:endParaRPr lang="es-CL"/>
          </a:p>
        </p:txBody>
      </p:sp>
    </p:spTree>
    <p:extLst>
      <p:ext uri="{BB962C8B-B14F-4D97-AF65-F5344CB8AC3E}">
        <p14:creationId xmlns:p14="http://schemas.microsoft.com/office/powerpoint/2010/main" val="512287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074F7A-BFBD-4C12-AF5D-E2D2C64AE89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D1BB33F0-46B5-4777-A5C1-E53D9A5E40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0314151B-5776-4078-AE25-E42A99A96480}"/>
              </a:ext>
            </a:extLst>
          </p:cNvPr>
          <p:cNvSpPr>
            <a:spLocks noGrp="1"/>
          </p:cNvSpPr>
          <p:nvPr>
            <p:ph type="dt" sz="half" idx="10"/>
          </p:nvPr>
        </p:nvSpPr>
        <p:spPr/>
        <p:txBody>
          <a:bodyPr/>
          <a:lstStyle/>
          <a:p>
            <a:fld id="{BCB700F1-BF79-D54C-996E-112482FB9A75}" type="datetime1">
              <a:rPr lang="es-CL" smtClean="0"/>
              <a:t>05-07-21</a:t>
            </a:fld>
            <a:endParaRPr lang="es-CL"/>
          </a:p>
        </p:txBody>
      </p:sp>
      <p:sp>
        <p:nvSpPr>
          <p:cNvPr id="5" name="Marcador de pie de página 4">
            <a:extLst>
              <a:ext uri="{FF2B5EF4-FFF2-40B4-BE49-F238E27FC236}">
                <a16:creationId xmlns:a16="http://schemas.microsoft.com/office/drawing/2014/main" id="{ACFAEA0A-F7DE-438E-ACE9-BE5DBB9262D4}"/>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9B311790-3425-4816-99F7-B7832F33EF2A}"/>
              </a:ext>
            </a:extLst>
          </p:cNvPr>
          <p:cNvSpPr>
            <a:spLocks noGrp="1"/>
          </p:cNvSpPr>
          <p:nvPr>
            <p:ph type="sldNum" sz="quarter" idx="12"/>
          </p:nvPr>
        </p:nvSpPr>
        <p:spPr/>
        <p:txBody>
          <a:bodyPr/>
          <a:lstStyle/>
          <a:p>
            <a:fld id="{14CD7F53-E582-4DB8-AFC8-2F0E90C91147}" type="slidenum">
              <a:rPr lang="es-CL" smtClean="0"/>
              <a:t>‹Nº›</a:t>
            </a:fld>
            <a:endParaRPr lang="es-CL"/>
          </a:p>
        </p:txBody>
      </p:sp>
    </p:spTree>
    <p:extLst>
      <p:ext uri="{BB962C8B-B14F-4D97-AF65-F5344CB8AC3E}">
        <p14:creationId xmlns:p14="http://schemas.microsoft.com/office/powerpoint/2010/main" val="3380279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D40864-4A4E-4CF5-BD9C-2AE22742A6AB}"/>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8481FAA5-9A03-4525-A422-1DA9BE49B21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FA7ABACB-2957-4158-82DB-77B7541D2184}"/>
              </a:ext>
            </a:extLst>
          </p:cNvPr>
          <p:cNvSpPr>
            <a:spLocks noGrp="1"/>
          </p:cNvSpPr>
          <p:nvPr>
            <p:ph type="dt" sz="half" idx="10"/>
          </p:nvPr>
        </p:nvSpPr>
        <p:spPr/>
        <p:txBody>
          <a:bodyPr/>
          <a:lstStyle/>
          <a:p>
            <a:fld id="{57D56A81-A7A2-4349-8EB7-14D0616B9860}" type="datetime1">
              <a:rPr lang="es-CL" smtClean="0"/>
              <a:t>05-07-21</a:t>
            </a:fld>
            <a:endParaRPr lang="es-CL"/>
          </a:p>
        </p:txBody>
      </p:sp>
      <p:sp>
        <p:nvSpPr>
          <p:cNvPr id="5" name="Marcador de pie de página 4">
            <a:extLst>
              <a:ext uri="{FF2B5EF4-FFF2-40B4-BE49-F238E27FC236}">
                <a16:creationId xmlns:a16="http://schemas.microsoft.com/office/drawing/2014/main" id="{3AD88814-A069-4128-B5A1-EABD008314BF}"/>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EB4214D1-0504-45BE-8F30-8E9B87D76840}"/>
              </a:ext>
            </a:extLst>
          </p:cNvPr>
          <p:cNvSpPr>
            <a:spLocks noGrp="1"/>
          </p:cNvSpPr>
          <p:nvPr>
            <p:ph type="sldNum" sz="quarter" idx="12"/>
          </p:nvPr>
        </p:nvSpPr>
        <p:spPr/>
        <p:txBody>
          <a:bodyPr/>
          <a:lstStyle/>
          <a:p>
            <a:fld id="{14CD7F53-E582-4DB8-AFC8-2F0E90C91147}" type="slidenum">
              <a:rPr lang="es-CL" smtClean="0"/>
              <a:t>‹Nº›</a:t>
            </a:fld>
            <a:endParaRPr lang="es-CL"/>
          </a:p>
        </p:txBody>
      </p:sp>
    </p:spTree>
    <p:extLst>
      <p:ext uri="{BB962C8B-B14F-4D97-AF65-F5344CB8AC3E}">
        <p14:creationId xmlns:p14="http://schemas.microsoft.com/office/powerpoint/2010/main" val="4284470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74DB787-C86E-448D-A53C-BEC96F52AE9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6F98463A-5013-407E-9607-3E705888E98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AAE9D5CC-EE84-4EC1-AC40-B19FA0389C4B}"/>
              </a:ext>
            </a:extLst>
          </p:cNvPr>
          <p:cNvSpPr>
            <a:spLocks noGrp="1"/>
          </p:cNvSpPr>
          <p:nvPr>
            <p:ph type="dt" sz="half" idx="10"/>
          </p:nvPr>
        </p:nvSpPr>
        <p:spPr/>
        <p:txBody>
          <a:bodyPr/>
          <a:lstStyle/>
          <a:p>
            <a:fld id="{E27B64F0-2ECE-E54A-BAE9-06E99A60F8E1}" type="datetime1">
              <a:rPr lang="es-CL" smtClean="0"/>
              <a:t>05-07-21</a:t>
            </a:fld>
            <a:endParaRPr lang="es-CL"/>
          </a:p>
        </p:txBody>
      </p:sp>
      <p:sp>
        <p:nvSpPr>
          <p:cNvPr id="5" name="Marcador de pie de página 4">
            <a:extLst>
              <a:ext uri="{FF2B5EF4-FFF2-40B4-BE49-F238E27FC236}">
                <a16:creationId xmlns:a16="http://schemas.microsoft.com/office/drawing/2014/main" id="{56DC67FF-42AA-460A-99C9-A378BEFF55FD}"/>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913CA83A-EAE6-452A-9574-6B56F9D6B4FD}"/>
              </a:ext>
            </a:extLst>
          </p:cNvPr>
          <p:cNvSpPr>
            <a:spLocks noGrp="1"/>
          </p:cNvSpPr>
          <p:nvPr>
            <p:ph type="sldNum" sz="quarter" idx="12"/>
          </p:nvPr>
        </p:nvSpPr>
        <p:spPr/>
        <p:txBody>
          <a:bodyPr/>
          <a:lstStyle/>
          <a:p>
            <a:fld id="{14CD7F53-E582-4DB8-AFC8-2F0E90C91147}" type="slidenum">
              <a:rPr lang="es-CL" smtClean="0"/>
              <a:t>‹Nº›</a:t>
            </a:fld>
            <a:endParaRPr lang="es-CL"/>
          </a:p>
        </p:txBody>
      </p:sp>
    </p:spTree>
    <p:extLst>
      <p:ext uri="{BB962C8B-B14F-4D97-AF65-F5344CB8AC3E}">
        <p14:creationId xmlns:p14="http://schemas.microsoft.com/office/powerpoint/2010/main" val="3294967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211DE2-0CDB-40EF-A302-193FAC6EAA30}"/>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E4D96A5C-845F-43FE-9F69-376C4EB4A65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2F6F490A-EDCF-443C-BF4E-2E113BBEE591}"/>
              </a:ext>
            </a:extLst>
          </p:cNvPr>
          <p:cNvSpPr>
            <a:spLocks noGrp="1"/>
          </p:cNvSpPr>
          <p:nvPr>
            <p:ph type="dt" sz="half" idx="10"/>
          </p:nvPr>
        </p:nvSpPr>
        <p:spPr/>
        <p:txBody>
          <a:bodyPr/>
          <a:lstStyle/>
          <a:p>
            <a:fld id="{EBAE6947-9238-A84C-85DD-55BBA218EDFD}" type="datetime1">
              <a:rPr lang="es-CL" smtClean="0"/>
              <a:t>05-07-21</a:t>
            </a:fld>
            <a:endParaRPr lang="es-CL"/>
          </a:p>
        </p:txBody>
      </p:sp>
      <p:sp>
        <p:nvSpPr>
          <p:cNvPr id="5" name="Marcador de pie de página 4">
            <a:extLst>
              <a:ext uri="{FF2B5EF4-FFF2-40B4-BE49-F238E27FC236}">
                <a16:creationId xmlns:a16="http://schemas.microsoft.com/office/drawing/2014/main" id="{F9285180-3DDB-4D17-B5F0-D7B72108EAE8}"/>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06BE6765-9DFE-471E-BE0C-41B440EB57EE}"/>
              </a:ext>
            </a:extLst>
          </p:cNvPr>
          <p:cNvSpPr>
            <a:spLocks noGrp="1"/>
          </p:cNvSpPr>
          <p:nvPr>
            <p:ph type="sldNum" sz="quarter" idx="12"/>
          </p:nvPr>
        </p:nvSpPr>
        <p:spPr/>
        <p:txBody>
          <a:bodyPr/>
          <a:lstStyle/>
          <a:p>
            <a:fld id="{14CD7F53-E582-4DB8-AFC8-2F0E90C91147}" type="slidenum">
              <a:rPr lang="es-CL" smtClean="0"/>
              <a:t>‹Nº›</a:t>
            </a:fld>
            <a:endParaRPr lang="es-CL"/>
          </a:p>
        </p:txBody>
      </p:sp>
    </p:spTree>
    <p:extLst>
      <p:ext uri="{BB962C8B-B14F-4D97-AF65-F5344CB8AC3E}">
        <p14:creationId xmlns:p14="http://schemas.microsoft.com/office/powerpoint/2010/main" val="2450238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3B011E-1AC7-4C5C-AA20-F5E06FB5CA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1881C43A-87AC-4E45-BDA8-717503E057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EA41072-5974-4AF8-BEF6-9F481568F952}"/>
              </a:ext>
            </a:extLst>
          </p:cNvPr>
          <p:cNvSpPr>
            <a:spLocks noGrp="1"/>
          </p:cNvSpPr>
          <p:nvPr>
            <p:ph type="dt" sz="half" idx="10"/>
          </p:nvPr>
        </p:nvSpPr>
        <p:spPr/>
        <p:txBody>
          <a:bodyPr/>
          <a:lstStyle/>
          <a:p>
            <a:fld id="{10A3366D-0498-804D-B864-8DA38C7A1A80}" type="datetime1">
              <a:rPr lang="es-CL" smtClean="0"/>
              <a:t>05-07-21</a:t>
            </a:fld>
            <a:endParaRPr lang="es-CL"/>
          </a:p>
        </p:txBody>
      </p:sp>
      <p:sp>
        <p:nvSpPr>
          <p:cNvPr id="5" name="Marcador de pie de página 4">
            <a:extLst>
              <a:ext uri="{FF2B5EF4-FFF2-40B4-BE49-F238E27FC236}">
                <a16:creationId xmlns:a16="http://schemas.microsoft.com/office/drawing/2014/main" id="{EBFF6E32-F802-411E-85B0-A64AAF152935}"/>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C1A1D728-5796-4289-8DBC-74C975FE9961}"/>
              </a:ext>
            </a:extLst>
          </p:cNvPr>
          <p:cNvSpPr>
            <a:spLocks noGrp="1"/>
          </p:cNvSpPr>
          <p:nvPr>
            <p:ph type="sldNum" sz="quarter" idx="12"/>
          </p:nvPr>
        </p:nvSpPr>
        <p:spPr/>
        <p:txBody>
          <a:bodyPr/>
          <a:lstStyle/>
          <a:p>
            <a:fld id="{14CD7F53-E582-4DB8-AFC8-2F0E90C91147}" type="slidenum">
              <a:rPr lang="es-CL" smtClean="0"/>
              <a:t>‹Nº›</a:t>
            </a:fld>
            <a:endParaRPr lang="es-CL"/>
          </a:p>
        </p:txBody>
      </p:sp>
    </p:spTree>
    <p:extLst>
      <p:ext uri="{BB962C8B-B14F-4D97-AF65-F5344CB8AC3E}">
        <p14:creationId xmlns:p14="http://schemas.microsoft.com/office/powerpoint/2010/main" val="3593134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07E44F-D342-41A5-8889-6703B2517032}"/>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0E43AA5C-4494-4256-B145-CB299A237AEC}"/>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3FA9CD39-2C34-424D-B6A2-2DCDB21EBEA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5AFC13CB-8B0A-4643-ACB0-3E9B0E83EFCE}"/>
              </a:ext>
            </a:extLst>
          </p:cNvPr>
          <p:cNvSpPr>
            <a:spLocks noGrp="1"/>
          </p:cNvSpPr>
          <p:nvPr>
            <p:ph type="dt" sz="half" idx="10"/>
          </p:nvPr>
        </p:nvSpPr>
        <p:spPr/>
        <p:txBody>
          <a:bodyPr/>
          <a:lstStyle/>
          <a:p>
            <a:fld id="{39BF529E-7463-F045-ACD1-4DC6B237DB39}" type="datetime1">
              <a:rPr lang="es-CL" smtClean="0"/>
              <a:t>05-07-21</a:t>
            </a:fld>
            <a:endParaRPr lang="es-CL"/>
          </a:p>
        </p:txBody>
      </p:sp>
      <p:sp>
        <p:nvSpPr>
          <p:cNvPr id="6" name="Marcador de pie de página 5">
            <a:extLst>
              <a:ext uri="{FF2B5EF4-FFF2-40B4-BE49-F238E27FC236}">
                <a16:creationId xmlns:a16="http://schemas.microsoft.com/office/drawing/2014/main" id="{8D139ACB-7221-4B52-BE74-6E1973A7D3ED}"/>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98003690-4B89-43F5-8C4B-D940388A5E59}"/>
              </a:ext>
            </a:extLst>
          </p:cNvPr>
          <p:cNvSpPr>
            <a:spLocks noGrp="1"/>
          </p:cNvSpPr>
          <p:nvPr>
            <p:ph type="sldNum" sz="quarter" idx="12"/>
          </p:nvPr>
        </p:nvSpPr>
        <p:spPr/>
        <p:txBody>
          <a:bodyPr/>
          <a:lstStyle/>
          <a:p>
            <a:fld id="{14CD7F53-E582-4DB8-AFC8-2F0E90C91147}" type="slidenum">
              <a:rPr lang="es-CL" smtClean="0"/>
              <a:t>‹Nº›</a:t>
            </a:fld>
            <a:endParaRPr lang="es-CL"/>
          </a:p>
        </p:txBody>
      </p:sp>
    </p:spTree>
    <p:extLst>
      <p:ext uri="{BB962C8B-B14F-4D97-AF65-F5344CB8AC3E}">
        <p14:creationId xmlns:p14="http://schemas.microsoft.com/office/powerpoint/2010/main" val="1115484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8134CB-CE8B-405B-9C26-BAE91BF2C07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C09DFF16-2B9E-4709-8856-2F4F75C8F3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3889358-8D67-4E5B-813B-C6BCE0C6C37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E66C38B1-19E5-45C5-AE68-8043FE2D6F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C813F74-D515-4A16-8968-E5643DB2F2B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5F960B81-B5D7-49A5-9BCC-91193DD07063}"/>
              </a:ext>
            </a:extLst>
          </p:cNvPr>
          <p:cNvSpPr>
            <a:spLocks noGrp="1"/>
          </p:cNvSpPr>
          <p:nvPr>
            <p:ph type="dt" sz="half" idx="10"/>
          </p:nvPr>
        </p:nvSpPr>
        <p:spPr/>
        <p:txBody>
          <a:bodyPr/>
          <a:lstStyle/>
          <a:p>
            <a:fld id="{0BFFBF64-E7E7-3A43-AA66-1B8054A3C565}" type="datetime1">
              <a:rPr lang="es-CL" smtClean="0"/>
              <a:t>05-07-21</a:t>
            </a:fld>
            <a:endParaRPr lang="es-CL"/>
          </a:p>
        </p:txBody>
      </p:sp>
      <p:sp>
        <p:nvSpPr>
          <p:cNvPr id="8" name="Marcador de pie de página 7">
            <a:extLst>
              <a:ext uri="{FF2B5EF4-FFF2-40B4-BE49-F238E27FC236}">
                <a16:creationId xmlns:a16="http://schemas.microsoft.com/office/drawing/2014/main" id="{844FECF8-4E03-49EB-9EE3-4FE97FD74841}"/>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44290934-8906-463A-AF37-D866FE7388FB}"/>
              </a:ext>
            </a:extLst>
          </p:cNvPr>
          <p:cNvSpPr>
            <a:spLocks noGrp="1"/>
          </p:cNvSpPr>
          <p:nvPr>
            <p:ph type="sldNum" sz="quarter" idx="12"/>
          </p:nvPr>
        </p:nvSpPr>
        <p:spPr/>
        <p:txBody>
          <a:bodyPr/>
          <a:lstStyle/>
          <a:p>
            <a:fld id="{14CD7F53-E582-4DB8-AFC8-2F0E90C91147}" type="slidenum">
              <a:rPr lang="es-CL" smtClean="0"/>
              <a:t>‹Nº›</a:t>
            </a:fld>
            <a:endParaRPr lang="es-CL"/>
          </a:p>
        </p:txBody>
      </p:sp>
    </p:spTree>
    <p:extLst>
      <p:ext uri="{BB962C8B-B14F-4D97-AF65-F5344CB8AC3E}">
        <p14:creationId xmlns:p14="http://schemas.microsoft.com/office/powerpoint/2010/main" val="594375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A120DF-7546-4C8A-B0CA-A5CD87433DEC}"/>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68A8E991-E7F4-4C8D-8424-1AB0B5A60838}"/>
              </a:ext>
            </a:extLst>
          </p:cNvPr>
          <p:cNvSpPr>
            <a:spLocks noGrp="1"/>
          </p:cNvSpPr>
          <p:nvPr>
            <p:ph type="dt" sz="half" idx="10"/>
          </p:nvPr>
        </p:nvSpPr>
        <p:spPr/>
        <p:txBody>
          <a:bodyPr/>
          <a:lstStyle/>
          <a:p>
            <a:fld id="{C0F47F3E-D835-2D49-9A89-5B844D17CBD5}" type="datetime1">
              <a:rPr lang="es-CL" smtClean="0"/>
              <a:t>05-07-21</a:t>
            </a:fld>
            <a:endParaRPr lang="es-CL"/>
          </a:p>
        </p:txBody>
      </p:sp>
      <p:sp>
        <p:nvSpPr>
          <p:cNvPr id="4" name="Marcador de pie de página 3">
            <a:extLst>
              <a:ext uri="{FF2B5EF4-FFF2-40B4-BE49-F238E27FC236}">
                <a16:creationId xmlns:a16="http://schemas.microsoft.com/office/drawing/2014/main" id="{B584D872-119C-4340-9B11-3A2F5FD2B6E9}"/>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43504744-7EED-4D1F-BB36-C2C40BAAA6DB}"/>
              </a:ext>
            </a:extLst>
          </p:cNvPr>
          <p:cNvSpPr>
            <a:spLocks noGrp="1"/>
          </p:cNvSpPr>
          <p:nvPr>
            <p:ph type="sldNum" sz="quarter" idx="12"/>
          </p:nvPr>
        </p:nvSpPr>
        <p:spPr/>
        <p:txBody>
          <a:bodyPr/>
          <a:lstStyle/>
          <a:p>
            <a:fld id="{14CD7F53-E582-4DB8-AFC8-2F0E90C91147}" type="slidenum">
              <a:rPr lang="es-CL" smtClean="0"/>
              <a:t>‹Nº›</a:t>
            </a:fld>
            <a:endParaRPr lang="es-CL"/>
          </a:p>
        </p:txBody>
      </p:sp>
    </p:spTree>
    <p:extLst>
      <p:ext uri="{BB962C8B-B14F-4D97-AF65-F5344CB8AC3E}">
        <p14:creationId xmlns:p14="http://schemas.microsoft.com/office/powerpoint/2010/main" val="145356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E937424-350B-4B6F-A272-5B58446C040E}"/>
              </a:ext>
            </a:extLst>
          </p:cNvPr>
          <p:cNvSpPr>
            <a:spLocks noGrp="1"/>
          </p:cNvSpPr>
          <p:nvPr>
            <p:ph type="dt" sz="half" idx="10"/>
          </p:nvPr>
        </p:nvSpPr>
        <p:spPr/>
        <p:txBody>
          <a:bodyPr/>
          <a:lstStyle/>
          <a:p>
            <a:fld id="{136C3C5F-DFC6-6D4D-9546-1707F8F1D9F6}" type="datetime1">
              <a:rPr lang="es-CL" smtClean="0"/>
              <a:t>05-07-21</a:t>
            </a:fld>
            <a:endParaRPr lang="es-CL"/>
          </a:p>
        </p:txBody>
      </p:sp>
      <p:sp>
        <p:nvSpPr>
          <p:cNvPr id="3" name="Marcador de pie de página 2">
            <a:extLst>
              <a:ext uri="{FF2B5EF4-FFF2-40B4-BE49-F238E27FC236}">
                <a16:creationId xmlns:a16="http://schemas.microsoft.com/office/drawing/2014/main" id="{0A43C6E9-E1B9-4EDE-99D4-753BD0C2444C}"/>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BAE5C0A0-CF67-48BA-B435-33DD941C9DDE}"/>
              </a:ext>
            </a:extLst>
          </p:cNvPr>
          <p:cNvSpPr>
            <a:spLocks noGrp="1"/>
          </p:cNvSpPr>
          <p:nvPr>
            <p:ph type="sldNum" sz="quarter" idx="12"/>
          </p:nvPr>
        </p:nvSpPr>
        <p:spPr/>
        <p:txBody>
          <a:bodyPr/>
          <a:lstStyle/>
          <a:p>
            <a:fld id="{14CD7F53-E582-4DB8-AFC8-2F0E90C91147}" type="slidenum">
              <a:rPr lang="es-CL" smtClean="0"/>
              <a:t>‹Nº›</a:t>
            </a:fld>
            <a:endParaRPr lang="es-CL"/>
          </a:p>
        </p:txBody>
      </p:sp>
    </p:spTree>
    <p:extLst>
      <p:ext uri="{BB962C8B-B14F-4D97-AF65-F5344CB8AC3E}">
        <p14:creationId xmlns:p14="http://schemas.microsoft.com/office/powerpoint/2010/main" val="542209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60C71-5CCB-4AC6-B96B-1D027739BA2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111FFF72-9499-438F-B049-A41F60FF53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D83BBC6C-1693-4C0F-980D-42A5168A6D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916F2EE-EFC5-46D5-A327-FB1174560A5A}"/>
              </a:ext>
            </a:extLst>
          </p:cNvPr>
          <p:cNvSpPr>
            <a:spLocks noGrp="1"/>
          </p:cNvSpPr>
          <p:nvPr>
            <p:ph type="dt" sz="half" idx="10"/>
          </p:nvPr>
        </p:nvSpPr>
        <p:spPr/>
        <p:txBody>
          <a:bodyPr/>
          <a:lstStyle/>
          <a:p>
            <a:fld id="{EDC49A24-1315-0D47-80F3-DDDA72CD6E48}" type="datetime1">
              <a:rPr lang="es-CL" smtClean="0"/>
              <a:t>05-07-21</a:t>
            </a:fld>
            <a:endParaRPr lang="es-CL"/>
          </a:p>
        </p:txBody>
      </p:sp>
      <p:sp>
        <p:nvSpPr>
          <p:cNvPr id="6" name="Marcador de pie de página 5">
            <a:extLst>
              <a:ext uri="{FF2B5EF4-FFF2-40B4-BE49-F238E27FC236}">
                <a16:creationId xmlns:a16="http://schemas.microsoft.com/office/drawing/2014/main" id="{179C9309-50D1-49EE-9496-525E83905590}"/>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62961863-A952-45A4-B806-35A2739813AA}"/>
              </a:ext>
            </a:extLst>
          </p:cNvPr>
          <p:cNvSpPr>
            <a:spLocks noGrp="1"/>
          </p:cNvSpPr>
          <p:nvPr>
            <p:ph type="sldNum" sz="quarter" idx="12"/>
          </p:nvPr>
        </p:nvSpPr>
        <p:spPr/>
        <p:txBody>
          <a:bodyPr/>
          <a:lstStyle/>
          <a:p>
            <a:fld id="{14CD7F53-E582-4DB8-AFC8-2F0E90C91147}" type="slidenum">
              <a:rPr lang="es-CL" smtClean="0"/>
              <a:t>‹Nº›</a:t>
            </a:fld>
            <a:endParaRPr lang="es-CL"/>
          </a:p>
        </p:txBody>
      </p:sp>
    </p:spTree>
    <p:extLst>
      <p:ext uri="{BB962C8B-B14F-4D97-AF65-F5344CB8AC3E}">
        <p14:creationId xmlns:p14="http://schemas.microsoft.com/office/powerpoint/2010/main" val="90558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56C777-AF38-454E-ABFC-3C16B004165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5124F2B9-CC73-49F1-892D-0955DF50A1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4FC07695-E128-4C7F-B4D8-E5A482AB46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61806B8-310A-4C65-A3B3-8DD31C30D4AE}"/>
              </a:ext>
            </a:extLst>
          </p:cNvPr>
          <p:cNvSpPr>
            <a:spLocks noGrp="1"/>
          </p:cNvSpPr>
          <p:nvPr>
            <p:ph type="dt" sz="half" idx="10"/>
          </p:nvPr>
        </p:nvSpPr>
        <p:spPr/>
        <p:txBody>
          <a:bodyPr/>
          <a:lstStyle/>
          <a:p>
            <a:fld id="{89860B26-BB92-2247-B7B5-7E9851C109DF}" type="datetime1">
              <a:rPr lang="es-CL" smtClean="0"/>
              <a:t>05-07-21</a:t>
            </a:fld>
            <a:endParaRPr lang="es-CL"/>
          </a:p>
        </p:txBody>
      </p:sp>
      <p:sp>
        <p:nvSpPr>
          <p:cNvPr id="6" name="Marcador de pie de página 5">
            <a:extLst>
              <a:ext uri="{FF2B5EF4-FFF2-40B4-BE49-F238E27FC236}">
                <a16:creationId xmlns:a16="http://schemas.microsoft.com/office/drawing/2014/main" id="{EC87015D-3D1F-4FFC-A6A7-ECB174220910}"/>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878329A9-5CE7-4756-B4F6-6F97C26A9BE0}"/>
              </a:ext>
            </a:extLst>
          </p:cNvPr>
          <p:cNvSpPr>
            <a:spLocks noGrp="1"/>
          </p:cNvSpPr>
          <p:nvPr>
            <p:ph type="sldNum" sz="quarter" idx="12"/>
          </p:nvPr>
        </p:nvSpPr>
        <p:spPr/>
        <p:txBody>
          <a:bodyPr/>
          <a:lstStyle/>
          <a:p>
            <a:fld id="{14CD7F53-E582-4DB8-AFC8-2F0E90C91147}" type="slidenum">
              <a:rPr lang="es-CL" smtClean="0"/>
              <a:t>‹Nº›</a:t>
            </a:fld>
            <a:endParaRPr lang="es-CL"/>
          </a:p>
        </p:txBody>
      </p:sp>
    </p:spTree>
    <p:extLst>
      <p:ext uri="{BB962C8B-B14F-4D97-AF65-F5344CB8AC3E}">
        <p14:creationId xmlns:p14="http://schemas.microsoft.com/office/powerpoint/2010/main" val="2467312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B4F2A04-6F1D-4914-B076-EC1EA0DC63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55FE528D-83A0-4644-8C76-B3A5E0700D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AAE4972E-8845-41D1-A3F7-E80C2EC94D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6A4E5A-3C9B-5647-8ADB-C7142F5BFB07}" type="datetime1">
              <a:rPr lang="es-CL" smtClean="0"/>
              <a:t>05-07-21</a:t>
            </a:fld>
            <a:endParaRPr lang="es-CL"/>
          </a:p>
        </p:txBody>
      </p:sp>
      <p:sp>
        <p:nvSpPr>
          <p:cNvPr id="5" name="Marcador de pie de página 4">
            <a:extLst>
              <a:ext uri="{FF2B5EF4-FFF2-40B4-BE49-F238E27FC236}">
                <a16:creationId xmlns:a16="http://schemas.microsoft.com/office/drawing/2014/main" id="{CB595842-7FA8-4276-AD73-2CF677E461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E459A36D-8CDC-4421-AC28-3235A1BBE3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CD7F53-E582-4DB8-AFC8-2F0E90C91147}" type="slidenum">
              <a:rPr lang="es-CL" smtClean="0"/>
              <a:t>‹Nº›</a:t>
            </a:fld>
            <a:endParaRPr lang="es-CL"/>
          </a:p>
        </p:txBody>
      </p:sp>
    </p:spTree>
    <p:extLst>
      <p:ext uri="{BB962C8B-B14F-4D97-AF65-F5344CB8AC3E}">
        <p14:creationId xmlns:p14="http://schemas.microsoft.com/office/powerpoint/2010/main" val="432695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3" Type="http://schemas.openxmlformats.org/officeDocument/2006/relationships/image" Target="../media/image8.svg"/><Relationship Id="rId18" Type="http://schemas.openxmlformats.org/officeDocument/2006/relationships/image" Target="../media/image13.png"/><Relationship Id="rId26" Type="http://schemas.openxmlformats.org/officeDocument/2006/relationships/image" Target="../media/image21.png"/><Relationship Id="rId39" Type="http://schemas.openxmlformats.org/officeDocument/2006/relationships/image" Target="../media/image34.svg"/><Relationship Id="rId21" Type="http://schemas.openxmlformats.org/officeDocument/2006/relationships/image" Target="../media/image16.svg"/><Relationship Id="rId34" Type="http://schemas.openxmlformats.org/officeDocument/2006/relationships/image" Target="../media/image29.png"/><Relationship Id="rId7" Type="http://schemas.openxmlformats.org/officeDocument/2006/relationships/image" Target="../media/image1.png"/><Relationship Id="rId2" Type="http://schemas.openxmlformats.org/officeDocument/2006/relationships/diagramData" Target="../diagrams/data1.xml"/><Relationship Id="rId16" Type="http://schemas.openxmlformats.org/officeDocument/2006/relationships/image" Target="../media/image11.png"/><Relationship Id="rId20" Type="http://schemas.openxmlformats.org/officeDocument/2006/relationships/image" Target="../media/image15.png"/><Relationship Id="rId29" Type="http://schemas.openxmlformats.org/officeDocument/2006/relationships/image" Target="../media/image24.svg"/><Relationship Id="rId41" Type="http://schemas.openxmlformats.org/officeDocument/2006/relationships/image" Target="../media/image36.svg"/><Relationship Id="rId1" Type="http://schemas.openxmlformats.org/officeDocument/2006/relationships/slideLayout" Target="../slideLayouts/slideLayout1.xml"/><Relationship Id="rId6" Type="http://schemas.microsoft.com/office/2007/relationships/diagramDrawing" Target="../diagrams/drawing1.xml"/><Relationship Id="rId11" Type="http://schemas.openxmlformats.org/officeDocument/2006/relationships/image" Target="../media/image6.svg"/><Relationship Id="rId24" Type="http://schemas.openxmlformats.org/officeDocument/2006/relationships/image" Target="../media/image19.png"/><Relationship Id="rId32" Type="http://schemas.openxmlformats.org/officeDocument/2006/relationships/image" Target="../media/image27.png"/><Relationship Id="rId37" Type="http://schemas.openxmlformats.org/officeDocument/2006/relationships/image" Target="../media/image32.svg"/><Relationship Id="rId40" Type="http://schemas.openxmlformats.org/officeDocument/2006/relationships/image" Target="../media/image35.png"/><Relationship Id="rId5" Type="http://schemas.openxmlformats.org/officeDocument/2006/relationships/diagramColors" Target="../diagrams/colors1.xml"/><Relationship Id="rId15" Type="http://schemas.openxmlformats.org/officeDocument/2006/relationships/image" Target="../media/image10.svg"/><Relationship Id="rId23" Type="http://schemas.openxmlformats.org/officeDocument/2006/relationships/image" Target="../media/image18.svg"/><Relationship Id="rId28" Type="http://schemas.openxmlformats.org/officeDocument/2006/relationships/image" Target="../media/image23.png"/><Relationship Id="rId36" Type="http://schemas.openxmlformats.org/officeDocument/2006/relationships/image" Target="../media/image31.png"/><Relationship Id="rId10" Type="http://schemas.openxmlformats.org/officeDocument/2006/relationships/image" Target="../media/image5.png"/><Relationship Id="rId19" Type="http://schemas.openxmlformats.org/officeDocument/2006/relationships/image" Target="../media/image14.svg"/><Relationship Id="rId31" Type="http://schemas.openxmlformats.org/officeDocument/2006/relationships/image" Target="../media/image26.svg"/><Relationship Id="rId4" Type="http://schemas.openxmlformats.org/officeDocument/2006/relationships/diagramQuickStyle" Target="../diagrams/quickStyle1.xml"/><Relationship Id="rId9" Type="http://schemas.openxmlformats.org/officeDocument/2006/relationships/image" Target="../media/image4.svg"/><Relationship Id="rId14" Type="http://schemas.openxmlformats.org/officeDocument/2006/relationships/image" Target="../media/image9.png"/><Relationship Id="rId22" Type="http://schemas.openxmlformats.org/officeDocument/2006/relationships/image" Target="../media/image17.png"/><Relationship Id="rId27" Type="http://schemas.openxmlformats.org/officeDocument/2006/relationships/image" Target="../media/image22.svg"/><Relationship Id="rId30" Type="http://schemas.openxmlformats.org/officeDocument/2006/relationships/image" Target="../media/image25.png"/><Relationship Id="rId35" Type="http://schemas.openxmlformats.org/officeDocument/2006/relationships/image" Target="../media/image30.svg"/><Relationship Id="rId8" Type="http://schemas.openxmlformats.org/officeDocument/2006/relationships/image" Target="../media/image3.png"/><Relationship Id="rId3" Type="http://schemas.openxmlformats.org/officeDocument/2006/relationships/diagramLayout" Target="../diagrams/layout1.xml"/><Relationship Id="rId12" Type="http://schemas.openxmlformats.org/officeDocument/2006/relationships/image" Target="../media/image7.png"/><Relationship Id="rId17" Type="http://schemas.openxmlformats.org/officeDocument/2006/relationships/image" Target="../media/image12.svg"/><Relationship Id="rId25" Type="http://schemas.openxmlformats.org/officeDocument/2006/relationships/image" Target="../media/image20.svg"/><Relationship Id="rId33" Type="http://schemas.openxmlformats.org/officeDocument/2006/relationships/image" Target="../media/image28.svg"/><Relationship Id="rId38" Type="http://schemas.openxmlformats.org/officeDocument/2006/relationships/image" Target="../media/image33.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34F12A75-C40D-4155-A19C-D858566EC147}"/>
              </a:ext>
            </a:extLst>
          </p:cNvPr>
          <p:cNvSpPr txBox="1"/>
          <p:nvPr/>
        </p:nvSpPr>
        <p:spPr>
          <a:xfrm>
            <a:off x="958644" y="1956220"/>
            <a:ext cx="10274709" cy="3662541"/>
          </a:xfrm>
          <a:prstGeom prst="rect">
            <a:avLst/>
          </a:prstGeom>
          <a:noFill/>
        </p:spPr>
        <p:txBody>
          <a:bodyPr wrap="square" rtlCol="0">
            <a:spAutoFit/>
          </a:bodyPr>
          <a:lstStyle/>
          <a:p>
            <a:pPr algn="ctr"/>
            <a:r>
              <a:rPr lang="es-CL" sz="4000" dirty="0">
                <a:solidFill>
                  <a:srgbClr val="173F8A"/>
                </a:solidFill>
                <a:latin typeface="Calibri" panose="020F0502020204030204" pitchFamily="34" charset="0"/>
                <a:cs typeface="Calibri" panose="020F0502020204030204" pitchFamily="34" charset="0"/>
              </a:rPr>
              <a:t>Inversiones en Tiempos de Pandemia</a:t>
            </a:r>
          </a:p>
          <a:p>
            <a:pPr algn="ctr"/>
            <a:r>
              <a:rPr lang="es-CL" sz="2400" i="1" dirty="0">
                <a:solidFill>
                  <a:srgbClr val="173F8A"/>
                </a:solidFill>
                <a:latin typeface="Calibri" panose="020F0502020204030204" pitchFamily="34" charset="0"/>
                <a:cs typeface="Calibri" panose="020F0502020204030204" pitchFamily="34" charset="0"/>
              </a:rPr>
              <a:t>Proyecto Data Science 2021</a:t>
            </a:r>
          </a:p>
          <a:p>
            <a:endParaRPr lang="es-CL" sz="4000" dirty="0">
              <a:solidFill>
                <a:srgbClr val="173F8A"/>
              </a:solidFill>
              <a:latin typeface="Calibri" panose="020F0502020204030204" pitchFamily="34" charset="0"/>
              <a:cs typeface="Calibri" panose="020F0502020204030204" pitchFamily="34" charset="0"/>
            </a:endParaRPr>
          </a:p>
          <a:p>
            <a:endParaRPr lang="es-CL" sz="4000" dirty="0">
              <a:solidFill>
                <a:srgbClr val="173F8A"/>
              </a:solidFill>
              <a:latin typeface="Calibri" panose="020F0502020204030204" pitchFamily="34" charset="0"/>
              <a:cs typeface="Calibri" panose="020F0502020204030204" pitchFamily="34" charset="0"/>
            </a:endParaRPr>
          </a:p>
          <a:p>
            <a:endParaRPr lang="es-CL" sz="4000" dirty="0">
              <a:solidFill>
                <a:srgbClr val="173F8A"/>
              </a:solidFill>
              <a:latin typeface="Calibri" panose="020F0502020204030204" pitchFamily="34" charset="0"/>
              <a:cs typeface="Calibri" panose="020F0502020204030204" pitchFamily="34" charset="0"/>
            </a:endParaRPr>
          </a:p>
          <a:p>
            <a:r>
              <a:rPr lang="es-CL" sz="1200" b="1" dirty="0">
                <a:solidFill>
                  <a:srgbClr val="173F8A"/>
                </a:solidFill>
                <a:latin typeface="Calibri" panose="020F0502020204030204" pitchFamily="34" charset="0"/>
                <a:cs typeface="Calibri" panose="020F0502020204030204" pitchFamily="34" charset="0"/>
              </a:rPr>
              <a:t>Integrantes:</a:t>
            </a:r>
          </a:p>
          <a:p>
            <a:r>
              <a:rPr lang="es-CL" sz="1200" dirty="0">
                <a:solidFill>
                  <a:srgbClr val="173F8A"/>
                </a:solidFill>
                <a:latin typeface="Calibri" panose="020F0502020204030204" pitchFamily="34" charset="0"/>
                <a:cs typeface="Calibri" panose="020F0502020204030204" pitchFamily="34" charset="0"/>
              </a:rPr>
              <a:t>Ricardo Ávila (16.355.973-0)</a:t>
            </a:r>
          </a:p>
          <a:p>
            <a:r>
              <a:rPr lang="es-CL" sz="1200" dirty="0">
                <a:solidFill>
                  <a:srgbClr val="173F8A"/>
                </a:solidFill>
                <a:latin typeface="Calibri" panose="020F0502020204030204" pitchFamily="34" charset="0"/>
                <a:cs typeface="Calibri" panose="020F0502020204030204" pitchFamily="34" charset="0"/>
              </a:rPr>
              <a:t>Joaquín Cifuentes (18.910.836-2)</a:t>
            </a:r>
          </a:p>
          <a:p>
            <a:r>
              <a:rPr lang="es-CL" sz="1200" dirty="0">
                <a:solidFill>
                  <a:srgbClr val="173F8A"/>
                </a:solidFill>
                <a:latin typeface="Calibri" panose="020F0502020204030204" pitchFamily="34" charset="0"/>
                <a:cs typeface="Calibri" panose="020F0502020204030204" pitchFamily="34" charset="0"/>
              </a:rPr>
              <a:t>Felipe Silva (16.817.688-0) </a:t>
            </a:r>
          </a:p>
        </p:txBody>
      </p:sp>
      <p:sp>
        <p:nvSpPr>
          <p:cNvPr id="7" name="AutoShape 2">
            <a:extLst>
              <a:ext uri="{FF2B5EF4-FFF2-40B4-BE49-F238E27FC236}">
                <a16:creationId xmlns:a16="http://schemas.microsoft.com/office/drawing/2014/main" id="{5FA0DB87-8117-4985-B657-F4C1D517B9B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8" name="AutoShape 4">
            <a:extLst>
              <a:ext uri="{FF2B5EF4-FFF2-40B4-BE49-F238E27FC236}">
                <a16:creationId xmlns:a16="http://schemas.microsoft.com/office/drawing/2014/main" id="{B2CC5D48-2335-4A14-8FDC-3A148571D2CD}"/>
              </a:ext>
            </a:extLst>
          </p:cNvPr>
          <p:cNvSpPr>
            <a:spLocks noChangeAspect="1" noChangeArrowheads="1"/>
          </p:cNvSpPr>
          <p:nvPr/>
        </p:nvSpPr>
        <p:spPr bwMode="auto">
          <a:xfrm>
            <a:off x="6095999" y="3428999"/>
            <a:ext cx="2389239" cy="238923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pic>
        <p:nvPicPr>
          <p:cNvPr id="10" name="Imagen 9" descr="Texto&#10;&#10;Descripción generada automáticamente">
            <a:extLst>
              <a:ext uri="{FF2B5EF4-FFF2-40B4-BE49-F238E27FC236}">
                <a16:creationId xmlns:a16="http://schemas.microsoft.com/office/drawing/2014/main" id="{141EEA19-63BA-4F30-8A00-17F4B8BEA6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056" y="164690"/>
            <a:ext cx="3051730" cy="949427"/>
          </a:xfrm>
          <a:prstGeom prst="rect">
            <a:avLst/>
          </a:prstGeom>
        </p:spPr>
      </p:pic>
      <p:sp>
        <p:nvSpPr>
          <p:cNvPr id="12" name="Rectángulo 11">
            <a:extLst>
              <a:ext uri="{FF2B5EF4-FFF2-40B4-BE49-F238E27FC236}">
                <a16:creationId xmlns:a16="http://schemas.microsoft.com/office/drawing/2014/main" id="{EFA1F64D-B3B8-42FA-ACA7-67C7E3827005}"/>
              </a:ext>
            </a:extLst>
          </p:cNvPr>
          <p:cNvSpPr/>
          <p:nvPr/>
        </p:nvSpPr>
        <p:spPr>
          <a:xfrm>
            <a:off x="-3218" y="6372520"/>
            <a:ext cx="12195218" cy="485480"/>
          </a:xfrm>
          <a:prstGeom prst="rect">
            <a:avLst/>
          </a:prstGeom>
          <a:solidFill>
            <a:srgbClr val="017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nvGrpSpPr>
          <p:cNvPr id="14" name="Grupo 13">
            <a:extLst>
              <a:ext uri="{FF2B5EF4-FFF2-40B4-BE49-F238E27FC236}">
                <a16:creationId xmlns:a16="http://schemas.microsoft.com/office/drawing/2014/main" id="{96AECD5A-454F-4D3F-8152-DA85468F938F}"/>
              </a:ext>
            </a:extLst>
          </p:cNvPr>
          <p:cNvGrpSpPr/>
          <p:nvPr/>
        </p:nvGrpSpPr>
        <p:grpSpPr>
          <a:xfrm>
            <a:off x="0" y="0"/>
            <a:ext cx="355007" cy="3023802"/>
            <a:chOff x="0" y="0"/>
            <a:chExt cx="355007" cy="3023802"/>
          </a:xfrm>
        </p:grpSpPr>
        <p:grpSp>
          <p:nvGrpSpPr>
            <p:cNvPr id="13" name="Grupo 12">
              <a:extLst>
                <a:ext uri="{FF2B5EF4-FFF2-40B4-BE49-F238E27FC236}">
                  <a16:creationId xmlns:a16="http://schemas.microsoft.com/office/drawing/2014/main" id="{83C632A6-D9DD-4E9A-8A92-EDF875C893D3}"/>
                </a:ext>
              </a:extLst>
            </p:cNvPr>
            <p:cNvGrpSpPr/>
            <p:nvPr/>
          </p:nvGrpSpPr>
          <p:grpSpPr>
            <a:xfrm>
              <a:off x="0" y="639403"/>
              <a:ext cx="355007" cy="2384399"/>
              <a:chOff x="-3218" y="0"/>
              <a:chExt cx="355007" cy="2384399"/>
            </a:xfrm>
          </p:grpSpPr>
          <p:sp>
            <p:nvSpPr>
              <p:cNvPr id="26" name="Rectángulo 25">
                <a:extLst>
                  <a:ext uri="{FF2B5EF4-FFF2-40B4-BE49-F238E27FC236}">
                    <a16:creationId xmlns:a16="http://schemas.microsoft.com/office/drawing/2014/main" id="{EC93290D-69D6-484B-A1C1-E681391E5CA2}"/>
                  </a:ext>
                </a:extLst>
              </p:cNvPr>
              <p:cNvSpPr/>
              <p:nvPr/>
            </p:nvSpPr>
            <p:spPr>
              <a:xfrm rot="16200000">
                <a:off x="-184743" y="181526"/>
                <a:ext cx="718057" cy="355006"/>
              </a:xfrm>
              <a:prstGeom prst="rect">
                <a:avLst/>
              </a:prstGeom>
              <a:solidFill>
                <a:srgbClr val="173F8A"/>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7" name="Rectángulo 26">
                <a:extLst>
                  <a:ext uri="{FF2B5EF4-FFF2-40B4-BE49-F238E27FC236}">
                    <a16:creationId xmlns:a16="http://schemas.microsoft.com/office/drawing/2014/main" id="{6F3AD63A-CF93-4248-B7ED-8DCED4ABB551}"/>
                  </a:ext>
                </a:extLst>
              </p:cNvPr>
              <p:cNvSpPr/>
              <p:nvPr/>
            </p:nvSpPr>
            <p:spPr>
              <a:xfrm rot="16200000">
                <a:off x="-242299" y="957141"/>
                <a:ext cx="833170" cy="355006"/>
              </a:xfrm>
              <a:prstGeom prst="rect">
                <a:avLst/>
              </a:prstGeom>
              <a:solidFill>
                <a:srgbClr val="FEC60D"/>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8" name="Rectángulo 27">
                <a:extLst>
                  <a:ext uri="{FF2B5EF4-FFF2-40B4-BE49-F238E27FC236}">
                    <a16:creationId xmlns:a16="http://schemas.microsoft.com/office/drawing/2014/main" id="{9953D310-E2EA-432B-81A6-F47206A838DE}"/>
                  </a:ext>
                </a:extLst>
              </p:cNvPr>
              <p:cNvSpPr/>
              <p:nvPr/>
            </p:nvSpPr>
            <p:spPr>
              <a:xfrm rot="16200000">
                <a:off x="-242300" y="1790311"/>
                <a:ext cx="833170" cy="355006"/>
              </a:xfrm>
              <a:prstGeom prst="rect">
                <a:avLst/>
              </a:prstGeom>
              <a:solidFill>
                <a:srgbClr val="E3AE0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sp>
          <p:nvSpPr>
            <p:cNvPr id="30" name="Rectángulo 29">
              <a:extLst>
                <a:ext uri="{FF2B5EF4-FFF2-40B4-BE49-F238E27FC236}">
                  <a16:creationId xmlns:a16="http://schemas.microsoft.com/office/drawing/2014/main" id="{7353CC1A-F45A-4605-91A3-E15E013AFEE5}"/>
                </a:ext>
              </a:extLst>
            </p:cNvPr>
            <p:cNvSpPr/>
            <p:nvPr/>
          </p:nvSpPr>
          <p:spPr>
            <a:xfrm rot="16200000">
              <a:off x="-142199" y="142199"/>
              <a:ext cx="639403" cy="355006"/>
            </a:xfrm>
            <a:prstGeom prst="rect">
              <a:avLst/>
            </a:prstGeom>
            <a:solidFill>
              <a:srgbClr val="0176DE"/>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highlight>
                  <a:srgbClr val="FEC60D"/>
                </a:highlight>
              </a:endParaRPr>
            </a:p>
          </p:txBody>
        </p:sp>
      </p:grpSp>
    </p:spTree>
    <p:extLst>
      <p:ext uri="{BB962C8B-B14F-4D97-AF65-F5344CB8AC3E}">
        <p14:creationId xmlns:p14="http://schemas.microsoft.com/office/powerpoint/2010/main" val="587415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B96D6FC-CB64-0743-A341-CEB10CD31CAD}"/>
              </a:ext>
            </a:extLst>
          </p:cNvPr>
          <p:cNvSpPr>
            <a:spLocks noGrp="1"/>
          </p:cNvSpPr>
          <p:nvPr>
            <p:ph idx="1"/>
          </p:nvPr>
        </p:nvSpPr>
        <p:spPr/>
        <p:txBody>
          <a:bodyPr/>
          <a:lstStyle/>
          <a:p>
            <a:r>
              <a:rPr lang="es-CL" dirty="0">
                <a:solidFill>
                  <a:srgbClr val="173F8A"/>
                </a:solidFill>
                <a:latin typeface="Calibri" panose="020F0502020204030204" pitchFamily="34" charset="0"/>
                <a:cs typeface="Calibri" panose="020F0502020204030204" pitchFamily="34" charset="0"/>
              </a:rPr>
              <a:t>Informe Nº 2</a:t>
            </a:r>
          </a:p>
          <a:p>
            <a:endParaRPr lang="es-CL" dirty="0">
              <a:latin typeface="Calibri" panose="020F0502020204030204" pitchFamily="34" charset="0"/>
              <a:cs typeface="Calibri" panose="020F0502020204030204" pitchFamily="34" charset="0"/>
            </a:endParaRPr>
          </a:p>
        </p:txBody>
      </p:sp>
      <p:pic>
        <p:nvPicPr>
          <p:cNvPr id="4" name="Imagen 3" descr="Texto&#10;&#10;Descripción generada automáticamente">
            <a:extLst>
              <a:ext uri="{FF2B5EF4-FFF2-40B4-BE49-F238E27FC236}">
                <a16:creationId xmlns:a16="http://schemas.microsoft.com/office/drawing/2014/main" id="{68A4078D-D093-784D-98BA-7301BE5420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056" y="164690"/>
            <a:ext cx="3051730" cy="949427"/>
          </a:xfrm>
          <a:prstGeom prst="rect">
            <a:avLst/>
          </a:prstGeom>
        </p:spPr>
      </p:pic>
      <p:grpSp>
        <p:nvGrpSpPr>
          <p:cNvPr id="5" name="Grupo 4">
            <a:extLst>
              <a:ext uri="{FF2B5EF4-FFF2-40B4-BE49-F238E27FC236}">
                <a16:creationId xmlns:a16="http://schemas.microsoft.com/office/drawing/2014/main" id="{6DB46749-57EF-AE4F-A93D-81277D29FB30}"/>
              </a:ext>
            </a:extLst>
          </p:cNvPr>
          <p:cNvGrpSpPr/>
          <p:nvPr/>
        </p:nvGrpSpPr>
        <p:grpSpPr>
          <a:xfrm>
            <a:off x="0" y="0"/>
            <a:ext cx="355007" cy="3023802"/>
            <a:chOff x="0" y="0"/>
            <a:chExt cx="355007" cy="3023802"/>
          </a:xfrm>
        </p:grpSpPr>
        <p:grpSp>
          <p:nvGrpSpPr>
            <p:cNvPr id="6" name="Grupo 5">
              <a:extLst>
                <a:ext uri="{FF2B5EF4-FFF2-40B4-BE49-F238E27FC236}">
                  <a16:creationId xmlns:a16="http://schemas.microsoft.com/office/drawing/2014/main" id="{6280A8C8-D7F4-2C4B-84CA-F8CB56EFD2B7}"/>
                </a:ext>
              </a:extLst>
            </p:cNvPr>
            <p:cNvGrpSpPr/>
            <p:nvPr/>
          </p:nvGrpSpPr>
          <p:grpSpPr>
            <a:xfrm>
              <a:off x="0" y="639403"/>
              <a:ext cx="355007" cy="2384399"/>
              <a:chOff x="-3218" y="0"/>
              <a:chExt cx="355007" cy="2384399"/>
            </a:xfrm>
          </p:grpSpPr>
          <p:sp>
            <p:nvSpPr>
              <p:cNvPr id="8" name="Rectángulo 7">
                <a:extLst>
                  <a:ext uri="{FF2B5EF4-FFF2-40B4-BE49-F238E27FC236}">
                    <a16:creationId xmlns:a16="http://schemas.microsoft.com/office/drawing/2014/main" id="{3A6FF245-7C80-F24D-A2BC-6BDEA7D70AF0}"/>
                  </a:ext>
                </a:extLst>
              </p:cNvPr>
              <p:cNvSpPr/>
              <p:nvPr/>
            </p:nvSpPr>
            <p:spPr>
              <a:xfrm rot="16200000">
                <a:off x="-184743" y="181526"/>
                <a:ext cx="718057" cy="355006"/>
              </a:xfrm>
              <a:prstGeom prst="rect">
                <a:avLst/>
              </a:prstGeom>
              <a:solidFill>
                <a:srgbClr val="173F8A"/>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9" name="Rectángulo 8">
                <a:extLst>
                  <a:ext uri="{FF2B5EF4-FFF2-40B4-BE49-F238E27FC236}">
                    <a16:creationId xmlns:a16="http://schemas.microsoft.com/office/drawing/2014/main" id="{961F544C-E127-8F49-9B42-8621DB2AADAA}"/>
                  </a:ext>
                </a:extLst>
              </p:cNvPr>
              <p:cNvSpPr/>
              <p:nvPr/>
            </p:nvSpPr>
            <p:spPr>
              <a:xfrm rot="16200000">
                <a:off x="-242299" y="957141"/>
                <a:ext cx="833170" cy="355006"/>
              </a:xfrm>
              <a:prstGeom prst="rect">
                <a:avLst/>
              </a:prstGeom>
              <a:solidFill>
                <a:srgbClr val="FEC60D"/>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0" name="Rectángulo 9">
                <a:extLst>
                  <a:ext uri="{FF2B5EF4-FFF2-40B4-BE49-F238E27FC236}">
                    <a16:creationId xmlns:a16="http://schemas.microsoft.com/office/drawing/2014/main" id="{0960FB31-F2DC-8D43-8D3A-A9B9B4DF7648}"/>
                  </a:ext>
                </a:extLst>
              </p:cNvPr>
              <p:cNvSpPr/>
              <p:nvPr/>
            </p:nvSpPr>
            <p:spPr>
              <a:xfrm rot="16200000">
                <a:off x="-242300" y="1790311"/>
                <a:ext cx="833170" cy="355006"/>
              </a:xfrm>
              <a:prstGeom prst="rect">
                <a:avLst/>
              </a:prstGeom>
              <a:solidFill>
                <a:srgbClr val="E3AE0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sp>
          <p:nvSpPr>
            <p:cNvPr id="7" name="Rectángulo 6">
              <a:extLst>
                <a:ext uri="{FF2B5EF4-FFF2-40B4-BE49-F238E27FC236}">
                  <a16:creationId xmlns:a16="http://schemas.microsoft.com/office/drawing/2014/main" id="{977F024C-729B-A244-AAEB-53786CA34094}"/>
                </a:ext>
              </a:extLst>
            </p:cNvPr>
            <p:cNvSpPr/>
            <p:nvPr/>
          </p:nvSpPr>
          <p:spPr>
            <a:xfrm rot="16200000">
              <a:off x="-142199" y="142199"/>
              <a:ext cx="639403" cy="355006"/>
            </a:xfrm>
            <a:prstGeom prst="rect">
              <a:avLst/>
            </a:prstGeom>
            <a:solidFill>
              <a:srgbClr val="0176DE"/>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highlight>
                  <a:srgbClr val="FEC60D"/>
                </a:highlight>
              </a:endParaRPr>
            </a:p>
          </p:txBody>
        </p:sp>
      </p:grpSp>
      <p:sp>
        <p:nvSpPr>
          <p:cNvPr id="11" name="Rectángulo 10">
            <a:extLst>
              <a:ext uri="{FF2B5EF4-FFF2-40B4-BE49-F238E27FC236}">
                <a16:creationId xmlns:a16="http://schemas.microsoft.com/office/drawing/2014/main" id="{78E04A60-007C-744F-AF42-8433A6B6B552}"/>
              </a:ext>
            </a:extLst>
          </p:cNvPr>
          <p:cNvSpPr/>
          <p:nvPr/>
        </p:nvSpPr>
        <p:spPr>
          <a:xfrm>
            <a:off x="-3218" y="6372520"/>
            <a:ext cx="12195218" cy="485480"/>
          </a:xfrm>
          <a:prstGeom prst="rect">
            <a:avLst/>
          </a:prstGeom>
          <a:solidFill>
            <a:srgbClr val="017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Marcador de número de diapositiva 11">
            <a:extLst>
              <a:ext uri="{FF2B5EF4-FFF2-40B4-BE49-F238E27FC236}">
                <a16:creationId xmlns:a16="http://schemas.microsoft.com/office/drawing/2014/main" id="{946F67EC-DD14-6D4B-B02D-146D6E3EEAAD}"/>
              </a:ext>
            </a:extLst>
          </p:cNvPr>
          <p:cNvSpPr>
            <a:spLocks noGrp="1"/>
          </p:cNvSpPr>
          <p:nvPr>
            <p:ph type="sldNum" sz="quarter" idx="12"/>
          </p:nvPr>
        </p:nvSpPr>
        <p:spPr/>
        <p:txBody>
          <a:bodyPr/>
          <a:lstStyle/>
          <a:p>
            <a:fld id="{14CD7F53-E582-4DB8-AFC8-2F0E90C91147}" type="slidenum">
              <a:rPr lang="es-CL" smtClean="0"/>
              <a:t>10</a:t>
            </a:fld>
            <a:endParaRPr lang="es-CL"/>
          </a:p>
        </p:txBody>
      </p:sp>
    </p:spTree>
    <p:extLst>
      <p:ext uri="{BB962C8B-B14F-4D97-AF65-F5344CB8AC3E}">
        <p14:creationId xmlns:p14="http://schemas.microsoft.com/office/powerpoint/2010/main" val="2842944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B96D6FC-CB64-0743-A341-CEB10CD31CAD}"/>
              </a:ext>
            </a:extLst>
          </p:cNvPr>
          <p:cNvSpPr>
            <a:spLocks noGrp="1"/>
          </p:cNvSpPr>
          <p:nvPr>
            <p:ph idx="1"/>
          </p:nvPr>
        </p:nvSpPr>
        <p:spPr/>
        <p:txBody>
          <a:bodyPr/>
          <a:lstStyle/>
          <a:p>
            <a:r>
              <a:rPr lang="es-CL" dirty="0">
                <a:solidFill>
                  <a:srgbClr val="173F8A"/>
                </a:solidFill>
                <a:latin typeface="Calibri" panose="020F0502020204030204" pitchFamily="34" charset="0"/>
                <a:cs typeface="Calibri" panose="020F0502020204030204" pitchFamily="34" charset="0"/>
              </a:rPr>
              <a:t>Informe Nº 1</a:t>
            </a:r>
          </a:p>
          <a:p>
            <a:endParaRPr lang="es-CL" dirty="0">
              <a:latin typeface="Calibri" panose="020F0502020204030204" pitchFamily="34" charset="0"/>
              <a:cs typeface="Calibri" panose="020F0502020204030204" pitchFamily="34" charset="0"/>
            </a:endParaRPr>
          </a:p>
        </p:txBody>
      </p:sp>
      <p:pic>
        <p:nvPicPr>
          <p:cNvPr id="4" name="Imagen 3" descr="Texto&#10;&#10;Descripción generada automáticamente">
            <a:extLst>
              <a:ext uri="{FF2B5EF4-FFF2-40B4-BE49-F238E27FC236}">
                <a16:creationId xmlns:a16="http://schemas.microsoft.com/office/drawing/2014/main" id="{68A4078D-D093-784D-98BA-7301BE5420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056" y="164690"/>
            <a:ext cx="3051730" cy="949427"/>
          </a:xfrm>
          <a:prstGeom prst="rect">
            <a:avLst/>
          </a:prstGeom>
        </p:spPr>
      </p:pic>
      <p:grpSp>
        <p:nvGrpSpPr>
          <p:cNvPr id="5" name="Grupo 4">
            <a:extLst>
              <a:ext uri="{FF2B5EF4-FFF2-40B4-BE49-F238E27FC236}">
                <a16:creationId xmlns:a16="http://schemas.microsoft.com/office/drawing/2014/main" id="{6DB46749-57EF-AE4F-A93D-81277D29FB30}"/>
              </a:ext>
            </a:extLst>
          </p:cNvPr>
          <p:cNvGrpSpPr/>
          <p:nvPr/>
        </p:nvGrpSpPr>
        <p:grpSpPr>
          <a:xfrm>
            <a:off x="0" y="0"/>
            <a:ext cx="355007" cy="3023802"/>
            <a:chOff x="0" y="0"/>
            <a:chExt cx="355007" cy="3023802"/>
          </a:xfrm>
        </p:grpSpPr>
        <p:grpSp>
          <p:nvGrpSpPr>
            <p:cNvPr id="6" name="Grupo 5">
              <a:extLst>
                <a:ext uri="{FF2B5EF4-FFF2-40B4-BE49-F238E27FC236}">
                  <a16:creationId xmlns:a16="http://schemas.microsoft.com/office/drawing/2014/main" id="{6280A8C8-D7F4-2C4B-84CA-F8CB56EFD2B7}"/>
                </a:ext>
              </a:extLst>
            </p:cNvPr>
            <p:cNvGrpSpPr/>
            <p:nvPr/>
          </p:nvGrpSpPr>
          <p:grpSpPr>
            <a:xfrm>
              <a:off x="0" y="639403"/>
              <a:ext cx="355007" cy="2384399"/>
              <a:chOff x="-3218" y="0"/>
              <a:chExt cx="355007" cy="2384399"/>
            </a:xfrm>
          </p:grpSpPr>
          <p:sp>
            <p:nvSpPr>
              <p:cNvPr id="8" name="Rectángulo 7">
                <a:extLst>
                  <a:ext uri="{FF2B5EF4-FFF2-40B4-BE49-F238E27FC236}">
                    <a16:creationId xmlns:a16="http://schemas.microsoft.com/office/drawing/2014/main" id="{3A6FF245-7C80-F24D-A2BC-6BDEA7D70AF0}"/>
                  </a:ext>
                </a:extLst>
              </p:cNvPr>
              <p:cNvSpPr/>
              <p:nvPr/>
            </p:nvSpPr>
            <p:spPr>
              <a:xfrm rot="16200000">
                <a:off x="-184743" y="181526"/>
                <a:ext cx="718057" cy="355006"/>
              </a:xfrm>
              <a:prstGeom prst="rect">
                <a:avLst/>
              </a:prstGeom>
              <a:solidFill>
                <a:srgbClr val="173F8A"/>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9" name="Rectángulo 8">
                <a:extLst>
                  <a:ext uri="{FF2B5EF4-FFF2-40B4-BE49-F238E27FC236}">
                    <a16:creationId xmlns:a16="http://schemas.microsoft.com/office/drawing/2014/main" id="{961F544C-E127-8F49-9B42-8621DB2AADAA}"/>
                  </a:ext>
                </a:extLst>
              </p:cNvPr>
              <p:cNvSpPr/>
              <p:nvPr/>
            </p:nvSpPr>
            <p:spPr>
              <a:xfrm rot="16200000">
                <a:off x="-242299" y="957141"/>
                <a:ext cx="833170" cy="355006"/>
              </a:xfrm>
              <a:prstGeom prst="rect">
                <a:avLst/>
              </a:prstGeom>
              <a:solidFill>
                <a:srgbClr val="FEC60D"/>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0" name="Rectángulo 9">
                <a:extLst>
                  <a:ext uri="{FF2B5EF4-FFF2-40B4-BE49-F238E27FC236}">
                    <a16:creationId xmlns:a16="http://schemas.microsoft.com/office/drawing/2014/main" id="{0960FB31-F2DC-8D43-8D3A-A9B9B4DF7648}"/>
                  </a:ext>
                </a:extLst>
              </p:cNvPr>
              <p:cNvSpPr/>
              <p:nvPr/>
            </p:nvSpPr>
            <p:spPr>
              <a:xfrm rot="16200000">
                <a:off x="-242300" y="1790311"/>
                <a:ext cx="833170" cy="355006"/>
              </a:xfrm>
              <a:prstGeom prst="rect">
                <a:avLst/>
              </a:prstGeom>
              <a:solidFill>
                <a:srgbClr val="E3AE0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sp>
          <p:nvSpPr>
            <p:cNvPr id="7" name="Rectángulo 6">
              <a:extLst>
                <a:ext uri="{FF2B5EF4-FFF2-40B4-BE49-F238E27FC236}">
                  <a16:creationId xmlns:a16="http://schemas.microsoft.com/office/drawing/2014/main" id="{977F024C-729B-A244-AAEB-53786CA34094}"/>
                </a:ext>
              </a:extLst>
            </p:cNvPr>
            <p:cNvSpPr/>
            <p:nvPr/>
          </p:nvSpPr>
          <p:spPr>
            <a:xfrm rot="16200000">
              <a:off x="-142199" y="142199"/>
              <a:ext cx="639403" cy="355006"/>
            </a:xfrm>
            <a:prstGeom prst="rect">
              <a:avLst/>
            </a:prstGeom>
            <a:solidFill>
              <a:srgbClr val="0176DE"/>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highlight>
                  <a:srgbClr val="FEC60D"/>
                </a:highlight>
              </a:endParaRPr>
            </a:p>
          </p:txBody>
        </p:sp>
      </p:grpSp>
      <p:sp>
        <p:nvSpPr>
          <p:cNvPr id="11" name="Rectángulo 10">
            <a:extLst>
              <a:ext uri="{FF2B5EF4-FFF2-40B4-BE49-F238E27FC236}">
                <a16:creationId xmlns:a16="http://schemas.microsoft.com/office/drawing/2014/main" id="{78E04A60-007C-744F-AF42-8433A6B6B552}"/>
              </a:ext>
            </a:extLst>
          </p:cNvPr>
          <p:cNvSpPr/>
          <p:nvPr/>
        </p:nvSpPr>
        <p:spPr>
          <a:xfrm>
            <a:off x="-3218" y="6372520"/>
            <a:ext cx="12195218" cy="485480"/>
          </a:xfrm>
          <a:prstGeom prst="rect">
            <a:avLst/>
          </a:prstGeom>
          <a:solidFill>
            <a:srgbClr val="017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Marcador de número de diapositiva 11">
            <a:extLst>
              <a:ext uri="{FF2B5EF4-FFF2-40B4-BE49-F238E27FC236}">
                <a16:creationId xmlns:a16="http://schemas.microsoft.com/office/drawing/2014/main" id="{946F67EC-DD14-6D4B-B02D-146D6E3EEAAD}"/>
              </a:ext>
            </a:extLst>
          </p:cNvPr>
          <p:cNvSpPr>
            <a:spLocks noGrp="1"/>
          </p:cNvSpPr>
          <p:nvPr>
            <p:ph type="sldNum" sz="quarter" idx="12"/>
          </p:nvPr>
        </p:nvSpPr>
        <p:spPr/>
        <p:txBody>
          <a:bodyPr/>
          <a:lstStyle/>
          <a:p>
            <a:fld id="{14CD7F53-E582-4DB8-AFC8-2F0E90C91147}" type="slidenum">
              <a:rPr lang="es-CL" smtClean="0"/>
              <a:t>2</a:t>
            </a:fld>
            <a:endParaRPr lang="es-CL"/>
          </a:p>
        </p:txBody>
      </p:sp>
    </p:spTree>
    <p:extLst>
      <p:ext uri="{BB962C8B-B14F-4D97-AF65-F5344CB8AC3E}">
        <p14:creationId xmlns:p14="http://schemas.microsoft.com/office/powerpoint/2010/main" val="1097482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8EB627AA-8E27-44B1-AB12-2FB624BFA4AD}"/>
              </a:ext>
            </a:extLst>
          </p:cNvPr>
          <p:cNvGrpSpPr/>
          <p:nvPr/>
        </p:nvGrpSpPr>
        <p:grpSpPr>
          <a:xfrm>
            <a:off x="0" y="0"/>
            <a:ext cx="355007" cy="3023802"/>
            <a:chOff x="0" y="0"/>
            <a:chExt cx="355007" cy="3023802"/>
          </a:xfrm>
        </p:grpSpPr>
        <p:grpSp>
          <p:nvGrpSpPr>
            <p:cNvPr id="5" name="Grupo 4">
              <a:extLst>
                <a:ext uri="{FF2B5EF4-FFF2-40B4-BE49-F238E27FC236}">
                  <a16:creationId xmlns:a16="http://schemas.microsoft.com/office/drawing/2014/main" id="{7B8629D7-3568-4120-9429-227F340BE754}"/>
                </a:ext>
              </a:extLst>
            </p:cNvPr>
            <p:cNvGrpSpPr/>
            <p:nvPr/>
          </p:nvGrpSpPr>
          <p:grpSpPr>
            <a:xfrm>
              <a:off x="0" y="639403"/>
              <a:ext cx="355007" cy="2384399"/>
              <a:chOff x="-3218" y="0"/>
              <a:chExt cx="355007" cy="2384399"/>
            </a:xfrm>
          </p:grpSpPr>
          <p:sp>
            <p:nvSpPr>
              <p:cNvPr id="7" name="Rectángulo 6">
                <a:extLst>
                  <a:ext uri="{FF2B5EF4-FFF2-40B4-BE49-F238E27FC236}">
                    <a16:creationId xmlns:a16="http://schemas.microsoft.com/office/drawing/2014/main" id="{AF295AC5-495D-4081-8A72-A207973E2E67}"/>
                  </a:ext>
                </a:extLst>
              </p:cNvPr>
              <p:cNvSpPr/>
              <p:nvPr/>
            </p:nvSpPr>
            <p:spPr>
              <a:xfrm rot="16200000">
                <a:off x="-184743" y="181526"/>
                <a:ext cx="718057" cy="355006"/>
              </a:xfrm>
              <a:prstGeom prst="rect">
                <a:avLst/>
              </a:prstGeom>
              <a:solidFill>
                <a:srgbClr val="173F8A"/>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8" name="Rectángulo 7">
                <a:extLst>
                  <a:ext uri="{FF2B5EF4-FFF2-40B4-BE49-F238E27FC236}">
                    <a16:creationId xmlns:a16="http://schemas.microsoft.com/office/drawing/2014/main" id="{2E2AF318-1D39-41C1-B98A-96B2C6B6F951}"/>
                  </a:ext>
                </a:extLst>
              </p:cNvPr>
              <p:cNvSpPr/>
              <p:nvPr/>
            </p:nvSpPr>
            <p:spPr>
              <a:xfrm rot="16200000">
                <a:off x="-242299" y="957141"/>
                <a:ext cx="833170" cy="355006"/>
              </a:xfrm>
              <a:prstGeom prst="rect">
                <a:avLst/>
              </a:prstGeom>
              <a:solidFill>
                <a:srgbClr val="FEC60D"/>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Rectángulo 8">
                <a:extLst>
                  <a:ext uri="{FF2B5EF4-FFF2-40B4-BE49-F238E27FC236}">
                    <a16:creationId xmlns:a16="http://schemas.microsoft.com/office/drawing/2014/main" id="{BCA064F1-8F1B-45D3-85CC-637D6A132217}"/>
                  </a:ext>
                </a:extLst>
              </p:cNvPr>
              <p:cNvSpPr/>
              <p:nvPr/>
            </p:nvSpPr>
            <p:spPr>
              <a:xfrm rot="16200000">
                <a:off x="-242300" y="1790311"/>
                <a:ext cx="833170" cy="355006"/>
              </a:xfrm>
              <a:prstGeom prst="rect">
                <a:avLst/>
              </a:prstGeom>
              <a:solidFill>
                <a:srgbClr val="E3AE0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sp>
          <p:nvSpPr>
            <p:cNvPr id="6" name="Rectángulo 5">
              <a:extLst>
                <a:ext uri="{FF2B5EF4-FFF2-40B4-BE49-F238E27FC236}">
                  <a16:creationId xmlns:a16="http://schemas.microsoft.com/office/drawing/2014/main" id="{165DA95C-9308-4DDE-ACB7-6E0D758626F8}"/>
                </a:ext>
              </a:extLst>
            </p:cNvPr>
            <p:cNvSpPr/>
            <p:nvPr/>
          </p:nvSpPr>
          <p:spPr>
            <a:xfrm rot="16200000">
              <a:off x="-142199" y="142199"/>
              <a:ext cx="639403" cy="355006"/>
            </a:xfrm>
            <a:prstGeom prst="rect">
              <a:avLst/>
            </a:prstGeom>
            <a:solidFill>
              <a:srgbClr val="0176DE"/>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highlight>
                  <a:srgbClr val="FEC60D"/>
                </a:highlight>
              </a:endParaRPr>
            </a:p>
          </p:txBody>
        </p:sp>
      </p:grpSp>
      <p:sp>
        <p:nvSpPr>
          <p:cNvPr id="11" name="Rectángulo 10">
            <a:extLst>
              <a:ext uri="{FF2B5EF4-FFF2-40B4-BE49-F238E27FC236}">
                <a16:creationId xmlns:a16="http://schemas.microsoft.com/office/drawing/2014/main" id="{93688430-4D06-44C5-A10D-297933D3B341}"/>
              </a:ext>
            </a:extLst>
          </p:cNvPr>
          <p:cNvSpPr/>
          <p:nvPr/>
        </p:nvSpPr>
        <p:spPr>
          <a:xfrm>
            <a:off x="674483" y="319702"/>
            <a:ext cx="347792" cy="355006"/>
          </a:xfrm>
          <a:prstGeom prst="rect">
            <a:avLst/>
          </a:prstGeom>
          <a:solidFill>
            <a:srgbClr val="173F8A"/>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1</a:t>
            </a:r>
          </a:p>
        </p:txBody>
      </p:sp>
      <p:sp>
        <p:nvSpPr>
          <p:cNvPr id="2" name="CuadroTexto 1">
            <a:extLst>
              <a:ext uri="{FF2B5EF4-FFF2-40B4-BE49-F238E27FC236}">
                <a16:creationId xmlns:a16="http://schemas.microsoft.com/office/drawing/2014/main" id="{3D163DD1-47A5-4D8E-9A7B-E376C0381EF7}"/>
              </a:ext>
            </a:extLst>
          </p:cNvPr>
          <p:cNvSpPr txBox="1"/>
          <p:nvPr/>
        </p:nvSpPr>
        <p:spPr>
          <a:xfrm>
            <a:off x="1225485" y="319702"/>
            <a:ext cx="4402317" cy="400110"/>
          </a:xfrm>
          <a:prstGeom prst="rect">
            <a:avLst/>
          </a:prstGeom>
          <a:noFill/>
        </p:spPr>
        <p:txBody>
          <a:bodyPr wrap="square" rtlCol="0">
            <a:spAutoFit/>
          </a:bodyPr>
          <a:lstStyle/>
          <a:p>
            <a:r>
              <a:rPr lang="es-CL" sz="2000" dirty="0">
                <a:solidFill>
                  <a:srgbClr val="173F8A"/>
                </a:solidFill>
              </a:rPr>
              <a:t>Definición de la Problemática</a:t>
            </a:r>
          </a:p>
        </p:txBody>
      </p:sp>
      <p:sp>
        <p:nvSpPr>
          <p:cNvPr id="12" name="CuadroTexto 11">
            <a:extLst>
              <a:ext uri="{FF2B5EF4-FFF2-40B4-BE49-F238E27FC236}">
                <a16:creationId xmlns:a16="http://schemas.microsoft.com/office/drawing/2014/main" id="{D8C7D21A-9E30-4A58-BFC1-41DEA8D59CCD}"/>
              </a:ext>
            </a:extLst>
          </p:cNvPr>
          <p:cNvSpPr txBox="1"/>
          <p:nvPr/>
        </p:nvSpPr>
        <p:spPr>
          <a:xfrm>
            <a:off x="674483" y="1172795"/>
            <a:ext cx="9176527" cy="4801314"/>
          </a:xfrm>
          <a:prstGeom prst="rect">
            <a:avLst/>
          </a:prstGeom>
          <a:noFill/>
        </p:spPr>
        <p:txBody>
          <a:bodyPr wrap="square" rtlCol="0">
            <a:spAutoFit/>
          </a:bodyPr>
          <a:lstStyle/>
          <a:p>
            <a:pPr algn="just"/>
            <a:r>
              <a:rPr lang="es-CL" dirty="0">
                <a:solidFill>
                  <a:srgbClr val="173F8A"/>
                </a:solidFill>
              </a:rPr>
              <a:t>Introducción:</a:t>
            </a:r>
          </a:p>
          <a:p>
            <a:pPr algn="just"/>
            <a:endParaRPr lang="es-CL" dirty="0"/>
          </a:p>
          <a:p>
            <a:pPr marL="742950" lvl="1" indent="-285750" algn="just">
              <a:buFont typeface="Arial" panose="020B0604020202020204" pitchFamily="34" charset="0"/>
              <a:buChar char="•"/>
            </a:pPr>
            <a:r>
              <a:rPr lang="es-CL" dirty="0">
                <a:solidFill>
                  <a:srgbClr val="0176DE"/>
                </a:solidFill>
              </a:rPr>
              <a:t>A fines del año 2019 en la ciudad de Wuhan (China) se dan las primeras alertas de la circulación de un nuevo virus, con altas tasas de contagio y mortalidad elevada en personas de tercera edad y con enfermedades pre existentes. En marzo de 2020 es declarada pandemia por la OMS y el primer caso confirmado en nuestro país ocurre el día 03 de marzo del mismo año.</a:t>
            </a:r>
          </a:p>
          <a:p>
            <a:pPr marL="742950" lvl="1" indent="-285750" algn="just">
              <a:buFont typeface="Arial" panose="020B0604020202020204" pitchFamily="34" charset="0"/>
              <a:buChar char="•"/>
            </a:pPr>
            <a:r>
              <a:rPr lang="es-CL" dirty="0">
                <a:solidFill>
                  <a:srgbClr val="0176DE"/>
                </a:solidFill>
              </a:rPr>
              <a:t>Los mercados financieros reaccionaron con caídas importantes en toda clase de activos, donde se observó una altísima volatilidad de estos. Desde clientes retail hasta inversionistas calificados sufrieron pérdidas patrimoniales importantes, salvo aquellos que migraron a activos refugio.</a:t>
            </a:r>
          </a:p>
          <a:p>
            <a:pPr marL="742950" lvl="1" indent="-285750" algn="just">
              <a:buFont typeface="Arial" panose="020B0604020202020204" pitchFamily="34" charset="0"/>
              <a:buChar char="•"/>
            </a:pPr>
            <a:r>
              <a:rPr lang="es-CL" dirty="0">
                <a:solidFill>
                  <a:srgbClr val="0176DE"/>
                </a:solidFill>
              </a:rPr>
              <a:t>La pandemia de Sars-Cov-2 tiene implicancias muy particulares, ya que a diferencia de crisis recientes que han sacudido al mundo, esta tuvo un componente dual desde el punto de vista de shocks económicos. Dicho lo anterior, es de particular interés conocer que tipo de portafolios o activos pudiesen actuar como refugio para toda clase de inversionista si es que se repite una situación similar o se prolonga aun más la crisis actual.</a:t>
            </a:r>
          </a:p>
        </p:txBody>
      </p:sp>
      <p:grpSp>
        <p:nvGrpSpPr>
          <p:cNvPr id="24" name="Grupo 23">
            <a:extLst>
              <a:ext uri="{FF2B5EF4-FFF2-40B4-BE49-F238E27FC236}">
                <a16:creationId xmlns:a16="http://schemas.microsoft.com/office/drawing/2014/main" id="{098C6AF3-36B8-472C-A8AB-3E4DB9F5C392}"/>
              </a:ext>
            </a:extLst>
          </p:cNvPr>
          <p:cNvGrpSpPr/>
          <p:nvPr/>
        </p:nvGrpSpPr>
        <p:grpSpPr>
          <a:xfrm>
            <a:off x="10167666" y="6091681"/>
            <a:ext cx="2024334" cy="766800"/>
            <a:chOff x="10167666" y="6091682"/>
            <a:chExt cx="2024334" cy="766317"/>
          </a:xfrm>
        </p:grpSpPr>
        <p:pic>
          <p:nvPicPr>
            <p:cNvPr id="17" name="Imagen 16" descr="Texto&#10;&#10;Descripción generada automáticamente">
              <a:extLst>
                <a:ext uri="{FF2B5EF4-FFF2-40B4-BE49-F238E27FC236}">
                  <a16:creationId xmlns:a16="http://schemas.microsoft.com/office/drawing/2014/main" id="{C42C0965-8143-4E28-A2AC-F91923322B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7667" y="6091682"/>
              <a:ext cx="2024333" cy="629792"/>
            </a:xfrm>
            <a:prstGeom prst="rect">
              <a:avLst/>
            </a:prstGeom>
          </p:spPr>
        </p:pic>
        <p:grpSp>
          <p:nvGrpSpPr>
            <p:cNvPr id="18" name="Grupo 17">
              <a:extLst>
                <a:ext uri="{FF2B5EF4-FFF2-40B4-BE49-F238E27FC236}">
                  <a16:creationId xmlns:a16="http://schemas.microsoft.com/office/drawing/2014/main" id="{FF721BA2-F75A-4D6E-A6B0-C4EC7FF804EB}"/>
                </a:ext>
              </a:extLst>
            </p:cNvPr>
            <p:cNvGrpSpPr/>
            <p:nvPr/>
          </p:nvGrpSpPr>
          <p:grpSpPr>
            <a:xfrm rot="16200000">
              <a:off x="11111570" y="5777570"/>
              <a:ext cx="136525" cy="2024333"/>
              <a:chOff x="0" y="0"/>
              <a:chExt cx="355007" cy="3023802"/>
            </a:xfrm>
          </p:grpSpPr>
          <p:grpSp>
            <p:nvGrpSpPr>
              <p:cNvPr id="19" name="Grupo 18">
                <a:extLst>
                  <a:ext uri="{FF2B5EF4-FFF2-40B4-BE49-F238E27FC236}">
                    <a16:creationId xmlns:a16="http://schemas.microsoft.com/office/drawing/2014/main" id="{CE4E8F72-A764-4EC3-ABA4-674940B363FE}"/>
                  </a:ext>
                </a:extLst>
              </p:cNvPr>
              <p:cNvGrpSpPr/>
              <p:nvPr/>
            </p:nvGrpSpPr>
            <p:grpSpPr>
              <a:xfrm>
                <a:off x="0" y="639403"/>
                <a:ext cx="355007" cy="2384399"/>
                <a:chOff x="-3218" y="0"/>
                <a:chExt cx="355007" cy="2384399"/>
              </a:xfrm>
            </p:grpSpPr>
            <p:sp>
              <p:nvSpPr>
                <p:cNvPr id="21" name="Rectángulo 20">
                  <a:extLst>
                    <a:ext uri="{FF2B5EF4-FFF2-40B4-BE49-F238E27FC236}">
                      <a16:creationId xmlns:a16="http://schemas.microsoft.com/office/drawing/2014/main" id="{F0D246E3-5049-4D5E-991C-FADEE0089F30}"/>
                    </a:ext>
                  </a:extLst>
                </p:cNvPr>
                <p:cNvSpPr/>
                <p:nvPr/>
              </p:nvSpPr>
              <p:spPr>
                <a:xfrm rot="16200000">
                  <a:off x="-184743" y="181526"/>
                  <a:ext cx="718057" cy="355006"/>
                </a:xfrm>
                <a:prstGeom prst="rect">
                  <a:avLst/>
                </a:prstGeom>
                <a:solidFill>
                  <a:srgbClr val="173F8A"/>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2" name="Rectángulo 21">
                  <a:extLst>
                    <a:ext uri="{FF2B5EF4-FFF2-40B4-BE49-F238E27FC236}">
                      <a16:creationId xmlns:a16="http://schemas.microsoft.com/office/drawing/2014/main" id="{105A13C2-AB6C-4EEE-99F4-D11939309797}"/>
                    </a:ext>
                  </a:extLst>
                </p:cNvPr>
                <p:cNvSpPr/>
                <p:nvPr/>
              </p:nvSpPr>
              <p:spPr>
                <a:xfrm rot="16200000">
                  <a:off x="-242299" y="957141"/>
                  <a:ext cx="833170" cy="355006"/>
                </a:xfrm>
                <a:prstGeom prst="rect">
                  <a:avLst/>
                </a:prstGeom>
                <a:solidFill>
                  <a:srgbClr val="FEC60D"/>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3" name="Rectángulo 22">
                  <a:extLst>
                    <a:ext uri="{FF2B5EF4-FFF2-40B4-BE49-F238E27FC236}">
                      <a16:creationId xmlns:a16="http://schemas.microsoft.com/office/drawing/2014/main" id="{DD84A69E-A983-44AD-8F5F-E42CC87A795F}"/>
                    </a:ext>
                  </a:extLst>
                </p:cNvPr>
                <p:cNvSpPr/>
                <p:nvPr/>
              </p:nvSpPr>
              <p:spPr>
                <a:xfrm rot="16200000">
                  <a:off x="-242300" y="1790311"/>
                  <a:ext cx="833170" cy="355006"/>
                </a:xfrm>
                <a:prstGeom prst="rect">
                  <a:avLst/>
                </a:prstGeom>
                <a:solidFill>
                  <a:srgbClr val="E3AE0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sp>
            <p:nvSpPr>
              <p:cNvPr id="20" name="Rectángulo 19">
                <a:extLst>
                  <a:ext uri="{FF2B5EF4-FFF2-40B4-BE49-F238E27FC236}">
                    <a16:creationId xmlns:a16="http://schemas.microsoft.com/office/drawing/2014/main" id="{B37BB5F3-5C0A-494D-B58D-14EF32F90014}"/>
                  </a:ext>
                </a:extLst>
              </p:cNvPr>
              <p:cNvSpPr/>
              <p:nvPr/>
            </p:nvSpPr>
            <p:spPr>
              <a:xfrm rot="16200000">
                <a:off x="-142199" y="142199"/>
                <a:ext cx="639403" cy="355006"/>
              </a:xfrm>
              <a:prstGeom prst="rect">
                <a:avLst/>
              </a:prstGeom>
              <a:solidFill>
                <a:srgbClr val="0176DE"/>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highlight>
                    <a:srgbClr val="FEC60D"/>
                  </a:highlight>
                </a:endParaRPr>
              </a:p>
            </p:txBody>
          </p:sp>
        </p:grpSp>
      </p:grpSp>
      <p:sp>
        <p:nvSpPr>
          <p:cNvPr id="4" name="Marcador de número de diapositiva 3">
            <a:extLst>
              <a:ext uri="{FF2B5EF4-FFF2-40B4-BE49-F238E27FC236}">
                <a16:creationId xmlns:a16="http://schemas.microsoft.com/office/drawing/2014/main" id="{0B83DF0C-AF6D-7543-9525-53BCC2D0B0F7}"/>
              </a:ext>
            </a:extLst>
          </p:cNvPr>
          <p:cNvSpPr>
            <a:spLocks noGrp="1"/>
          </p:cNvSpPr>
          <p:nvPr>
            <p:ph type="sldNum" sz="quarter" idx="12"/>
          </p:nvPr>
        </p:nvSpPr>
        <p:spPr/>
        <p:txBody>
          <a:bodyPr/>
          <a:lstStyle/>
          <a:p>
            <a:fld id="{14CD7F53-E582-4DB8-AFC8-2F0E90C91147}" type="slidenum">
              <a:rPr lang="es-CL" smtClean="0"/>
              <a:t>3</a:t>
            </a:fld>
            <a:endParaRPr lang="es-CL"/>
          </a:p>
        </p:txBody>
      </p:sp>
    </p:spTree>
    <p:extLst>
      <p:ext uri="{BB962C8B-B14F-4D97-AF65-F5344CB8AC3E}">
        <p14:creationId xmlns:p14="http://schemas.microsoft.com/office/powerpoint/2010/main" val="2910296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8EB627AA-8E27-44B1-AB12-2FB624BFA4AD}"/>
              </a:ext>
            </a:extLst>
          </p:cNvPr>
          <p:cNvGrpSpPr/>
          <p:nvPr/>
        </p:nvGrpSpPr>
        <p:grpSpPr>
          <a:xfrm>
            <a:off x="0" y="0"/>
            <a:ext cx="355007" cy="3023802"/>
            <a:chOff x="0" y="0"/>
            <a:chExt cx="355007" cy="3023802"/>
          </a:xfrm>
        </p:grpSpPr>
        <p:grpSp>
          <p:nvGrpSpPr>
            <p:cNvPr id="5" name="Grupo 4">
              <a:extLst>
                <a:ext uri="{FF2B5EF4-FFF2-40B4-BE49-F238E27FC236}">
                  <a16:creationId xmlns:a16="http://schemas.microsoft.com/office/drawing/2014/main" id="{7B8629D7-3568-4120-9429-227F340BE754}"/>
                </a:ext>
              </a:extLst>
            </p:cNvPr>
            <p:cNvGrpSpPr/>
            <p:nvPr/>
          </p:nvGrpSpPr>
          <p:grpSpPr>
            <a:xfrm>
              <a:off x="0" y="639403"/>
              <a:ext cx="355007" cy="2384399"/>
              <a:chOff x="-3218" y="0"/>
              <a:chExt cx="355007" cy="2384399"/>
            </a:xfrm>
          </p:grpSpPr>
          <p:sp>
            <p:nvSpPr>
              <p:cNvPr id="7" name="Rectángulo 6">
                <a:extLst>
                  <a:ext uri="{FF2B5EF4-FFF2-40B4-BE49-F238E27FC236}">
                    <a16:creationId xmlns:a16="http://schemas.microsoft.com/office/drawing/2014/main" id="{AF295AC5-495D-4081-8A72-A207973E2E67}"/>
                  </a:ext>
                </a:extLst>
              </p:cNvPr>
              <p:cNvSpPr/>
              <p:nvPr/>
            </p:nvSpPr>
            <p:spPr>
              <a:xfrm rot="16200000">
                <a:off x="-184743" y="181526"/>
                <a:ext cx="718057" cy="355006"/>
              </a:xfrm>
              <a:prstGeom prst="rect">
                <a:avLst/>
              </a:prstGeom>
              <a:solidFill>
                <a:srgbClr val="173F8A"/>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8" name="Rectángulo 7">
                <a:extLst>
                  <a:ext uri="{FF2B5EF4-FFF2-40B4-BE49-F238E27FC236}">
                    <a16:creationId xmlns:a16="http://schemas.microsoft.com/office/drawing/2014/main" id="{2E2AF318-1D39-41C1-B98A-96B2C6B6F951}"/>
                  </a:ext>
                </a:extLst>
              </p:cNvPr>
              <p:cNvSpPr/>
              <p:nvPr/>
            </p:nvSpPr>
            <p:spPr>
              <a:xfrm rot="16200000">
                <a:off x="-242299" y="957141"/>
                <a:ext cx="833170" cy="355006"/>
              </a:xfrm>
              <a:prstGeom prst="rect">
                <a:avLst/>
              </a:prstGeom>
              <a:solidFill>
                <a:srgbClr val="FEC60D"/>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Rectángulo 8">
                <a:extLst>
                  <a:ext uri="{FF2B5EF4-FFF2-40B4-BE49-F238E27FC236}">
                    <a16:creationId xmlns:a16="http://schemas.microsoft.com/office/drawing/2014/main" id="{BCA064F1-8F1B-45D3-85CC-637D6A132217}"/>
                  </a:ext>
                </a:extLst>
              </p:cNvPr>
              <p:cNvSpPr/>
              <p:nvPr/>
            </p:nvSpPr>
            <p:spPr>
              <a:xfrm rot="16200000">
                <a:off x="-242300" y="1790311"/>
                <a:ext cx="833170" cy="355006"/>
              </a:xfrm>
              <a:prstGeom prst="rect">
                <a:avLst/>
              </a:prstGeom>
              <a:solidFill>
                <a:srgbClr val="E3AE0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sp>
          <p:nvSpPr>
            <p:cNvPr id="6" name="Rectángulo 5">
              <a:extLst>
                <a:ext uri="{FF2B5EF4-FFF2-40B4-BE49-F238E27FC236}">
                  <a16:creationId xmlns:a16="http://schemas.microsoft.com/office/drawing/2014/main" id="{165DA95C-9308-4DDE-ACB7-6E0D758626F8}"/>
                </a:ext>
              </a:extLst>
            </p:cNvPr>
            <p:cNvSpPr/>
            <p:nvPr/>
          </p:nvSpPr>
          <p:spPr>
            <a:xfrm rot="16200000">
              <a:off x="-142199" y="142199"/>
              <a:ext cx="639403" cy="355006"/>
            </a:xfrm>
            <a:prstGeom prst="rect">
              <a:avLst/>
            </a:prstGeom>
            <a:solidFill>
              <a:srgbClr val="0176DE"/>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highlight>
                  <a:srgbClr val="FEC60D"/>
                </a:highlight>
              </a:endParaRPr>
            </a:p>
          </p:txBody>
        </p:sp>
      </p:grpSp>
      <p:sp>
        <p:nvSpPr>
          <p:cNvPr id="11" name="Rectángulo 10">
            <a:extLst>
              <a:ext uri="{FF2B5EF4-FFF2-40B4-BE49-F238E27FC236}">
                <a16:creationId xmlns:a16="http://schemas.microsoft.com/office/drawing/2014/main" id="{93688430-4D06-44C5-A10D-297933D3B341}"/>
              </a:ext>
            </a:extLst>
          </p:cNvPr>
          <p:cNvSpPr/>
          <p:nvPr/>
        </p:nvSpPr>
        <p:spPr>
          <a:xfrm>
            <a:off x="674483" y="319702"/>
            <a:ext cx="347792" cy="355006"/>
          </a:xfrm>
          <a:prstGeom prst="rect">
            <a:avLst/>
          </a:prstGeom>
          <a:solidFill>
            <a:srgbClr val="173F8A"/>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1</a:t>
            </a:r>
          </a:p>
        </p:txBody>
      </p:sp>
      <p:sp>
        <p:nvSpPr>
          <p:cNvPr id="2" name="CuadroTexto 1">
            <a:extLst>
              <a:ext uri="{FF2B5EF4-FFF2-40B4-BE49-F238E27FC236}">
                <a16:creationId xmlns:a16="http://schemas.microsoft.com/office/drawing/2014/main" id="{3D163DD1-47A5-4D8E-9A7B-E376C0381EF7}"/>
              </a:ext>
            </a:extLst>
          </p:cNvPr>
          <p:cNvSpPr txBox="1"/>
          <p:nvPr/>
        </p:nvSpPr>
        <p:spPr>
          <a:xfrm>
            <a:off x="1225485" y="319702"/>
            <a:ext cx="4402317" cy="400110"/>
          </a:xfrm>
          <a:prstGeom prst="rect">
            <a:avLst/>
          </a:prstGeom>
          <a:noFill/>
        </p:spPr>
        <p:txBody>
          <a:bodyPr wrap="square" rtlCol="0">
            <a:spAutoFit/>
          </a:bodyPr>
          <a:lstStyle/>
          <a:p>
            <a:r>
              <a:rPr lang="es-CL" sz="2000" dirty="0">
                <a:solidFill>
                  <a:srgbClr val="173F8A"/>
                </a:solidFill>
              </a:rPr>
              <a:t>Definición de la Problemática (Cont.)</a:t>
            </a:r>
          </a:p>
        </p:txBody>
      </p:sp>
      <p:sp>
        <p:nvSpPr>
          <p:cNvPr id="12" name="CuadroTexto 11">
            <a:extLst>
              <a:ext uri="{FF2B5EF4-FFF2-40B4-BE49-F238E27FC236}">
                <a16:creationId xmlns:a16="http://schemas.microsoft.com/office/drawing/2014/main" id="{D8C7D21A-9E30-4A58-BFC1-41DEA8D59CCD}"/>
              </a:ext>
            </a:extLst>
          </p:cNvPr>
          <p:cNvSpPr txBox="1"/>
          <p:nvPr/>
        </p:nvSpPr>
        <p:spPr>
          <a:xfrm>
            <a:off x="674483" y="1172795"/>
            <a:ext cx="9176527" cy="3693319"/>
          </a:xfrm>
          <a:prstGeom prst="rect">
            <a:avLst/>
          </a:prstGeom>
          <a:noFill/>
        </p:spPr>
        <p:txBody>
          <a:bodyPr wrap="square" rtlCol="0">
            <a:spAutoFit/>
          </a:bodyPr>
          <a:lstStyle/>
          <a:p>
            <a:pPr marL="742950" lvl="1" indent="-285750" algn="just">
              <a:buFont typeface="Arial" panose="020B0604020202020204" pitchFamily="34" charset="0"/>
              <a:buChar char="•"/>
            </a:pPr>
            <a:r>
              <a:rPr lang="es-CL" dirty="0">
                <a:solidFill>
                  <a:srgbClr val="0176DE"/>
                </a:solidFill>
              </a:rPr>
              <a:t>Por otro lado, en 1993 se crea el índice VIX en EEUU, el cual refleja la volatilidad implícita que existe en la Bolsa de Chicago. Durante años este índice ha sido ampliamente utilizado por distintos tipos de inversionistas para la toma de decisiones. Cuando este índice se encuentra en niveles altos, se dice que el mercado se encuentra en alerta y los inversionistas tienden a cerrar posiciones con ventas de acciones o se resguardan en activos considerados refugio. Tradicionalmente este índice se ha conocido también como ”el índice del miedo”.</a:t>
            </a:r>
          </a:p>
          <a:p>
            <a:pPr marL="742950" lvl="1" indent="-285750" algn="just">
              <a:buFont typeface="Arial" panose="020B0604020202020204" pitchFamily="34" charset="0"/>
              <a:buChar char="•"/>
            </a:pPr>
            <a:endParaRPr lang="es-CL" dirty="0">
              <a:solidFill>
                <a:srgbClr val="0176DE"/>
              </a:solidFill>
            </a:endParaRPr>
          </a:p>
          <a:p>
            <a:pPr marL="742950" lvl="1" indent="-285750" algn="just">
              <a:buFont typeface="Arial" panose="020B0604020202020204" pitchFamily="34" charset="0"/>
              <a:buChar char="•"/>
            </a:pPr>
            <a:r>
              <a:rPr lang="es-CL" dirty="0">
                <a:solidFill>
                  <a:srgbClr val="0176DE"/>
                </a:solidFill>
              </a:rPr>
              <a:t>Lamentablemente para el mercado chileno no existe un índice similar, o al menos no es de conocimiento público. Dicho lo anterior, para un inversionista Retail (persona natural no calificada) puede resultar muy dificultoso identificar a tiempo jornadas de alta volatilidad y que pierda el timing para poder refugiarse en portafolios que minimicen el riesgo.</a:t>
            </a:r>
          </a:p>
        </p:txBody>
      </p:sp>
      <p:grpSp>
        <p:nvGrpSpPr>
          <p:cNvPr id="24" name="Grupo 23">
            <a:extLst>
              <a:ext uri="{FF2B5EF4-FFF2-40B4-BE49-F238E27FC236}">
                <a16:creationId xmlns:a16="http://schemas.microsoft.com/office/drawing/2014/main" id="{098C6AF3-36B8-472C-A8AB-3E4DB9F5C392}"/>
              </a:ext>
            </a:extLst>
          </p:cNvPr>
          <p:cNvGrpSpPr/>
          <p:nvPr/>
        </p:nvGrpSpPr>
        <p:grpSpPr>
          <a:xfrm>
            <a:off x="10167666" y="6091682"/>
            <a:ext cx="2024334" cy="766317"/>
            <a:chOff x="10167666" y="6091682"/>
            <a:chExt cx="2024334" cy="766317"/>
          </a:xfrm>
        </p:grpSpPr>
        <p:pic>
          <p:nvPicPr>
            <p:cNvPr id="17" name="Imagen 16" descr="Texto&#10;&#10;Descripción generada automáticamente">
              <a:extLst>
                <a:ext uri="{FF2B5EF4-FFF2-40B4-BE49-F238E27FC236}">
                  <a16:creationId xmlns:a16="http://schemas.microsoft.com/office/drawing/2014/main" id="{C42C0965-8143-4E28-A2AC-F91923322B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7667" y="6091682"/>
              <a:ext cx="2024333" cy="629792"/>
            </a:xfrm>
            <a:prstGeom prst="rect">
              <a:avLst/>
            </a:prstGeom>
          </p:spPr>
        </p:pic>
        <p:grpSp>
          <p:nvGrpSpPr>
            <p:cNvPr id="18" name="Grupo 17">
              <a:extLst>
                <a:ext uri="{FF2B5EF4-FFF2-40B4-BE49-F238E27FC236}">
                  <a16:creationId xmlns:a16="http://schemas.microsoft.com/office/drawing/2014/main" id="{FF721BA2-F75A-4D6E-A6B0-C4EC7FF804EB}"/>
                </a:ext>
              </a:extLst>
            </p:cNvPr>
            <p:cNvGrpSpPr/>
            <p:nvPr/>
          </p:nvGrpSpPr>
          <p:grpSpPr>
            <a:xfrm rot="16200000">
              <a:off x="11111570" y="5777570"/>
              <a:ext cx="136525" cy="2024333"/>
              <a:chOff x="0" y="0"/>
              <a:chExt cx="355007" cy="3023802"/>
            </a:xfrm>
          </p:grpSpPr>
          <p:grpSp>
            <p:nvGrpSpPr>
              <p:cNvPr id="19" name="Grupo 18">
                <a:extLst>
                  <a:ext uri="{FF2B5EF4-FFF2-40B4-BE49-F238E27FC236}">
                    <a16:creationId xmlns:a16="http://schemas.microsoft.com/office/drawing/2014/main" id="{CE4E8F72-A764-4EC3-ABA4-674940B363FE}"/>
                  </a:ext>
                </a:extLst>
              </p:cNvPr>
              <p:cNvGrpSpPr/>
              <p:nvPr/>
            </p:nvGrpSpPr>
            <p:grpSpPr>
              <a:xfrm>
                <a:off x="0" y="639403"/>
                <a:ext cx="355007" cy="2384399"/>
                <a:chOff x="-3218" y="0"/>
                <a:chExt cx="355007" cy="2384399"/>
              </a:xfrm>
            </p:grpSpPr>
            <p:sp>
              <p:nvSpPr>
                <p:cNvPr id="21" name="Rectángulo 20">
                  <a:extLst>
                    <a:ext uri="{FF2B5EF4-FFF2-40B4-BE49-F238E27FC236}">
                      <a16:creationId xmlns:a16="http://schemas.microsoft.com/office/drawing/2014/main" id="{F0D246E3-5049-4D5E-991C-FADEE0089F30}"/>
                    </a:ext>
                  </a:extLst>
                </p:cNvPr>
                <p:cNvSpPr/>
                <p:nvPr/>
              </p:nvSpPr>
              <p:spPr>
                <a:xfrm rot="16200000">
                  <a:off x="-184743" y="181526"/>
                  <a:ext cx="718057" cy="355006"/>
                </a:xfrm>
                <a:prstGeom prst="rect">
                  <a:avLst/>
                </a:prstGeom>
                <a:solidFill>
                  <a:srgbClr val="173F8A"/>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2" name="Rectángulo 21">
                  <a:extLst>
                    <a:ext uri="{FF2B5EF4-FFF2-40B4-BE49-F238E27FC236}">
                      <a16:creationId xmlns:a16="http://schemas.microsoft.com/office/drawing/2014/main" id="{105A13C2-AB6C-4EEE-99F4-D11939309797}"/>
                    </a:ext>
                  </a:extLst>
                </p:cNvPr>
                <p:cNvSpPr/>
                <p:nvPr/>
              </p:nvSpPr>
              <p:spPr>
                <a:xfrm rot="16200000">
                  <a:off x="-242299" y="957141"/>
                  <a:ext cx="833170" cy="355006"/>
                </a:xfrm>
                <a:prstGeom prst="rect">
                  <a:avLst/>
                </a:prstGeom>
                <a:solidFill>
                  <a:srgbClr val="FEC60D"/>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3" name="Rectángulo 22">
                  <a:extLst>
                    <a:ext uri="{FF2B5EF4-FFF2-40B4-BE49-F238E27FC236}">
                      <a16:creationId xmlns:a16="http://schemas.microsoft.com/office/drawing/2014/main" id="{DD84A69E-A983-44AD-8F5F-E42CC87A795F}"/>
                    </a:ext>
                  </a:extLst>
                </p:cNvPr>
                <p:cNvSpPr/>
                <p:nvPr/>
              </p:nvSpPr>
              <p:spPr>
                <a:xfrm rot="16200000">
                  <a:off x="-242300" y="1790311"/>
                  <a:ext cx="833170" cy="355006"/>
                </a:xfrm>
                <a:prstGeom prst="rect">
                  <a:avLst/>
                </a:prstGeom>
                <a:solidFill>
                  <a:srgbClr val="E3AE0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sp>
            <p:nvSpPr>
              <p:cNvPr id="20" name="Rectángulo 19">
                <a:extLst>
                  <a:ext uri="{FF2B5EF4-FFF2-40B4-BE49-F238E27FC236}">
                    <a16:creationId xmlns:a16="http://schemas.microsoft.com/office/drawing/2014/main" id="{B37BB5F3-5C0A-494D-B58D-14EF32F90014}"/>
                  </a:ext>
                </a:extLst>
              </p:cNvPr>
              <p:cNvSpPr/>
              <p:nvPr/>
            </p:nvSpPr>
            <p:spPr>
              <a:xfrm rot="16200000">
                <a:off x="-142199" y="142199"/>
                <a:ext cx="639403" cy="355006"/>
              </a:xfrm>
              <a:prstGeom prst="rect">
                <a:avLst/>
              </a:prstGeom>
              <a:solidFill>
                <a:srgbClr val="0176DE"/>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highlight>
                    <a:srgbClr val="FEC60D"/>
                  </a:highlight>
                </a:endParaRPr>
              </a:p>
            </p:txBody>
          </p:sp>
        </p:grpSp>
      </p:grpSp>
      <p:sp>
        <p:nvSpPr>
          <p:cNvPr id="4" name="Marcador de número de diapositiva 3">
            <a:extLst>
              <a:ext uri="{FF2B5EF4-FFF2-40B4-BE49-F238E27FC236}">
                <a16:creationId xmlns:a16="http://schemas.microsoft.com/office/drawing/2014/main" id="{38A1D198-F21B-CA4B-9FF6-A029557BDD8C}"/>
              </a:ext>
            </a:extLst>
          </p:cNvPr>
          <p:cNvSpPr>
            <a:spLocks noGrp="1"/>
          </p:cNvSpPr>
          <p:nvPr>
            <p:ph type="sldNum" sz="quarter" idx="12"/>
          </p:nvPr>
        </p:nvSpPr>
        <p:spPr/>
        <p:txBody>
          <a:bodyPr/>
          <a:lstStyle/>
          <a:p>
            <a:fld id="{14CD7F53-E582-4DB8-AFC8-2F0E90C91147}" type="slidenum">
              <a:rPr lang="es-CL" smtClean="0"/>
              <a:t>4</a:t>
            </a:fld>
            <a:endParaRPr lang="es-CL"/>
          </a:p>
        </p:txBody>
      </p:sp>
    </p:spTree>
    <p:extLst>
      <p:ext uri="{BB962C8B-B14F-4D97-AF65-F5344CB8AC3E}">
        <p14:creationId xmlns:p14="http://schemas.microsoft.com/office/powerpoint/2010/main" val="1359448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8EB627AA-8E27-44B1-AB12-2FB624BFA4AD}"/>
              </a:ext>
            </a:extLst>
          </p:cNvPr>
          <p:cNvGrpSpPr/>
          <p:nvPr/>
        </p:nvGrpSpPr>
        <p:grpSpPr>
          <a:xfrm>
            <a:off x="0" y="0"/>
            <a:ext cx="355007" cy="3023802"/>
            <a:chOff x="0" y="0"/>
            <a:chExt cx="355007" cy="3023802"/>
          </a:xfrm>
        </p:grpSpPr>
        <p:grpSp>
          <p:nvGrpSpPr>
            <p:cNvPr id="5" name="Grupo 4">
              <a:extLst>
                <a:ext uri="{FF2B5EF4-FFF2-40B4-BE49-F238E27FC236}">
                  <a16:creationId xmlns:a16="http://schemas.microsoft.com/office/drawing/2014/main" id="{7B8629D7-3568-4120-9429-227F340BE754}"/>
                </a:ext>
              </a:extLst>
            </p:cNvPr>
            <p:cNvGrpSpPr/>
            <p:nvPr/>
          </p:nvGrpSpPr>
          <p:grpSpPr>
            <a:xfrm>
              <a:off x="0" y="639403"/>
              <a:ext cx="355007" cy="2384399"/>
              <a:chOff x="-3218" y="0"/>
              <a:chExt cx="355007" cy="2384399"/>
            </a:xfrm>
          </p:grpSpPr>
          <p:sp>
            <p:nvSpPr>
              <p:cNvPr id="7" name="Rectángulo 6">
                <a:extLst>
                  <a:ext uri="{FF2B5EF4-FFF2-40B4-BE49-F238E27FC236}">
                    <a16:creationId xmlns:a16="http://schemas.microsoft.com/office/drawing/2014/main" id="{AF295AC5-495D-4081-8A72-A207973E2E67}"/>
                  </a:ext>
                </a:extLst>
              </p:cNvPr>
              <p:cNvSpPr/>
              <p:nvPr/>
            </p:nvSpPr>
            <p:spPr>
              <a:xfrm rot="16200000">
                <a:off x="-184743" y="181526"/>
                <a:ext cx="718057" cy="355006"/>
              </a:xfrm>
              <a:prstGeom prst="rect">
                <a:avLst/>
              </a:prstGeom>
              <a:solidFill>
                <a:srgbClr val="173F8A"/>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8" name="Rectángulo 7">
                <a:extLst>
                  <a:ext uri="{FF2B5EF4-FFF2-40B4-BE49-F238E27FC236}">
                    <a16:creationId xmlns:a16="http://schemas.microsoft.com/office/drawing/2014/main" id="{2E2AF318-1D39-41C1-B98A-96B2C6B6F951}"/>
                  </a:ext>
                </a:extLst>
              </p:cNvPr>
              <p:cNvSpPr/>
              <p:nvPr/>
            </p:nvSpPr>
            <p:spPr>
              <a:xfrm rot="16200000">
                <a:off x="-242299" y="957141"/>
                <a:ext cx="833170" cy="355006"/>
              </a:xfrm>
              <a:prstGeom prst="rect">
                <a:avLst/>
              </a:prstGeom>
              <a:solidFill>
                <a:srgbClr val="FEC60D"/>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Rectángulo 8">
                <a:extLst>
                  <a:ext uri="{FF2B5EF4-FFF2-40B4-BE49-F238E27FC236}">
                    <a16:creationId xmlns:a16="http://schemas.microsoft.com/office/drawing/2014/main" id="{BCA064F1-8F1B-45D3-85CC-637D6A132217}"/>
                  </a:ext>
                </a:extLst>
              </p:cNvPr>
              <p:cNvSpPr/>
              <p:nvPr/>
            </p:nvSpPr>
            <p:spPr>
              <a:xfrm rot="16200000">
                <a:off x="-242300" y="1790311"/>
                <a:ext cx="833170" cy="355006"/>
              </a:xfrm>
              <a:prstGeom prst="rect">
                <a:avLst/>
              </a:prstGeom>
              <a:solidFill>
                <a:srgbClr val="E3AE0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sp>
          <p:nvSpPr>
            <p:cNvPr id="6" name="Rectángulo 5">
              <a:extLst>
                <a:ext uri="{FF2B5EF4-FFF2-40B4-BE49-F238E27FC236}">
                  <a16:creationId xmlns:a16="http://schemas.microsoft.com/office/drawing/2014/main" id="{165DA95C-9308-4DDE-ACB7-6E0D758626F8}"/>
                </a:ext>
              </a:extLst>
            </p:cNvPr>
            <p:cNvSpPr/>
            <p:nvPr/>
          </p:nvSpPr>
          <p:spPr>
            <a:xfrm rot="16200000">
              <a:off x="-142199" y="142199"/>
              <a:ext cx="639403" cy="355006"/>
            </a:xfrm>
            <a:prstGeom prst="rect">
              <a:avLst/>
            </a:prstGeom>
            <a:solidFill>
              <a:srgbClr val="0176DE"/>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highlight>
                  <a:srgbClr val="FEC60D"/>
                </a:highlight>
              </a:endParaRPr>
            </a:p>
          </p:txBody>
        </p:sp>
      </p:grpSp>
      <p:sp>
        <p:nvSpPr>
          <p:cNvPr id="11" name="Rectángulo 10">
            <a:extLst>
              <a:ext uri="{FF2B5EF4-FFF2-40B4-BE49-F238E27FC236}">
                <a16:creationId xmlns:a16="http://schemas.microsoft.com/office/drawing/2014/main" id="{93688430-4D06-44C5-A10D-297933D3B341}"/>
              </a:ext>
            </a:extLst>
          </p:cNvPr>
          <p:cNvSpPr/>
          <p:nvPr/>
        </p:nvSpPr>
        <p:spPr>
          <a:xfrm>
            <a:off x="674483" y="319702"/>
            <a:ext cx="347792" cy="355006"/>
          </a:xfrm>
          <a:prstGeom prst="rect">
            <a:avLst/>
          </a:prstGeom>
          <a:solidFill>
            <a:srgbClr val="173F8A"/>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2</a:t>
            </a:r>
          </a:p>
        </p:txBody>
      </p:sp>
      <p:sp>
        <p:nvSpPr>
          <p:cNvPr id="2" name="CuadroTexto 1">
            <a:extLst>
              <a:ext uri="{FF2B5EF4-FFF2-40B4-BE49-F238E27FC236}">
                <a16:creationId xmlns:a16="http://schemas.microsoft.com/office/drawing/2014/main" id="{3D163DD1-47A5-4D8E-9A7B-E376C0381EF7}"/>
              </a:ext>
            </a:extLst>
          </p:cNvPr>
          <p:cNvSpPr txBox="1"/>
          <p:nvPr/>
        </p:nvSpPr>
        <p:spPr>
          <a:xfrm>
            <a:off x="1225485" y="319702"/>
            <a:ext cx="4402317" cy="400110"/>
          </a:xfrm>
          <a:prstGeom prst="rect">
            <a:avLst/>
          </a:prstGeom>
          <a:noFill/>
        </p:spPr>
        <p:txBody>
          <a:bodyPr wrap="square" rtlCol="0">
            <a:spAutoFit/>
          </a:bodyPr>
          <a:lstStyle/>
          <a:p>
            <a:r>
              <a:rPr lang="es-CL" sz="2000" dirty="0">
                <a:solidFill>
                  <a:srgbClr val="173F8A"/>
                </a:solidFill>
              </a:rPr>
              <a:t>Preguntas a Resolver</a:t>
            </a:r>
          </a:p>
        </p:txBody>
      </p:sp>
      <p:sp>
        <p:nvSpPr>
          <p:cNvPr id="12" name="CuadroTexto 11">
            <a:extLst>
              <a:ext uri="{FF2B5EF4-FFF2-40B4-BE49-F238E27FC236}">
                <a16:creationId xmlns:a16="http://schemas.microsoft.com/office/drawing/2014/main" id="{D8C7D21A-9E30-4A58-BFC1-41DEA8D59CCD}"/>
              </a:ext>
            </a:extLst>
          </p:cNvPr>
          <p:cNvSpPr txBox="1"/>
          <p:nvPr/>
        </p:nvSpPr>
        <p:spPr>
          <a:xfrm>
            <a:off x="712249" y="998432"/>
            <a:ext cx="9176527" cy="6143348"/>
          </a:xfrm>
          <a:prstGeom prst="rect">
            <a:avLst/>
          </a:prstGeom>
          <a:noFill/>
        </p:spPr>
        <p:txBody>
          <a:bodyPr wrap="square" rtlCol="0">
            <a:spAutoFit/>
          </a:bodyPr>
          <a:lstStyle/>
          <a:p>
            <a:pPr marL="742950" lvl="1" indent="-285750" algn="just">
              <a:lnSpc>
                <a:spcPct val="150000"/>
              </a:lnSpc>
              <a:buFont typeface="Arial" panose="020B0604020202020204" pitchFamily="34" charset="0"/>
              <a:buChar char="•"/>
            </a:pPr>
            <a:r>
              <a:rPr lang="es-CL" dirty="0">
                <a:solidFill>
                  <a:srgbClr val="0176DE"/>
                </a:solidFill>
              </a:rPr>
              <a:t>Dadas las problemáticas identificadas en la introducción, el presente proyecto de DS intentará:</a:t>
            </a:r>
          </a:p>
          <a:p>
            <a:pPr marL="1257300" lvl="2" indent="-342900" algn="just">
              <a:lnSpc>
                <a:spcPct val="150000"/>
              </a:lnSpc>
              <a:buFont typeface="+mj-lt"/>
              <a:buAutoNum type="arabicPeriod"/>
            </a:pPr>
            <a:r>
              <a:rPr lang="es-CL" dirty="0">
                <a:solidFill>
                  <a:srgbClr val="0176DE"/>
                </a:solidFill>
              </a:rPr>
              <a:t>Construir un </a:t>
            </a:r>
            <a:r>
              <a:rPr lang="es-CL" i="1" u="sng" dirty="0">
                <a:solidFill>
                  <a:srgbClr val="0176DE"/>
                </a:solidFill>
              </a:rPr>
              <a:t>índice del miedo</a:t>
            </a:r>
            <a:r>
              <a:rPr lang="es-CL" dirty="0">
                <a:solidFill>
                  <a:srgbClr val="0176DE"/>
                </a:solidFill>
              </a:rPr>
              <a:t> para el caso del mercado chileno (IPSA), identificando en el proceso las principales variables de volatilidad, la capacidad explicativa y de pronóstico de estas </a:t>
            </a:r>
            <a:r>
              <a:rPr lang="es-CL" i="1" dirty="0">
                <a:solidFill>
                  <a:srgbClr val="0176DE"/>
                </a:solidFill>
              </a:rPr>
              <a:t>(¿si suben los casos </a:t>
            </a:r>
            <a:r>
              <a:rPr lang="es-CL" i="1" dirty="0" err="1">
                <a:solidFill>
                  <a:srgbClr val="0176DE"/>
                </a:solidFill>
              </a:rPr>
              <a:t>Covid</a:t>
            </a:r>
            <a:r>
              <a:rPr lang="es-CL" i="1" dirty="0">
                <a:solidFill>
                  <a:srgbClr val="0176DE"/>
                </a:solidFill>
              </a:rPr>
              <a:t>, podríamos esperar caídas en la bolsa?)</a:t>
            </a:r>
          </a:p>
          <a:p>
            <a:pPr marL="1257300" lvl="2" indent="-342900" algn="just">
              <a:lnSpc>
                <a:spcPct val="150000"/>
              </a:lnSpc>
              <a:buFont typeface="+mj-lt"/>
              <a:buAutoNum type="arabicPeriod"/>
            </a:pPr>
            <a:r>
              <a:rPr lang="es-CL" dirty="0">
                <a:solidFill>
                  <a:srgbClr val="0176DE"/>
                </a:solidFill>
              </a:rPr>
              <a:t>Una vez reproducido este índice e identificadas las señales de Refugio, se buscará una combinación de activos financieros que permitan disminuir el riesgo de pérdidas. En otras palabras, se quiere identificar un portafolio de mínima varianza, donde los inversionistas chilenos puedan refugiarse en tiempos de mucha incertidumbre con el uso de activos financieros locales.</a:t>
            </a:r>
          </a:p>
          <a:p>
            <a:pPr marL="1257300" lvl="2" indent="-342900" algn="just">
              <a:lnSpc>
                <a:spcPct val="150000"/>
              </a:lnSpc>
              <a:buFont typeface="+mj-lt"/>
              <a:buAutoNum type="arabicPeriod"/>
            </a:pPr>
            <a:endParaRPr lang="es-CL" dirty="0">
              <a:solidFill>
                <a:srgbClr val="0176DE"/>
              </a:solidFill>
            </a:endParaRPr>
          </a:p>
          <a:p>
            <a:pPr lvl="2" algn="just">
              <a:lnSpc>
                <a:spcPct val="150000"/>
              </a:lnSpc>
            </a:pPr>
            <a:r>
              <a:rPr lang="es-CL" sz="1200" i="1" dirty="0">
                <a:solidFill>
                  <a:srgbClr val="FF0000"/>
                </a:solidFill>
              </a:rPr>
              <a:t>(*) con posterioridad se intentarán incorporar variables Sociopolíticas vía, por ejemplo, Twitter.</a:t>
            </a:r>
          </a:p>
          <a:p>
            <a:pPr marL="1714500" lvl="3" indent="-342900" algn="just">
              <a:lnSpc>
                <a:spcPct val="150000"/>
              </a:lnSpc>
              <a:buFont typeface="+mj-lt"/>
              <a:buAutoNum type="arabicPeriod"/>
            </a:pPr>
            <a:endParaRPr lang="es-CL" dirty="0">
              <a:solidFill>
                <a:srgbClr val="0176DE"/>
              </a:solidFill>
            </a:endParaRPr>
          </a:p>
          <a:p>
            <a:pPr marL="742950" lvl="1" indent="-285750" algn="just">
              <a:lnSpc>
                <a:spcPct val="150000"/>
              </a:lnSpc>
              <a:buFont typeface="Arial" panose="020B0604020202020204" pitchFamily="34" charset="0"/>
              <a:buChar char="•"/>
            </a:pPr>
            <a:endParaRPr lang="es-CL" dirty="0">
              <a:solidFill>
                <a:srgbClr val="0176DE"/>
              </a:solidFill>
            </a:endParaRPr>
          </a:p>
        </p:txBody>
      </p:sp>
      <p:grpSp>
        <p:nvGrpSpPr>
          <p:cNvPr id="24" name="Grupo 23">
            <a:extLst>
              <a:ext uri="{FF2B5EF4-FFF2-40B4-BE49-F238E27FC236}">
                <a16:creationId xmlns:a16="http://schemas.microsoft.com/office/drawing/2014/main" id="{098C6AF3-36B8-472C-A8AB-3E4DB9F5C392}"/>
              </a:ext>
            </a:extLst>
          </p:cNvPr>
          <p:cNvGrpSpPr/>
          <p:nvPr/>
        </p:nvGrpSpPr>
        <p:grpSpPr>
          <a:xfrm>
            <a:off x="10167666" y="6091682"/>
            <a:ext cx="2024334" cy="766317"/>
            <a:chOff x="10167666" y="6091682"/>
            <a:chExt cx="2024334" cy="766317"/>
          </a:xfrm>
        </p:grpSpPr>
        <p:pic>
          <p:nvPicPr>
            <p:cNvPr id="17" name="Imagen 16" descr="Texto&#10;&#10;Descripción generada automáticamente">
              <a:extLst>
                <a:ext uri="{FF2B5EF4-FFF2-40B4-BE49-F238E27FC236}">
                  <a16:creationId xmlns:a16="http://schemas.microsoft.com/office/drawing/2014/main" id="{C42C0965-8143-4E28-A2AC-F91923322B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7667" y="6091682"/>
              <a:ext cx="2024333" cy="629792"/>
            </a:xfrm>
            <a:prstGeom prst="rect">
              <a:avLst/>
            </a:prstGeom>
          </p:spPr>
        </p:pic>
        <p:grpSp>
          <p:nvGrpSpPr>
            <p:cNvPr id="18" name="Grupo 17">
              <a:extLst>
                <a:ext uri="{FF2B5EF4-FFF2-40B4-BE49-F238E27FC236}">
                  <a16:creationId xmlns:a16="http://schemas.microsoft.com/office/drawing/2014/main" id="{FF721BA2-F75A-4D6E-A6B0-C4EC7FF804EB}"/>
                </a:ext>
              </a:extLst>
            </p:cNvPr>
            <p:cNvGrpSpPr/>
            <p:nvPr/>
          </p:nvGrpSpPr>
          <p:grpSpPr>
            <a:xfrm rot="16200000">
              <a:off x="11111570" y="5777570"/>
              <a:ext cx="136525" cy="2024333"/>
              <a:chOff x="0" y="0"/>
              <a:chExt cx="355007" cy="3023802"/>
            </a:xfrm>
          </p:grpSpPr>
          <p:grpSp>
            <p:nvGrpSpPr>
              <p:cNvPr id="19" name="Grupo 18">
                <a:extLst>
                  <a:ext uri="{FF2B5EF4-FFF2-40B4-BE49-F238E27FC236}">
                    <a16:creationId xmlns:a16="http://schemas.microsoft.com/office/drawing/2014/main" id="{CE4E8F72-A764-4EC3-ABA4-674940B363FE}"/>
                  </a:ext>
                </a:extLst>
              </p:cNvPr>
              <p:cNvGrpSpPr/>
              <p:nvPr/>
            </p:nvGrpSpPr>
            <p:grpSpPr>
              <a:xfrm>
                <a:off x="0" y="639403"/>
                <a:ext cx="355007" cy="2384399"/>
                <a:chOff x="-3218" y="0"/>
                <a:chExt cx="355007" cy="2384399"/>
              </a:xfrm>
            </p:grpSpPr>
            <p:sp>
              <p:nvSpPr>
                <p:cNvPr id="21" name="Rectángulo 20">
                  <a:extLst>
                    <a:ext uri="{FF2B5EF4-FFF2-40B4-BE49-F238E27FC236}">
                      <a16:creationId xmlns:a16="http://schemas.microsoft.com/office/drawing/2014/main" id="{F0D246E3-5049-4D5E-991C-FADEE0089F30}"/>
                    </a:ext>
                  </a:extLst>
                </p:cNvPr>
                <p:cNvSpPr/>
                <p:nvPr/>
              </p:nvSpPr>
              <p:spPr>
                <a:xfrm rot="16200000">
                  <a:off x="-184743" y="181526"/>
                  <a:ext cx="718057" cy="355006"/>
                </a:xfrm>
                <a:prstGeom prst="rect">
                  <a:avLst/>
                </a:prstGeom>
                <a:solidFill>
                  <a:srgbClr val="173F8A"/>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2" name="Rectángulo 21">
                  <a:extLst>
                    <a:ext uri="{FF2B5EF4-FFF2-40B4-BE49-F238E27FC236}">
                      <a16:creationId xmlns:a16="http://schemas.microsoft.com/office/drawing/2014/main" id="{105A13C2-AB6C-4EEE-99F4-D11939309797}"/>
                    </a:ext>
                  </a:extLst>
                </p:cNvPr>
                <p:cNvSpPr/>
                <p:nvPr/>
              </p:nvSpPr>
              <p:spPr>
                <a:xfrm rot="16200000">
                  <a:off x="-242299" y="957141"/>
                  <a:ext cx="833170" cy="355006"/>
                </a:xfrm>
                <a:prstGeom prst="rect">
                  <a:avLst/>
                </a:prstGeom>
                <a:solidFill>
                  <a:srgbClr val="FEC60D"/>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3" name="Rectángulo 22">
                  <a:extLst>
                    <a:ext uri="{FF2B5EF4-FFF2-40B4-BE49-F238E27FC236}">
                      <a16:creationId xmlns:a16="http://schemas.microsoft.com/office/drawing/2014/main" id="{DD84A69E-A983-44AD-8F5F-E42CC87A795F}"/>
                    </a:ext>
                  </a:extLst>
                </p:cNvPr>
                <p:cNvSpPr/>
                <p:nvPr/>
              </p:nvSpPr>
              <p:spPr>
                <a:xfrm rot="16200000">
                  <a:off x="-242300" y="1790311"/>
                  <a:ext cx="833170" cy="355006"/>
                </a:xfrm>
                <a:prstGeom prst="rect">
                  <a:avLst/>
                </a:prstGeom>
                <a:solidFill>
                  <a:srgbClr val="E3AE0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sp>
            <p:nvSpPr>
              <p:cNvPr id="20" name="Rectángulo 19">
                <a:extLst>
                  <a:ext uri="{FF2B5EF4-FFF2-40B4-BE49-F238E27FC236}">
                    <a16:creationId xmlns:a16="http://schemas.microsoft.com/office/drawing/2014/main" id="{B37BB5F3-5C0A-494D-B58D-14EF32F90014}"/>
                  </a:ext>
                </a:extLst>
              </p:cNvPr>
              <p:cNvSpPr/>
              <p:nvPr/>
            </p:nvSpPr>
            <p:spPr>
              <a:xfrm rot="16200000">
                <a:off x="-142199" y="142199"/>
                <a:ext cx="639403" cy="355006"/>
              </a:xfrm>
              <a:prstGeom prst="rect">
                <a:avLst/>
              </a:prstGeom>
              <a:solidFill>
                <a:srgbClr val="0176DE"/>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highlight>
                    <a:srgbClr val="FEC60D"/>
                  </a:highlight>
                </a:endParaRPr>
              </a:p>
            </p:txBody>
          </p:sp>
        </p:grpSp>
      </p:grpSp>
      <p:sp>
        <p:nvSpPr>
          <p:cNvPr id="4" name="Marcador de número de diapositiva 3">
            <a:extLst>
              <a:ext uri="{FF2B5EF4-FFF2-40B4-BE49-F238E27FC236}">
                <a16:creationId xmlns:a16="http://schemas.microsoft.com/office/drawing/2014/main" id="{2E9985E1-B7AA-7846-BF7A-1D6DFC94CE68}"/>
              </a:ext>
            </a:extLst>
          </p:cNvPr>
          <p:cNvSpPr>
            <a:spLocks noGrp="1"/>
          </p:cNvSpPr>
          <p:nvPr>
            <p:ph type="sldNum" sz="quarter" idx="12"/>
          </p:nvPr>
        </p:nvSpPr>
        <p:spPr/>
        <p:txBody>
          <a:bodyPr/>
          <a:lstStyle/>
          <a:p>
            <a:fld id="{14CD7F53-E582-4DB8-AFC8-2F0E90C91147}" type="slidenum">
              <a:rPr lang="es-CL" smtClean="0"/>
              <a:t>5</a:t>
            </a:fld>
            <a:endParaRPr lang="es-CL"/>
          </a:p>
        </p:txBody>
      </p:sp>
    </p:spTree>
    <p:extLst>
      <p:ext uri="{BB962C8B-B14F-4D97-AF65-F5344CB8AC3E}">
        <p14:creationId xmlns:p14="http://schemas.microsoft.com/office/powerpoint/2010/main" val="260812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8EB627AA-8E27-44B1-AB12-2FB624BFA4AD}"/>
              </a:ext>
            </a:extLst>
          </p:cNvPr>
          <p:cNvGrpSpPr/>
          <p:nvPr/>
        </p:nvGrpSpPr>
        <p:grpSpPr>
          <a:xfrm>
            <a:off x="0" y="0"/>
            <a:ext cx="355007" cy="3023802"/>
            <a:chOff x="0" y="0"/>
            <a:chExt cx="355007" cy="3023802"/>
          </a:xfrm>
        </p:grpSpPr>
        <p:grpSp>
          <p:nvGrpSpPr>
            <p:cNvPr id="5" name="Grupo 4">
              <a:extLst>
                <a:ext uri="{FF2B5EF4-FFF2-40B4-BE49-F238E27FC236}">
                  <a16:creationId xmlns:a16="http://schemas.microsoft.com/office/drawing/2014/main" id="{7B8629D7-3568-4120-9429-227F340BE754}"/>
                </a:ext>
              </a:extLst>
            </p:cNvPr>
            <p:cNvGrpSpPr/>
            <p:nvPr/>
          </p:nvGrpSpPr>
          <p:grpSpPr>
            <a:xfrm>
              <a:off x="0" y="639403"/>
              <a:ext cx="355007" cy="2384399"/>
              <a:chOff x="-3218" y="0"/>
              <a:chExt cx="355007" cy="2384399"/>
            </a:xfrm>
          </p:grpSpPr>
          <p:sp>
            <p:nvSpPr>
              <p:cNvPr id="7" name="Rectángulo 6">
                <a:extLst>
                  <a:ext uri="{FF2B5EF4-FFF2-40B4-BE49-F238E27FC236}">
                    <a16:creationId xmlns:a16="http://schemas.microsoft.com/office/drawing/2014/main" id="{AF295AC5-495D-4081-8A72-A207973E2E67}"/>
                  </a:ext>
                </a:extLst>
              </p:cNvPr>
              <p:cNvSpPr/>
              <p:nvPr/>
            </p:nvSpPr>
            <p:spPr>
              <a:xfrm rot="16200000">
                <a:off x="-184743" y="181526"/>
                <a:ext cx="718057" cy="355006"/>
              </a:xfrm>
              <a:prstGeom prst="rect">
                <a:avLst/>
              </a:prstGeom>
              <a:solidFill>
                <a:srgbClr val="173F8A"/>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8" name="Rectángulo 7">
                <a:extLst>
                  <a:ext uri="{FF2B5EF4-FFF2-40B4-BE49-F238E27FC236}">
                    <a16:creationId xmlns:a16="http://schemas.microsoft.com/office/drawing/2014/main" id="{2E2AF318-1D39-41C1-B98A-96B2C6B6F951}"/>
                  </a:ext>
                </a:extLst>
              </p:cNvPr>
              <p:cNvSpPr/>
              <p:nvPr/>
            </p:nvSpPr>
            <p:spPr>
              <a:xfrm rot="16200000">
                <a:off x="-242299" y="957141"/>
                <a:ext cx="833170" cy="355006"/>
              </a:xfrm>
              <a:prstGeom prst="rect">
                <a:avLst/>
              </a:prstGeom>
              <a:solidFill>
                <a:srgbClr val="FEC60D"/>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Rectángulo 8">
                <a:extLst>
                  <a:ext uri="{FF2B5EF4-FFF2-40B4-BE49-F238E27FC236}">
                    <a16:creationId xmlns:a16="http://schemas.microsoft.com/office/drawing/2014/main" id="{BCA064F1-8F1B-45D3-85CC-637D6A132217}"/>
                  </a:ext>
                </a:extLst>
              </p:cNvPr>
              <p:cNvSpPr/>
              <p:nvPr/>
            </p:nvSpPr>
            <p:spPr>
              <a:xfrm rot="16200000">
                <a:off x="-242300" y="1790311"/>
                <a:ext cx="833170" cy="355006"/>
              </a:xfrm>
              <a:prstGeom prst="rect">
                <a:avLst/>
              </a:prstGeom>
              <a:solidFill>
                <a:srgbClr val="E3AE0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sp>
          <p:nvSpPr>
            <p:cNvPr id="6" name="Rectángulo 5">
              <a:extLst>
                <a:ext uri="{FF2B5EF4-FFF2-40B4-BE49-F238E27FC236}">
                  <a16:creationId xmlns:a16="http://schemas.microsoft.com/office/drawing/2014/main" id="{165DA95C-9308-4DDE-ACB7-6E0D758626F8}"/>
                </a:ext>
              </a:extLst>
            </p:cNvPr>
            <p:cNvSpPr/>
            <p:nvPr/>
          </p:nvSpPr>
          <p:spPr>
            <a:xfrm rot="16200000">
              <a:off x="-142199" y="142199"/>
              <a:ext cx="639403" cy="355006"/>
            </a:xfrm>
            <a:prstGeom prst="rect">
              <a:avLst/>
            </a:prstGeom>
            <a:solidFill>
              <a:srgbClr val="0176DE"/>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highlight>
                  <a:srgbClr val="FEC60D"/>
                </a:highlight>
              </a:endParaRPr>
            </a:p>
          </p:txBody>
        </p:sp>
      </p:grpSp>
      <p:sp>
        <p:nvSpPr>
          <p:cNvPr id="11" name="Rectángulo 10">
            <a:extLst>
              <a:ext uri="{FF2B5EF4-FFF2-40B4-BE49-F238E27FC236}">
                <a16:creationId xmlns:a16="http://schemas.microsoft.com/office/drawing/2014/main" id="{93688430-4D06-44C5-A10D-297933D3B341}"/>
              </a:ext>
            </a:extLst>
          </p:cNvPr>
          <p:cNvSpPr/>
          <p:nvPr/>
        </p:nvSpPr>
        <p:spPr>
          <a:xfrm>
            <a:off x="674483" y="319702"/>
            <a:ext cx="347792" cy="355006"/>
          </a:xfrm>
          <a:prstGeom prst="rect">
            <a:avLst/>
          </a:prstGeom>
          <a:solidFill>
            <a:srgbClr val="173F8A"/>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3</a:t>
            </a:r>
          </a:p>
        </p:txBody>
      </p:sp>
      <p:sp>
        <p:nvSpPr>
          <p:cNvPr id="2" name="CuadroTexto 1">
            <a:extLst>
              <a:ext uri="{FF2B5EF4-FFF2-40B4-BE49-F238E27FC236}">
                <a16:creationId xmlns:a16="http://schemas.microsoft.com/office/drawing/2014/main" id="{3D163DD1-47A5-4D8E-9A7B-E376C0381EF7}"/>
              </a:ext>
            </a:extLst>
          </p:cNvPr>
          <p:cNvSpPr txBox="1"/>
          <p:nvPr/>
        </p:nvSpPr>
        <p:spPr>
          <a:xfrm>
            <a:off x="1225485" y="319702"/>
            <a:ext cx="4402317" cy="400110"/>
          </a:xfrm>
          <a:prstGeom prst="rect">
            <a:avLst/>
          </a:prstGeom>
          <a:noFill/>
        </p:spPr>
        <p:txBody>
          <a:bodyPr wrap="square" rtlCol="0">
            <a:spAutoFit/>
          </a:bodyPr>
          <a:lstStyle/>
          <a:p>
            <a:r>
              <a:rPr lang="es-CL" sz="2000" dirty="0">
                <a:solidFill>
                  <a:srgbClr val="173F8A"/>
                </a:solidFill>
              </a:rPr>
              <a:t>Alcance del Proyecto</a:t>
            </a:r>
          </a:p>
        </p:txBody>
      </p:sp>
      <p:sp>
        <p:nvSpPr>
          <p:cNvPr id="14" name="CuadroTexto 13">
            <a:extLst>
              <a:ext uri="{FF2B5EF4-FFF2-40B4-BE49-F238E27FC236}">
                <a16:creationId xmlns:a16="http://schemas.microsoft.com/office/drawing/2014/main" id="{D2502743-CF45-4CB2-BE88-2E5CB66F70D9}"/>
              </a:ext>
            </a:extLst>
          </p:cNvPr>
          <p:cNvSpPr txBox="1"/>
          <p:nvPr/>
        </p:nvSpPr>
        <p:spPr>
          <a:xfrm>
            <a:off x="848379" y="1065157"/>
            <a:ext cx="9233875" cy="6647974"/>
          </a:xfrm>
          <a:prstGeom prst="rect">
            <a:avLst/>
          </a:prstGeom>
          <a:noFill/>
        </p:spPr>
        <p:txBody>
          <a:bodyPr wrap="square" rtlCol="0">
            <a:spAutoFit/>
          </a:bodyPr>
          <a:lstStyle/>
          <a:p>
            <a:pPr marL="285750" indent="-285750" algn="just">
              <a:buFont typeface="Arial" panose="020B0604020202020204" pitchFamily="34" charset="0"/>
              <a:buChar char="•"/>
            </a:pPr>
            <a:r>
              <a:rPr lang="es-CL" dirty="0">
                <a:solidFill>
                  <a:srgbClr val="0176DE"/>
                </a:solidFill>
              </a:rPr>
              <a:t>Utilizar CRISP-DM como metodología guía del proyecto.</a:t>
            </a:r>
          </a:p>
          <a:p>
            <a:pPr marL="285750" indent="-285750" algn="just">
              <a:buFont typeface="Arial" panose="020B0604020202020204" pitchFamily="34" charset="0"/>
              <a:buChar char="•"/>
            </a:pPr>
            <a:r>
              <a:rPr lang="es-CL" dirty="0">
                <a:solidFill>
                  <a:srgbClr val="0176DE"/>
                </a:solidFill>
              </a:rPr>
              <a:t>Los datos serán obtenidos desde Bloomberg LP con un horizonte de data de 5 años y frecuencia de estos semanal.</a:t>
            </a:r>
          </a:p>
          <a:p>
            <a:pPr marL="285750" indent="-285750" algn="just">
              <a:buFont typeface="Arial" panose="020B0604020202020204" pitchFamily="34" charset="0"/>
              <a:buChar char="•"/>
            </a:pPr>
            <a:r>
              <a:rPr lang="es-CL" dirty="0">
                <a:solidFill>
                  <a:srgbClr val="0176DE"/>
                </a:solidFill>
              </a:rPr>
              <a:t>Las variables a considerar son las siguientes:</a:t>
            </a:r>
          </a:p>
          <a:p>
            <a:pPr marL="742950" lvl="1" indent="-285750" algn="just">
              <a:buFont typeface="Wingdings" pitchFamily="2" charset="2"/>
              <a:buChar char="§"/>
            </a:pPr>
            <a:r>
              <a:rPr lang="es-CL" dirty="0">
                <a:solidFill>
                  <a:srgbClr val="0176DE"/>
                </a:solidFill>
              </a:rPr>
              <a:t>Índice de Precios Selectivo de Acciones (IPSA)</a:t>
            </a:r>
          </a:p>
          <a:p>
            <a:pPr marL="742950" lvl="1" indent="-285750" algn="just">
              <a:buFont typeface="Wingdings" pitchFamily="2" charset="2"/>
              <a:buChar char="§"/>
            </a:pPr>
            <a:r>
              <a:rPr lang="es-CL" dirty="0">
                <a:solidFill>
                  <a:srgbClr val="0176DE"/>
                </a:solidFill>
              </a:rPr>
              <a:t>Listado de las 30 acciones que pertenecen al IPSA*</a:t>
            </a:r>
          </a:p>
          <a:p>
            <a:pPr marL="742950" lvl="1" indent="-285750" algn="just">
              <a:buFont typeface="Wingdings" pitchFamily="2" charset="2"/>
              <a:buChar char="§"/>
            </a:pPr>
            <a:r>
              <a:rPr lang="es-CL" dirty="0">
                <a:solidFill>
                  <a:srgbClr val="0176DE"/>
                </a:solidFill>
              </a:rPr>
              <a:t>Tipo de Cambio USD/CLP</a:t>
            </a:r>
          </a:p>
          <a:p>
            <a:pPr marL="742950" lvl="1" indent="-285750" algn="just">
              <a:buFont typeface="Wingdings" pitchFamily="2" charset="2"/>
              <a:buChar char="§"/>
            </a:pPr>
            <a:r>
              <a:rPr lang="es-CL" dirty="0">
                <a:solidFill>
                  <a:srgbClr val="0176DE"/>
                </a:solidFill>
              </a:rPr>
              <a:t>Oro (XAU Index)</a:t>
            </a:r>
          </a:p>
          <a:p>
            <a:pPr marL="742950" lvl="1" indent="-285750" algn="just">
              <a:buFont typeface="Wingdings" pitchFamily="2" charset="2"/>
              <a:buChar char="§"/>
            </a:pPr>
            <a:r>
              <a:rPr lang="es-CL" dirty="0">
                <a:solidFill>
                  <a:srgbClr val="0176DE"/>
                </a:solidFill>
              </a:rPr>
              <a:t>Cobre (HGA Index)</a:t>
            </a:r>
          </a:p>
          <a:p>
            <a:pPr marL="742950" lvl="1" indent="-285750" algn="just">
              <a:buFont typeface="Wingdings" pitchFamily="2" charset="2"/>
              <a:buChar char="§"/>
            </a:pPr>
            <a:r>
              <a:rPr lang="es-CL" dirty="0">
                <a:solidFill>
                  <a:srgbClr val="0176DE"/>
                </a:solidFill>
              </a:rPr>
              <a:t>VIX (Índice de Volatilidad de la Bolsa de Chicago, conocido como el “Índice del Miedo”)</a:t>
            </a:r>
          </a:p>
          <a:p>
            <a:pPr marL="742950" lvl="1" indent="-285750" algn="just">
              <a:buFont typeface="Wingdings" pitchFamily="2" charset="2"/>
              <a:buChar char="§"/>
            </a:pPr>
            <a:r>
              <a:rPr lang="es-CL" dirty="0">
                <a:solidFill>
                  <a:srgbClr val="0176DE"/>
                </a:solidFill>
              </a:rPr>
              <a:t>Datos de COVID-19 en Chile:</a:t>
            </a:r>
          </a:p>
          <a:p>
            <a:pPr marL="1200150" lvl="2" indent="-285750" algn="just">
              <a:buFont typeface="Wingdings" pitchFamily="2" charset="2"/>
              <a:buChar char="§"/>
            </a:pPr>
            <a:r>
              <a:rPr lang="es-CL" dirty="0">
                <a:solidFill>
                  <a:srgbClr val="FFC000"/>
                </a:solidFill>
              </a:rPr>
              <a:t>Nº de Casos</a:t>
            </a:r>
          </a:p>
          <a:p>
            <a:pPr marL="1200150" lvl="2" indent="-285750" algn="just">
              <a:buFont typeface="Wingdings" pitchFamily="2" charset="2"/>
              <a:buChar char="§"/>
            </a:pPr>
            <a:r>
              <a:rPr lang="es-CL" dirty="0">
                <a:solidFill>
                  <a:srgbClr val="FFC000"/>
                </a:solidFill>
              </a:rPr>
              <a:t>Nº de Muertes</a:t>
            </a:r>
          </a:p>
          <a:p>
            <a:pPr marL="1200150" lvl="2" indent="-285750" algn="just">
              <a:buFont typeface="Wingdings" pitchFamily="2" charset="2"/>
              <a:buChar char="§"/>
            </a:pPr>
            <a:r>
              <a:rPr lang="es-CL" dirty="0">
                <a:solidFill>
                  <a:srgbClr val="FFC000"/>
                </a:solidFill>
              </a:rPr>
              <a:t>Nº de Recuperados</a:t>
            </a:r>
          </a:p>
          <a:p>
            <a:pPr marL="1200150" lvl="2" indent="-285750" algn="just">
              <a:buFont typeface="Wingdings" pitchFamily="2" charset="2"/>
              <a:buChar char="§"/>
            </a:pPr>
            <a:r>
              <a:rPr lang="es-CL" dirty="0">
                <a:solidFill>
                  <a:srgbClr val="FFC000"/>
                </a:solidFill>
              </a:rPr>
              <a:t>Nº de Vacunados 1 Dosis</a:t>
            </a:r>
          </a:p>
          <a:p>
            <a:pPr marL="1200150" lvl="2" indent="-285750" algn="just">
              <a:buFont typeface="Wingdings" pitchFamily="2" charset="2"/>
              <a:buChar char="§"/>
            </a:pPr>
            <a:r>
              <a:rPr lang="es-CL" dirty="0">
                <a:solidFill>
                  <a:srgbClr val="FFC000"/>
                </a:solidFill>
              </a:rPr>
              <a:t>Nº de Vacunados Dosis Completa</a:t>
            </a:r>
          </a:p>
          <a:p>
            <a:pPr marL="1200150" lvl="2" indent="-285750" algn="just">
              <a:buFont typeface="Wingdings" pitchFamily="2" charset="2"/>
              <a:buChar char="§"/>
            </a:pPr>
            <a:endParaRPr lang="es-CL" i="1" dirty="0">
              <a:solidFill>
                <a:srgbClr val="FFC000"/>
              </a:solidFill>
            </a:endParaRPr>
          </a:p>
          <a:p>
            <a:pPr algn="just"/>
            <a:r>
              <a:rPr lang="es-CL" sz="1200" i="1" dirty="0">
                <a:solidFill>
                  <a:srgbClr val="0070C0"/>
                </a:solidFill>
              </a:rPr>
              <a:t>(*) Se utilizarán los precios y montos transados de las 30 acciones del IPSA</a:t>
            </a:r>
          </a:p>
          <a:p>
            <a:pPr marL="1200150" lvl="2" indent="-285750" algn="just">
              <a:buFont typeface="Wingdings" pitchFamily="2" charset="2"/>
              <a:buChar char="§"/>
            </a:pPr>
            <a:endParaRPr lang="es-CL" dirty="0">
              <a:solidFill>
                <a:srgbClr val="FF0000"/>
              </a:solidFill>
            </a:endParaRPr>
          </a:p>
          <a:p>
            <a:pPr marL="742950" lvl="1" indent="-285750" algn="just">
              <a:buFont typeface="Wingdings" pitchFamily="2" charset="2"/>
              <a:buChar char="§"/>
            </a:pPr>
            <a:endParaRPr lang="es-CL" dirty="0">
              <a:solidFill>
                <a:srgbClr val="0176DE"/>
              </a:solidFill>
            </a:endParaRPr>
          </a:p>
          <a:p>
            <a:pPr marL="742950" lvl="1" indent="-285750" algn="just">
              <a:buFont typeface="Wingdings" pitchFamily="2" charset="2"/>
              <a:buChar char="§"/>
            </a:pPr>
            <a:endParaRPr lang="es-CL" dirty="0">
              <a:solidFill>
                <a:srgbClr val="0176DE"/>
              </a:solidFill>
            </a:endParaRPr>
          </a:p>
          <a:p>
            <a:pPr marL="742950" lvl="1" indent="-285750" algn="just">
              <a:buFont typeface="Arial" panose="020B0604020202020204" pitchFamily="34" charset="0"/>
              <a:buChar char="•"/>
            </a:pPr>
            <a:endParaRPr lang="es-CL" dirty="0">
              <a:solidFill>
                <a:srgbClr val="0176DE"/>
              </a:solidFill>
            </a:endParaRPr>
          </a:p>
          <a:p>
            <a:pPr marL="742950" lvl="1" indent="-285750" algn="just">
              <a:buFont typeface="Arial" panose="020B0604020202020204" pitchFamily="34" charset="0"/>
              <a:buChar char="•"/>
            </a:pPr>
            <a:endParaRPr lang="es-CL" dirty="0">
              <a:solidFill>
                <a:srgbClr val="0176DE"/>
              </a:solidFill>
            </a:endParaRPr>
          </a:p>
          <a:p>
            <a:pPr marL="742950" lvl="1" indent="-285750" algn="just">
              <a:buFont typeface="Arial" panose="020B0604020202020204" pitchFamily="34" charset="0"/>
              <a:buChar char="•"/>
            </a:pPr>
            <a:endParaRPr lang="es-CL" dirty="0">
              <a:solidFill>
                <a:srgbClr val="0176DE"/>
              </a:solidFill>
            </a:endParaRPr>
          </a:p>
        </p:txBody>
      </p:sp>
      <p:grpSp>
        <p:nvGrpSpPr>
          <p:cNvPr id="24" name="Grupo 23">
            <a:extLst>
              <a:ext uri="{FF2B5EF4-FFF2-40B4-BE49-F238E27FC236}">
                <a16:creationId xmlns:a16="http://schemas.microsoft.com/office/drawing/2014/main" id="{098C6AF3-36B8-472C-A8AB-3E4DB9F5C392}"/>
              </a:ext>
            </a:extLst>
          </p:cNvPr>
          <p:cNvGrpSpPr/>
          <p:nvPr/>
        </p:nvGrpSpPr>
        <p:grpSpPr>
          <a:xfrm>
            <a:off x="10167666" y="6091682"/>
            <a:ext cx="2024334" cy="766317"/>
            <a:chOff x="10167666" y="6091682"/>
            <a:chExt cx="2024334" cy="766317"/>
          </a:xfrm>
        </p:grpSpPr>
        <p:pic>
          <p:nvPicPr>
            <p:cNvPr id="17" name="Imagen 16" descr="Texto&#10;&#10;Descripción generada automáticamente">
              <a:extLst>
                <a:ext uri="{FF2B5EF4-FFF2-40B4-BE49-F238E27FC236}">
                  <a16:creationId xmlns:a16="http://schemas.microsoft.com/office/drawing/2014/main" id="{C42C0965-8143-4E28-A2AC-F91923322B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7667" y="6091682"/>
              <a:ext cx="2024333" cy="629792"/>
            </a:xfrm>
            <a:prstGeom prst="rect">
              <a:avLst/>
            </a:prstGeom>
          </p:spPr>
        </p:pic>
        <p:grpSp>
          <p:nvGrpSpPr>
            <p:cNvPr id="18" name="Grupo 17">
              <a:extLst>
                <a:ext uri="{FF2B5EF4-FFF2-40B4-BE49-F238E27FC236}">
                  <a16:creationId xmlns:a16="http://schemas.microsoft.com/office/drawing/2014/main" id="{FF721BA2-F75A-4D6E-A6B0-C4EC7FF804EB}"/>
                </a:ext>
              </a:extLst>
            </p:cNvPr>
            <p:cNvGrpSpPr/>
            <p:nvPr/>
          </p:nvGrpSpPr>
          <p:grpSpPr>
            <a:xfrm rot="16200000">
              <a:off x="11111570" y="5777570"/>
              <a:ext cx="136525" cy="2024333"/>
              <a:chOff x="0" y="0"/>
              <a:chExt cx="355007" cy="3023802"/>
            </a:xfrm>
          </p:grpSpPr>
          <p:grpSp>
            <p:nvGrpSpPr>
              <p:cNvPr id="19" name="Grupo 18">
                <a:extLst>
                  <a:ext uri="{FF2B5EF4-FFF2-40B4-BE49-F238E27FC236}">
                    <a16:creationId xmlns:a16="http://schemas.microsoft.com/office/drawing/2014/main" id="{CE4E8F72-A764-4EC3-ABA4-674940B363FE}"/>
                  </a:ext>
                </a:extLst>
              </p:cNvPr>
              <p:cNvGrpSpPr/>
              <p:nvPr/>
            </p:nvGrpSpPr>
            <p:grpSpPr>
              <a:xfrm>
                <a:off x="0" y="639403"/>
                <a:ext cx="355007" cy="2384399"/>
                <a:chOff x="-3218" y="0"/>
                <a:chExt cx="355007" cy="2384399"/>
              </a:xfrm>
            </p:grpSpPr>
            <p:sp>
              <p:nvSpPr>
                <p:cNvPr id="21" name="Rectángulo 20">
                  <a:extLst>
                    <a:ext uri="{FF2B5EF4-FFF2-40B4-BE49-F238E27FC236}">
                      <a16:creationId xmlns:a16="http://schemas.microsoft.com/office/drawing/2014/main" id="{F0D246E3-5049-4D5E-991C-FADEE0089F30}"/>
                    </a:ext>
                  </a:extLst>
                </p:cNvPr>
                <p:cNvSpPr/>
                <p:nvPr/>
              </p:nvSpPr>
              <p:spPr>
                <a:xfrm rot="16200000">
                  <a:off x="-184743" y="181526"/>
                  <a:ext cx="718057" cy="355006"/>
                </a:xfrm>
                <a:prstGeom prst="rect">
                  <a:avLst/>
                </a:prstGeom>
                <a:solidFill>
                  <a:srgbClr val="173F8A"/>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2" name="Rectángulo 21">
                  <a:extLst>
                    <a:ext uri="{FF2B5EF4-FFF2-40B4-BE49-F238E27FC236}">
                      <a16:creationId xmlns:a16="http://schemas.microsoft.com/office/drawing/2014/main" id="{105A13C2-AB6C-4EEE-99F4-D11939309797}"/>
                    </a:ext>
                  </a:extLst>
                </p:cNvPr>
                <p:cNvSpPr/>
                <p:nvPr/>
              </p:nvSpPr>
              <p:spPr>
                <a:xfrm rot="16200000">
                  <a:off x="-242299" y="957141"/>
                  <a:ext cx="833170" cy="355006"/>
                </a:xfrm>
                <a:prstGeom prst="rect">
                  <a:avLst/>
                </a:prstGeom>
                <a:solidFill>
                  <a:srgbClr val="FEC60D"/>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3" name="Rectángulo 22">
                  <a:extLst>
                    <a:ext uri="{FF2B5EF4-FFF2-40B4-BE49-F238E27FC236}">
                      <a16:creationId xmlns:a16="http://schemas.microsoft.com/office/drawing/2014/main" id="{DD84A69E-A983-44AD-8F5F-E42CC87A795F}"/>
                    </a:ext>
                  </a:extLst>
                </p:cNvPr>
                <p:cNvSpPr/>
                <p:nvPr/>
              </p:nvSpPr>
              <p:spPr>
                <a:xfrm rot="16200000">
                  <a:off x="-242300" y="1790311"/>
                  <a:ext cx="833170" cy="355006"/>
                </a:xfrm>
                <a:prstGeom prst="rect">
                  <a:avLst/>
                </a:prstGeom>
                <a:solidFill>
                  <a:srgbClr val="E3AE0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sp>
            <p:nvSpPr>
              <p:cNvPr id="20" name="Rectángulo 19">
                <a:extLst>
                  <a:ext uri="{FF2B5EF4-FFF2-40B4-BE49-F238E27FC236}">
                    <a16:creationId xmlns:a16="http://schemas.microsoft.com/office/drawing/2014/main" id="{B37BB5F3-5C0A-494D-B58D-14EF32F90014}"/>
                  </a:ext>
                </a:extLst>
              </p:cNvPr>
              <p:cNvSpPr/>
              <p:nvPr/>
            </p:nvSpPr>
            <p:spPr>
              <a:xfrm rot="16200000">
                <a:off x="-142199" y="142199"/>
                <a:ext cx="639403" cy="355006"/>
              </a:xfrm>
              <a:prstGeom prst="rect">
                <a:avLst/>
              </a:prstGeom>
              <a:solidFill>
                <a:srgbClr val="0176DE"/>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highlight>
                    <a:srgbClr val="FEC60D"/>
                  </a:highlight>
                </a:endParaRPr>
              </a:p>
            </p:txBody>
          </p:sp>
        </p:grpSp>
      </p:grpSp>
      <p:sp>
        <p:nvSpPr>
          <p:cNvPr id="4" name="Marcador de número de diapositiva 3">
            <a:extLst>
              <a:ext uri="{FF2B5EF4-FFF2-40B4-BE49-F238E27FC236}">
                <a16:creationId xmlns:a16="http://schemas.microsoft.com/office/drawing/2014/main" id="{19DF2246-7C11-214E-AAE8-17DBBAD315F1}"/>
              </a:ext>
            </a:extLst>
          </p:cNvPr>
          <p:cNvSpPr>
            <a:spLocks noGrp="1"/>
          </p:cNvSpPr>
          <p:nvPr>
            <p:ph type="sldNum" sz="quarter" idx="12"/>
          </p:nvPr>
        </p:nvSpPr>
        <p:spPr/>
        <p:txBody>
          <a:bodyPr/>
          <a:lstStyle/>
          <a:p>
            <a:fld id="{14CD7F53-E582-4DB8-AFC8-2F0E90C91147}" type="slidenum">
              <a:rPr lang="es-CL" smtClean="0"/>
              <a:t>6</a:t>
            </a:fld>
            <a:endParaRPr lang="es-CL"/>
          </a:p>
        </p:txBody>
      </p:sp>
    </p:spTree>
    <p:extLst>
      <p:ext uri="{BB962C8B-B14F-4D97-AF65-F5344CB8AC3E}">
        <p14:creationId xmlns:p14="http://schemas.microsoft.com/office/powerpoint/2010/main" val="1851807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8EB627AA-8E27-44B1-AB12-2FB624BFA4AD}"/>
              </a:ext>
            </a:extLst>
          </p:cNvPr>
          <p:cNvGrpSpPr/>
          <p:nvPr/>
        </p:nvGrpSpPr>
        <p:grpSpPr>
          <a:xfrm>
            <a:off x="0" y="0"/>
            <a:ext cx="355007" cy="3023802"/>
            <a:chOff x="0" y="0"/>
            <a:chExt cx="355007" cy="3023802"/>
          </a:xfrm>
        </p:grpSpPr>
        <p:grpSp>
          <p:nvGrpSpPr>
            <p:cNvPr id="5" name="Grupo 4">
              <a:extLst>
                <a:ext uri="{FF2B5EF4-FFF2-40B4-BE49-F238E27FC236}">
                  <a16:creationId xmlns:a16="http://schemas.microsoft.com/office/drawing/2014/main" id="{7B8629D7-3568-4120-9429-227F340BE754}"/>
                </a:ext>
              </a:extLst>
            </p:cNvPr>
            <p:cNvGrpSpPr/>
            <p:nvPr/>
          </p:nvGrpSpPr>
          <p:grpSpPr>
            <a:xfrm>
              <a:off x="0" y="639403"/>
              <a:ext cx="355007" cy="2384399"/>
              <a:chOff x="-3218" y="0"/>
              <a:chExt cx="355007" cy="2384399"/>
            </a:xfrm>
          </p:grpSpPr>
          <p:sp>
            <p:nvSpPr>
              <p:cNvPr id="7" name="Rectángulo 6">
                <a:extLst>
                  <a:ext uri="{FF2B5EF4-FFF2-40B4-BE49-F238E27FC236}">
                    <a16:creationId xmlns:a16="http://schemas.microsoft.com/office/drawing/2014/main" id="{AF295AC5-495D-4081-8A72-A207973E2E67}"/>
                  </a:ext>
                </a:extLst>
              </p:cNvPr>
              <p:cNvSpPr/>
              <p:nvPr/>
            </p:nvSpPr>
            <p:spPr>
              <a:xfrm rot="16200000">
                <a:off x="-184743" y="181526"/>
                <a:ext cx="718057" cy="355006"/>
              </a:xfrm>
              <a:prstGeom prst="rect">
                <a:avLst/>
              </a:prstGeom>
              <a:solidFill>
                <a:srgbClr val="173F8A"/>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8" name="Rectángulo 7">
                <a:extLst>
                  <a:ext uri="{FF2B5EF4-FFF2-40B4-BE49-F238E27FC236}">
                    <a16:creationId xmlns:a16="http://schemas.microsoft.com/office/drawing/2014/main" id="{2E2AF318-1D39-41C1-B98A-96B2C6B6F951}"/>
                  </a:ext>
                </a:extLst>
              </p:cNvPr>
              <p:cNvSpPr/>
              <p:nvPr/>
            </p:nvSpPr>
            <p:spPr>
              <a:xfrm rot="16200000">
                <a:off x="-242299" y="957141"/>
                <a:ext cx="833170" cy="355006"/>
              </a:xfrm>
              <a:prstGeom prst="rect">
                <a:avLst/>
              </a:prstGeom>
              <a:solidFill>
                <a:srgbClr val="FEC60D"/>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Rectángulo 8">
                <a:extLst>
                  <a:ext uri="{FF2B5EF4-FFF2-40B4-BE49-F238E27FC236}">
                    <a16:creationId xmlns:a16="http://schemas.microsoft.com/office/drawing/2014/main" id="{BCA064F1-8F1B-45D3-85CC-637D6A132217}"/>
                  </a:ext>
                </a:extLst>
              </p:cNvPr>
              <p:cNvSpPr/>
              <p:nvPr/>
            </p:nvSpPr>
            <p:spPr>
              <a:xfrm rot="16200000">
                <a:off x="-242300" y="1790311"/>
                <a:ext cx="833170" cy="355006"/>
              </a:xfrm>
              <a:prstGeom prst="rect">
                <a:avLst/>
              </a:prstGeom>
              <a:solidFill>
                <a:srgbClr val="E3AE0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sp>
          <p:nvSpPr>
            <p:cNvPr id="6" name="Rectángulo 5">
              <a:extLst>
                <a:ext uri="{FF2B5EF4-FFF2-40B4-BE49-F238E27FC236}">
                  <a16:creationId xmlns:a16="http://schemas.microsoft.com/office/drawing/2014/main" id="{165DA95C-9308-4DDE-ACB7-6E0D758626F8}"/>
                </a:ext>
              </a:extLst>
            </p:cNvPr>
            <p:cNvSpPr/>
            <p:nvPr/>
          </p:nvSpPr>
          <p:spPr>
            <a:xfrm rot="16200000">
              <a:off x="-142199" y="142199"/>
              <a:ext cx="639403" cy="355006"/>
            </a:xfrm>
            <a:prstGeom prst="rect">
              <a:avLst/>
            </a:prstGeom>
            <a:solidFill>
              <a:srgbClr val="0176DE"/>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highlight>
                  <a:srgbClr val="FEC60D"/>
                </a:highlight>
              </a:endParaRPr>
            </a:p>
          </p:txBody>
        </p:sp>
      </p:grpSp>
      <p:sp>
        <p:nvSpPr>
          <p:cNvPr id="11" name="Rectángulo 10">
            <a:extLst>
              <a:ext uri="{FF2B5EF4-FFF2-40B4-BE49-F238E27FC236}">
                <a16:creationId xmlns:a16="http://schemas.microsoft.com/office/drawing/2014/main" id="{93688430-4D06-44C5-A10D-297933D3B341}"/>
              </a:ext>
            </a:extLst>
          </p:cNvPr>
          <p:cNvSpPr/>
          <p:nvPr/>
        </p:nvSpPr>
        <p:spPr>
          <a:xfrm>
            <a:off x="674483" y="319702"/>
            <a:ext cx="347792" cy="355006"/>
          </a:xfrm>
          <a:prstGeom prst="rect">
            <a:avLst/>
          </a:prstGeom>
          <a:solidFill>
            <a:srgbClr val="173F8A"/>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4</a:t>
            </a:r>
          </a:p>
        </p:txBody>
      </p:sp>
      <p:sp>
        <p:nvSpPr>
          <p:cNvPr id="2" name="CuadroTexto 1">
            <a:extLst>
              <a:ext uri="{FF2B5EF4-FFF2-40B4-BE49-F238E27FC236}">
                <a16:creationId xmlns:a16="http://schemas.microsoft.com/office/drawing/2014/main" id="{3D163DD1-47A5-4D8E-9A7B-E376C0381EF7}"/>
              </a:ext>
            </a:extLst>
          </p:cNvPr>
          <p:cNvSpPr txBox="1"/>
          <p:nvPr/>
        </p:nvSpPr>
        <p:spPr>
          <a:xfrm>
            <a:off x="1225485" y="319702"/>
            <a:ext cx="4402317" cy="400110"/>
          </a:xfrm>
          <a:prstGeom prst="rect">
            <a:avLst/>
          </a:prstGeom>
          <a:noFill/>
        </p:spPr>
        <p:txBody>
          <a:bodyPr wrap="square" rtlCol="0">
            <a:spAutoFit/>
          </a:bodyPr>
          <a:lstStyle/>
          <a:p>
            <a:r>
              <a:rPr lang="es-CL" sz="2000" dirty="0">
                <a:solidFill>
                  <a:srgbClr val="173F8A"/>
                </a:solidFill>
              </a:rPr>
              <a:t>Metodología</a:t>
            </a:r>
          </a:p>
        </p:txBody>
      </p:sp>
      <p:sp>
        <p:nvSpPr>
          <p:cNvPr id="12" name="CuadroTexto 11">
            <a:extLst>
              <a:ext uri="{FF2B5EF4-FFF2-40B4-BE49-F238E27FC236}">
                <a16:creationId xmlns:a16="http://schemas.microsoft.com/office/drawing/2014/main" id="{D8C7D21A-9E30-4A58-BFC1-41DEA8D59CCD}"/>
              </a:ext>
            </a:extLst>
          </p:cNvPr>
          <p:cNvSpPr txBox="1"/>
          <p:nvPr/>
        </p:nvSpPr>
        <p:spPr>
          <a:xfrm>
            <a:off x="674483" y="895796"/>
            <a:ext cx="5019307" cy="738664"/>
          </a:xfrm>
          <a:prstGeom prst="rect">
            <a:avLst/>
          </a:prstGeom>
          <a:noFill/>
        </p:spPr>
        <p:txBody>
          <a:bodyPr wrap="square" rtlCol="0">
            <a:spAutoFit/>
          </a:bodyPr>
          <a:lstStyle/>
          <a:p>
            <a:pPr marL="285750" indent="-285750">
              <a:buFont typeface="Arial" panose="020B0604020202020204" pitchFamily="34" charset="0"/>
              <a:buChar char="•"/>
            </a:pPr>
            <a:r>
              <a:rPr lang="es-CL" sz="1400" dirty="0">
                <a:solidFill>
                  <a:srgbClr val="173F8A"/>
                </a:solidFill>
                <a:latin typeface="Calibri" panose="020F0502020204030204" pitchFamily="34" charset="0"/>
                <a:cs typeface="Calibri" panose="020F0502020204030204" pitchFamily="34" charset="0"/>
              </a:rPr>
              <a:t>La metodología que nos guiará durante este proyecto será CRISP-DM, la que se compone de 6 fases las que se describen en el siguiente Diagrama</a:t>
            </a:r>
          </a:p>
        </p:txBody>
      </p:sp>
      <p:pic>
        <p:nvPicPr>
          <p:cNvPr id="2050" name="Picture 2" descr="CRISP-DM">
            <a:extLst>
              <a:ext uri="{FF2B5EF4-FFF2-40B4-BE49-F238E27FC236}">
                <a16:creationId xmlns:a16="http://schemas.microsoft.com/office/drawing/2014/main" id="{386B76A9-CC2B-4D3F-8B5C-236F0D97C9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420" y="1774047"/>
            <a:ext cx="3824435" cy="383419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ector recto 9">
            <a:extLst>
              <a:ext uri="{FF2B5EF4-FFF2-40B4-BE49-F238E27FC236}">
                <a16:creationId xmlns:a16="http://schemas.microsoft.com/office/drawing/2014/main" id="{D394EACA-8DDE-45E1-A670-E981A303D757}"/>
              </a:ext>
            </a:extLst>
          </p:cNvPr>
          <p:cNvCxnSpPr>
            <a:cxnSpLocks/>
          </p:cNvCxnSpPr>
          <p:nvPr/>
        </p:nvCxnSpPr>
        <p:spPr>
          <a:xfrm>
            <a:off x="6023728" y="319702"/>
            <a:ext cx="0" cy="5705128"/>
          </a:xfrm>
          <a:prstGeom prst="line">
            <a:avLst/>
          </a:prstGeom>
          <a:ln w="12700">
            <a:solidFill>
              <a:srgbClr val="173F8A"/>
            </a:solidFill>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A50B8531-E0B1-4BF2-90C9-C81260238B68}"/>
              </a:ext>
            </a:extLst>
          </p:cNvPr>
          <p:cNvSpPr txBox="1"/>
          <p:nvPr/>
        </p:nvSpPr>
        <p:spPr>
          <a:xfrm>
            <a:off x="6260076" y="895796"/>
            <a:ext cx="5019307" cy="4832092"/>
          </a:xfrm>
          <a:prstGeom prst="rect">
            <a:avLst/>
          </a:prstGeom>
          <a:noFill/>
        </p:spPr>
        <p:txBody>
          <a:bodyPr wrap="square" rtlCol="0">
            <a:spAutoFit/>
          </a:bodyPr>
          <a:lstStyle/>
          <a:p>
            <a:pPr marL="285750" indent="-285750" algn="l" fontAlgn="base">
              <a:buFont typeface="Arial" panose="020B0604020202020204" pitchFamily="34" charset="0"/>
              <a:buChar char="•"/>
            </a:pPr>
            <a:r>
              <a:rPr lang="es-MX" sz="1400" b="1" i="0" dirty="0">
                <a:solidFill>
                  <a:srgbClr val="173F8A"/>
                </a:solidFill>
                <a:effectLst/>
                <a:latin typeface="Calibri" panose="020F0502020204030204" pitchFamily="34" charset="0"/>
                <a:cs typeface="Calibri" panose="020F0502020204030204" pitchFamily="34" charset="0"/>
              </a:rPr>
              <a:t>Comprensión del negocio: </a:t>
            </a:r>
            <a:r>
              <a:rPr lang="es-MX" sz="1400" b="0" i="0" dirty="0">
                <a:solidFill>
                  <a:srgbClr val="173F8A"/>
                </a:solidFill>
                <a:effectLst/>
                <a:latin typeface="Calibri" panose="020F0502020204030204" pitchFamily="34" charset="0"/>
                <a:cs typeface="Calibri" panose="020F0502020204030204" pitchFamily="34" charset="0"/>
              </a:rPr>
              <a:t>El objetivo de esta fase es </a:t>
            </a:r>
            <a:r>
              <a:rPr lang="es-MX" sz="1400" b="0" i="0" dirty="0">
                <a:solidFill>
                  <a:srgbClr val="E3AE00"/>
                </a:solidFill>
                <a:effectLst/>
                <a:latin typeface="Calibri" panose="020F0502020204030204" pitchFamily="34" charset="0"/>
                <a:cs typeface="Calibri" panose="020F0502020204030204" pitchFamily="34" charset="0"/>
              </a:rPr>
              <a:t>comprender el negocio y sus necesidades</a:t>
            </a:r>
            <a:r>
              <a:rPr lang="es-MX" sz="1400" b="0" i="0" dirty="0">
                <a:solidFill>
                  <a:srgbClr val="173F8A"/>
                </a:solidFill>
                <a:effectLst/>
                <a:latin typeface="Calibri" panose="020F0502020204030204" pitchFamily="34" charset="0"/>
                <a:cs typeface="Calibri" panose="020F0502020204030204" pitchFamily="34" charset="0"/>
              </a:rPr>
              <a:t>, en la cual debemos obtener como resultado los objetivos, evaluar la situación actual y definir un plan de proyecto</a:t>
            </a:r>
          </a:p>
          <a:p>
            <a:pPr marL="285750" indent="-285750" algn="l" fontAlgn="base">
              <a:buFont typeface="Arial" panose="020B0604020202020204" pitchFamily="34" charset="0"/>
              <a:buChar char="•"/>
            </a:pPr>
            <a:r>
              <a:rPr lang="es-MX" sz="1400" b="1" i="0" dirty="0">
                <a:solidFill>
                  <a:srgbClr val="173F8A"/>
                </a:solidFill>
                <a:effectLst/>
                <a:latin typeface="Calibri" panose="020F0502020204030204" pitchFamily="34" charset="0"/>
                <a:cs typeface="Calibri" panose="020F0502020204030204" pitchFamily="34" charset="0"/>
              </a:rPr>
              <a:t>Compresión de los datos: </a:t>
            </a:r>
            <a:r>
              <a:rPr lang="es-MX" sz="1400" b="0" i="0" dirty="0">
                <a:solidFill>
                  <a:srgbClr val="173F8A"/>
                </a:solidFill>
                <a:effectLst/>
                <a:latin typeface="Calibri" panose="020F0502020204030204" pitchFamily="34" charset="0"/>
                <a:cs typeface="Calibri" panose="020F0502020204030204" pitchFamily="34" charset="0"/>
              </a:rPr>
              <a:t>El objetivo de esta fase es </a:t>
            </a:r>
            <a:r>
              <a:rPr lang="es-MX" sz="1400" b="0" i="0" dirty="0">
                <a:solidFill>
                  <a:srgbClr val="E3AE00"/>
                </a:solidFill>
                <a:effectLst/>
                <a:latin typeface="Calibri" panose="020F0502020204030204" pitchFamily="34" charset="0"/>
                <a:cs typeface="Calibri" panose="020F0502020204030204" pitchFamily="34" charset="0"/>
              </a:rPr>
              <a:t>conocer los datos, su  estructura y calidad</a:t>
            </a:r>
            <a:r>
              <a:rPr lang="es-MX" sz="1400" b="0" i="0" dirty="0">
                <a:solidFill>
                  <a:srgbClr val="173F8A"/>
                </a:solidFill>
                <a:effectLst/>
                <a:latin typeface="Calibri" panose="020F0502020204030204" pitchFamily="34" charset="0"/>
                <a:cs typeface="Calibri" panose="020F0502020204030204" pitchFamily="34" charset="0"/>
              </a:rPr>
              <a:t>, en la cual debemos definir las fuentes de datos, explorarlos, describirlos y gestionar la calidad de los mismos</a:t>
            </a:r>
          </a:p>
          <a:p>
            <a:pPr marL="285750" indent="-285750" algn="l" fontAlgn="base">
              <a:buFont typeface="Arial" panose="020B0604020202020204" pitchFamily="34" charset="0"/>
              <a:buChar char="•"/>
            </a:pPr>
            <a:r>
              <a:rPr lang="es-MX" sz="1400" b="1" i="0" dirty="0">
                <a:solidFill>
                  <a:srgbClr val="173F8A"/>
                </a:solidFill>
                <a:effectLst/>
                <a:latin typeface="Calibri" panose="020F0502020204030204" pitchFamily="34" charset="0"/>
                <a:cs typeface="Calibri" panose="020F0502020204030204" pitchFamily="34" charset="0"/>
              </a:rPr>
              <a:t>Preparación de los datos: </a:t>
            </a:r>
            <a:r>
              <a:rPr lang="es-MX" sz="1400" b="0" i="0" dirty="0">
                <a:solidFill>
                  <a:srgbClr val="173F8A"/>
                </a:solidFill>
                <a:effectLst/>
                <a:latin typeface="Calibri" panose="020F0502020204030204" pitchFamily="34" charset="0"/>
                <a:cs typeface="Calibri" panose="020F0502020204030204" pitchFamily="34" charset="0"/>
              </a:rPr>
              <a:t>El objetivo de esta fase es </a:t>
            </a:r>
            <a:r>
              <a:rPr lang="es-MX" sz="1400" b="0" i="0" dirty="0">
                <a:solidFill>
                  <a:srgbClr val="E3AE00"/>
                </a:solidFill>
                <a:effectLst/>
                <a:latin typeface="Calibri" panose="020F0502020204030204" pitchFamily="34" charset="0"/>
                <a:cs typeface="Calibri" panose="020F0502020204030204" pitchFamily="34" charset="0"/>
              </a:rPr>
              <a:t>definir el Data Set </a:t>
            </a:r>
            <a:r>
              <a:rPr lang="es-MX" sz="1400" b="0" i="0" dirty="0">
                <a:solidFill>
                  <a:srgbClr val="173F8A"/>
                </a:solidFill>
                <a:effectLst/>
                <a:latin typeface="Calibri" panose="020F0502020204030204" pitchFamily="34" charset="0"/>
                <a:cs typeface="Calibri" panose="020F0502020204030204" pitchFamily="34" charset="0"/>
              </a:rPr>
              <a:t>que será utilizado en la fase de modelado, aplicando reglas de calidad para los datos, categorizando variables entre otros.</a:t>
            </a:r>
          </a:p>
          <a:p>
            <a:pPr marL="285750" indent="-285750" algn="l" fontAlgn="base">
              <a:buFont typeface="Arial" panose="020B0604020202020204" pitchFamily="34" charset="0"/>
              <a:buChar char="•"/>
            </a:pPr>
            <a:r>
              <a:rPr lang="es-MX" sz="1400" b="1" i="0" dirty="0">
                <a:solidFill>
                  <a:srgbClr val="173F8A"/>
                </a:solidFill>
                <a:effectLst/>
                <a:latin typeface="Calibri" panose="020F0502020204030204" pitchFamily="34" charset="0"/>
                <a:cs typeface="Calibri" panose="020F0502020204030204" pitchFamily="34" charset="0"/>
              </a:rPr>
              <a:t>Modelado: </a:t>
            </a:r>
            <a:r>
              <a:rPr lang="es-MX" sz="1400" b="0" i="0" dirty="0">
                <a:solidFill>
                  <a:srgbClr val="173F8A"/>
                </a:solidFill>
                <a:effectLst/>
                <a:latin typeface="Calibri" panose="020F0502020204030204" pitchFamily="34" charset="0"/>
                <a:cs typeface="Calibri" panose="020F0502020204030204" pitchFamily="34" charset="0"/>
              </a:rPr>
              <a:t>El objetivo de esta fase es </a:t>
            </a:r>
            <a:r>
              <a:rPr lang="es-MX" sz="1400" b="0" i="0" dirty="0">
                <a:solidFill>
                  <a:srgbClr val="E3AE00"/>
                </a:solidFill>
                <a:effectLst/>
                <a:latin typeface="Calibri" panose="020F0502020204030204" pitchFamily="34" charset="0"/>
                <a:cs typeface="Calibri" panose="020F0502020204030204" pitchFamily="34" charset="0"/>
              </a:rPr>
              <a:t>definir un modelo que permita cumplir con los objetivos definidos,</a:t>
            </a:r>
            <a:r>
              <a:rPr lang="es-MX" sz="1400" b="0" i="0" dirty="0">
                <a:solidFill>
                  <a:srgbClr val="173F8A"/>
                </a:solidFill>
                <a:effectLst/>
                <a:latin typeface="Calibri" panose="020F0502020204030204" pitchFamily="34" charset="0"/>
                <a:cs typeface="Calibri" panose="020F0502020204030204" pitchFamily="34" charset="0"/>
              </a:rPr>
              <a:t> en la cual se seleccionaran las técnicas mas adecuadas al set de datos, definir la estrategia de verificación del modelo, entre otros.</a:t>
            </a:r>
          </a:p>
          <a:p>
            <a:pPr marL="285750" indent="-285750" algn="l" fontAlgn="base">
              <a:buFont typeface="Arial" panose="020B0604020202020204" pitchFamily="34" charset="0"/>
              <a:buChar char="•"/>
            </a:pPr>
            <a:r>
              <a:rPr lang="es-MX" sz="1400" b="1" i="0" dirty="0">
                <a:solidFill>
                  <a:srgbClr val="173F8A"/>
                </a:solidFill>
                <a:effectLst/>
                <a:latin typeface="Calibri" panose="020F0502020204030204" pitchFamily="34" charset="0"/>
                <a:cs typeface="Calibri" panose="020F0502020204030204" pitchFamily="34" charset="0"/>
              </a:rPr>
              <a:t>Evaluación: </a:t>
            </a:r>
            <a:r>
              <a:rPr lang="es-MX" sz="1400" b="0" i="0" dirty="0">
                <a:solidFill>
                  <a:srgbClr val="173F8A"/>
                </a:solidFill>
                <a:effectLst/>
                <a:latin typeface="Calibri" panose="020F0502020204030204" pitchFamily="34" charset="0"/>
                <a:cs typeface="Calibri" panose="020F0502020204030204" pitchFamily="34" charset="0"/>
              </a:rPr>
              <a:t>El objetivo de esta fase es </a:t>
            </a:r>
            <a:r>
              <a:rPr lang="es-MX" sz="1400" b="0" i="0" dirty="0">
                <a:solidFill>
                  <a:srgbClr val="E3AE00"/>
                </a:solidFill>
                <a:effectLst/>
                <a:latin typeface="Calibri" panose="020F0502020204030204" pitchFamily="34" charset="0"/>
                <a:cs typeface="Calibri" panose="020F0502020204030204" pitchFamily="34" charset="0"/>
              </a:rPr>
              <a:t>validar el modelo y cuanto se acerca a los objetivos del negocio</a:t>
            </a:r>
            <a:r>
              <a:rPr lang="es-MX" sz="1400" b="0" i="0" dirty="0">
                <a:solidFill>
                  <a:srgbClr val="173F8A"/>
                </a:solidFill>
                <a:effectLst/>
                <a:latin typeface="Calibri" panose="020F0502020204030204" pitchFamily="34" charset="0"/>
                <a:cs typeface="Calibri" panose="020F0502020204030204" pitchFamily="34" charset="0"/>
              </a:rPr>
              <a:t>, por lo que es importante considerar que en esta fase se debe revisar y evaluar las fases anteriores para verificar el modelo propuesto</a:t>
            </a:r>
          </a:p>
          <a:p>
            <a:pPr marL="285750" indent="-285750" algn="l" fontAlgn="base">
              <a:buFont typeface="Arial" panose="020B0604020202020204" pitchFamily="34" charset="0"/>
              <a:buChar char="•"/>
            </a:pPr>
            <a:r>
              <a:rPr lang="es-MX" sz="1400" b="1" i="0" dirty="0">
                <a:solidFill>
                  <a:srgbClr val="173F8A"/>
                </a:solidFill>
                <a:effectLst/>
                <a:latin typeface="Calibri" panose="020F0502020204030204" pitchFamily="34" charset="0"/>
                <a:cs typeface="Calibri" panose="020F0502020204030204" pitchFamily="34" charset="0"/>
              </a:rPr>
              <a:t>Despliegue: </a:t>
            </a:r>
            <a:r>
              <a:rPr lang="es-MX" sz="1400" b="0" i="0" dirty="0">
                <a:solidFill>
                  <a:srgbClr val="173F8A"/>
                </a:solidFill>
                <a:effectLst/>
                <a:latin typeface="Calibri" panose="020F0502020204030204" pitchFamily="34" charset="0"/>
                <a:cs typeface="Calibri" panose="020F0502020204030204" pitchFamily="34" charset="0"/>
              </a:rPr>
              <a:t>El objetivo de esta fase es </a:t>
            </a:r>
            <a:r>
              <a:rPr lang="es-MX" sz="1400" b="0" i="0" dirty="0">
                <a:solidFill>
                  <a:srgbClr val="E3AE00"/>
                </a:solidFill>
                <a:effectLst/>
                <a:latin typeface="Calibri" panose="020F0502020204030204" pitchFamily="34" charset="0"/>
                <a:cs typeface="Calibri" panose="020F0502020204030204" pitchFamily="34" charset="0"/>
              </a:rPr>
              <a:t>desplegar el modelo y sus resultados </a:t>
            </a:r>
            <a:r>
              <a:rPr lang="es-MX" sz="1400" b="0" i="0" dirty="0">
                <a:solidFill>
                  <a:srgbClr val="173F8A"/>
                </a:solidFill>
                <a:effectLst/>
                <a:latin typeface="Calibri" panose="020F0502020204030204" pitchFamily="34" charset="0"/>
                <a:cs typeface="Calibri" panose="020F0502020204030204" pitchFamily="34" charset="0"/>
              </a:rPr>
              <a:t>al negocio.</a:t>
            </a:r>
          </a:p>
        </p:txBody>
      </p:sp>
      <p:grpSp>
        <p:nvGrpSpPr>
          <p:cNvPr id="18" name="Grupo 17">
            <a:extLst>
              <a:ext uri="{FF2B5EF4-FFF2-40B4-BE49-F238E27FC236}">
                <a16:creationId xmlns:a16="http://schemas.microsoft.com/office/drawing/2014/main" id="{95C49D47-3A7A-4EA9-90C5-5D9600F2E96D}"/>
              </a:ext>
            </a:extLst>
          </p:cNvPr>
          <p:cNvGrpSpPr/>
          <p:nvPr/>
        </p:nvGrpSpPr>
        <p:grpSpPr>
          <a:xfrm>
            <a:off x="10167666" y="6091682"/>
            <a:ext cx="2024334" cy="766317"/>
            <a:chOff x="10167666" y="6091682"/>
            <a:chExt cx="2024334" cy="766317"/>
          </a:xfrm>
        </p:grpSpPr>
        <p:pic>
          <p:nvPicPr>
            <p:cNvPr id="19" name="Imagen 18" descr="Texto&#10;&#10;Descripción generada automáticamente">
              <a:extLst>
                <a:ext uri="{FF2B5EF4-FFF2-40B4-BE49-F238E27FC236}">
                  <a16:creationId xmlns:a16="http://schemas.microsoft.com/office/drawing/2014/main" id="{AE4120DC-6C59-450B-8899-4B7AB74251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7667" y="6091682"/>
              <a:ext cx="2024333" cy="629792"/>
            </a:xfrm>
            <a:prstGeom prst="rect">
              <a:avLst/>
            </a:prstGeom>
          </p:spPr>
        </p:pic>
        <p:grpSp>
          <p:nvGrpSpPr>
            <p:cNvPr id="20" name="Grupo 19">
              <a:extLst>
                <a:ext uri="{FF2B5EF4-FFF2-40B4-BE49-F238E27FC236}">
                  <a16:creationId xmlns:a16="http://schemas.microsoft.com/office/drawing/2014/main" id="{7FF15F93-CEB6-4BFF-9748-02223073F006}"/>
                </a:ext>
              </a:extLst>
            </p:cNvPr>
            <p:cNvGrpSpPr/>
            <p:nvPr/>
          </p:nvGrpSpPr>
          <p:grpSpPr>
            <a:xfrm rot="16200000">
              <a:off x="11111570" y="5777570"/>
              <a:ext cx="136525" cy="2024333"/>
              <a:chOff x="0" y="0"/>
              <a:chExt cx="355007" cy="3023802"/>
            </a:xfrm>
          </p:grpSpPr>
          <p:grpSp>
            <p:nvGrpSpPr>
              <p:cNvPr id="21" name="Grupo 20">
                <a:extLst>
                  <a:ext uri="{FF2B5EF4-FFF2-40B4-BE49-F238E27FC236}">
                    <a16:creationId xmlns:a16="http://schemas.microsoft.com/office/drawing/2014/main" id="{930EBBB0-B983-40C1-9BF2-64DEFC90A5D1}"/>
                  </a:ext>
                </a:extLst>
              </p:cNvPr>
              <p:cNvGrpSpPr/>
              <p:nvPr/>
            </p:nvGrpSpPr>
            <p:grpSpPr>
              <a:xfrm>
                <a:off x="0" y="639403"/>
                <a:ext cx="355007" cy="2384399"/>
                <a:chOff x="-3218" y="0"/>
                <a:chExt cx="355007" cy="2384399"/>
              </a:xfrm>
            </p:grpSpPr>
            <p:sp>
              <p:nvSpPr>
                <p:cNvPr id="23" name="Rectángulo 22">
                  <a:extLst>
                    <a:ext uri="{FF2B5EF4-FFF2-40B4-BE49-F238E27FC236}">
                      <a16:creationId xmlns:a16="http://schemas.microsoft.com/office/drawing/2014/main" id="{C6F57B1D-4CEA-4490-95A4-9DC331E46C99}"/>
                    </a:ext>
                  </a:extLst>
                </p:cNvPr>
                <p:cNvSpPr/>
                <p:nvPr/>
              </p:nvSpPr>
              <p:spPr>
                <a:xfrm rot="16200000">
                  <a:off x="-184743" y="181526"/>
                  <a:ext cx="718057" cy="355006"/>
                </a:xfrm>
                <a:prstGeom prst="rect">
                  <a:avLst/>
                </a:prstGeom>
                <a:solidFill>
                  <a:srgbClr val="173F8A"/>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4" name="Rectángulo 23">
                  <a:extLst>
                    <a:ext uri="{FF2B5EF4-FFF2-40B4-BE49-F238E27FC236}">
                      <a16:creationId xmlns:a16="http://schemas.microsoft.com/office/drawing/2014/main" id="{EB2ABC7A-9E2E-4446-BC36-282D27089C16}"/>
                    </a:ext>
                  </a:extLst>
                </p:cNvPr>
                <p:cNvSpPr/>
                <p:nvPr/>
              </p:nvSpPr>
              <p:spPr>
                <a:xfrm rot="16200000">
                  <a:off x="-242299" y="957141"/>
                  <a:ext cx="833170" cy="355006"/>
                </a:xfrm>
                <a:prstGeom prst="rect">
                  <a:avLst/>
                </a:prstGeom>
                <a:solidFill>
                  <a:srgbClr val="FEC60D"/>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5" name="Rectángulo 24">
                  <a:extLst>
                    <a:ext uri="{FF2B5EF4-FFF2-40B4-BE49-F238E27FC236}">
                      <a16:creationId xmlns:a16="http://schemas.microsoft.com/office/drawing/2014/main" id="{7F059756-7B15-4F01-81DD-427C423D09B7}"/>
                    </a:ext>
                  </a:extLst>
                </p:cNvPr>
                <p:cNvSpPr/>
                <p:nvPr/>
              </p:nvSpPr>
              <p:spPr>
                <a:xfrm rot="16200000">
                  <a:off x="-242300" y="1790311"/>
                  <a:ext cx="833170" cy="355006"/>
                </a:xfrm>
                <a:prstGeom prst="rect">
                  <a:avLst/>
                </a:prstGeom>
                <a:solidFill>
                  <a:srgbClr val="E3AE0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sp>
            <p:nvSpPr>
              <p:cNvPr id="22" name="Rectángulo 21">
                <a:extLst>
                  <a:ext uri="{FF2B5EF4-FFF2-40B4-BE49-F238E27FC236}">
                    <a16:creationId xmlns:a16="http://schemas.microsoft.com/office/drawing/2014/main" id="{CE3AF6DF-F450-4618-850E-D0A022B640B7}"/>
                  </a:ext>
                </a:extLst>
              </p:cNvPr>
              <p:cNvSpPr/>
              <p:nvPr/>
            </p:nvSpPr>
            <p:spPr>
              <a:xfrm rot="16200000">
                <a:off x="-142199" y="142199"/>
                <a:ext cx="639403" cy="355006"/>
              </a:xfrm>
              <a:prstGeom prst="rect">
                <a:avLst/>
              </a:prstGeom>
              <a:solidFill>
                <a:srgbClr val="0176DE"/>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highlight>
                    <a:srgbClr val="FEC60D"/>
                  </a:highlight>
                </a:endParaRPr>
              </a:p>
            </p:txBody>
          </p:sp>
        </p:grpSp>
      </p:grpSp>
      <p:sp>
        <p:nvSpPr>
          <p:cNvPr id="4" name="Marcador de número de diapositiva 3">
            <a:extLst>
              <a:ext uri="{FF2B5EF4-FFF2-40B4-BE49-F238E27FC236}">
                <a16:creationId xmlns:a16="http://schemas.microsoft.com/office/drawing/2014/main" id="{AC3B454A-9F53-164A-B8B1-4B9CFC98B6C8}"/>
              </a:ext>
            </a:extLst>
          </p:cNvPr>
          <p:cNvSpPr>
            <a:spLocks noGrp="1"/>
          </p:cNvSpPr>
          <p:nvPr>
            <p:ph type="sldNum" sz="quarter" idx="12"/>
          </p:nvPr>
        </p:nvSpPr>
        <p:spPr/>
        <p:txBody>
          <a:bodyPr/>
          <a:lstStyle/>
          <a:p>
            <a:fld id="{14CD7F53-E582-4DB8-AFC8-2F0E90C91147}" type="slidenum">
              <a:rPr lang="es-CL" smtClean="0"/>
              <a:t>7</a:t>
            </a:fld>
            <a:endParaRPr lang="es-CL"/>
          </a:p>
        </p:txBody>
      </p:sp>
    </p:spTree>
    <p:extLst>
      <p:ext uri="{BB962C8B-B14F-4D97-AF65-F5344CB8AC3E}">
        <p14:creationId xmlns:p14="http://schemas.microsoft.com/office/powerpoint/2010/main" val="626610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8EB627AA-8E27-44B1-AB12-2FB624BFA4AD}"/>
              </a:ext>
            </a:extLst>
          </p:cNvPr>
          <p:cNvGrpSpPr/>
          <p:nvPr/>
        </p:nvGrpSpPr>
        <p:grpSpPr>
          <a:xfrm>
            <a:off x="0" y="0"/>
            <a:ext cx="355007" cy="3023802"/>
            <a:chOff x="0" y="0"/>
            <a:chExt cx="355007" cy="3023802"/>
          </a:xfrm>
        </p:grpSpPr>
        <p:grpSp>
          <p:nvGrpSpPr>
            <p:cNvPr id="5" name="Grupo 4">
              <a:extLst>
                <a:ext uri="{FF2B5EF4-FFF2-40B4-BE49-F238E27FC236}">
                  <a16:creationId xmlns:a16="http://schemas.microsoft.com/office/drawing/2014/main" id="{7B8629D7-3568-4120-9429-227F340BE754}"/>
                </a:ext>
              </a:extLst>
            </p:cNvPr>
            <p:cNvGrpSpPr/>
            <p:nvPr/>
          </p:nvGrpSpPr>
          <p:grpSpPr>
            <a:xfrm>
              <a:off x="0" y="639403"/>
              <a:ext cx="355007" cy="2384399"/>
              <a:chOff x="-3218" y="0"/>
              <a:chExt cx="355007" cy="2384399"/>
            </a:xfrm>
          </p:grpSpPr>
          <p:sp>
            <p:nvSpPr>
              <p:cNvPr id="7" name="Rectángulo 6">
                <a:extLst>
                  <a:ext uri="{FF2B5EF4-FFF2-40B4-BE49-F238E27FC236}">
                    <a16:creationId xmlns:a16="http://schemas.microsoft.com/office/drawing/2014/main" id="{AF295AC5-495D-4081-8A72-A207973E2E67}"/>
                  </a:ext>
                </a:extLst>
              </p:cNvPr>
              <p:cNvSpPr/>
              <p:nvPr/>
            </p:nvSpPr>
            <p:spPr>
              <a:xfrm rot="16200000">
                <a:off x="-184743" y="181526"/>
                <a:ext cx="718057" cy="355006"/>
              </a:xfrm>
              <a:prstGeom prst="rect">
                <a:avLst/>
              </a:prstGeom>
              <a:solidFill>
                <a:srgbClr val="173F8A"/>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8" name="Rectángulo 7">
                <a:extLst>
                  <a:ext uri="{FF2B5EF4-FFF2-40B4-BE49-F238E27FC236}">
                    <a16:creationId xmlns:a16="http://schemas.microsoft.com/office/drawing/2014/main" id="{2E2AF318-1D39-41C1-B98A-96B2C6B6F951}"/>
                  </a:ext>
                </a:extLst>
              </p:cNvPr>
              <p:cNvSpPr/>
              <p:nvPr/>
            </p:nvSpPr>
            <p:spPr>
              <a:xfrm rot="16200000">
                <a:off x="-242299" y="957141"/>
                <a:ext cx="833170" cy="355006"/>
              </a:xfrm>
              <a:prstGeom prst="rect">
                <a:avLst/>
              </a:prstGeom>
              <a:solidFill>
                <a:srgbClr val="FEC60D"/>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Rectángulo 8">
                <a:extLst>
                  <a:ext uri="{FF2B5EF4-FFF2-40B4-BE49-F238E27FC236}">
                    <a16:creationId xmlns:a16="http://schemas.microsoft.com/office/drawing/2014/main" id="{BCA064F1-8F1B-45D3-85CC-637D6A132217}"/>
                  </a:ext>
                </a:extLst>
              </p:cNvPr>
              <p:cNvSpPr/>
              <p:nvPr/>
            </p:nvSpPr>
            <p:spPr>
              <a:xfrm rot="16200000">
                <a:off x="-242300" y="1790311"/>
                <a:ext cx="833170" cy="355006"/>
              </a:xfrm>
              <a:prstGeom prst="rect">
                <a:avLst/>
              </a:prstGeom>
              <a:solidFill>
                <a:srgbClr val="E3AE0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sp>
          <p:nvSpPr>
            <p:cNvPr id="6" name="Rectángulo 5">
              <a:extLst>
                <a:ext uri="{FF2B5EF4-FFF2-40B4-BE49-F238E27FC236}">
                  <a16:creationId xmlns:a16="http://schemas.microsoft.com/office/drawing/2014/main" id="{165DA95C-9308-4DDE-ACB7-6E0D758626F8}"/>
                </a:ext>
              </a:extLst>
            </p:cNvPr>
            <p:cNvSpPr/>
            <p:nvPr/>
          </p:nvSpPr>
          <p:spPr>
            <a:xfrm rot="16200000">
              <a:off x="-142199" y="142199"/>
              <a:ext cx="639403" cy="355006"/>
            </a:xfrm>
            <a:prstGeom prst="rect">
              <a:avLst/>
            </a:prstGeom>
            <a:solidFill>
              <a:srgbClr val="0176DE"/>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highlight>
                  <a:srgbClr val="FEC60D"/>
                </a:highlight>
              </a:endParaRPr>
            </a:p>
          </p:txBody>
        </p:sp>
      </p:grpSp>
      <p:sp>
        <p:nvSpPr>
          <p:cNvPr id="11" name="Rectángulo 10">
            <a:extLst>
              <a:ext uri="{FF2B5EF4-FFF2-40B4-BE49-F238E27FC236}">
                <a16:creationId xmlns:a16="http://schemas.microsoft.com/office/drawing/2014/main" id="{93688430-4D06-44C5-A10D-297933D3B341}"/>
              </a:ext>
            </a:extLst>
          </p:cNvPr>
          <p:cNvSpPr/>
          <p:nvPr/>
        </p:nvSpPr>
        <p:spPr>
          <a:xfrm>
            <a:off x="674483" y="319702"/>
            <a:ext cx="347792" cy="355006"/>
          </a:xfrm>
          <a:prstGeom prst="rect">
            <a:avLst/>
          </a:prstGeom>
          <a:solidFill>
            <a:srgbClr val="173F8A"/>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5</a:t>
            </a:r>
          </a:p>
        </p:txBody>
      </p:sp>
      <p:sp>
        <p:nvSpPr>
          <p:cNvPr id="2" name="CuadroTexto 1">
            <a:extLst>
              <a:ext uri="{FF2B5EF4-FFF2-40B4-BE49-F238E27FC236}">
                <a16:creationId xmlns:a16="http://schemas.microsoft.com/office/drawing/2014/main" id="{3D163DD1-47A5-4D8E-9A7B-E376C0381EF7}"/>
              </a:ext>
            </a:extLst>
          </p:cNvPr>
          <p:cNvSpPr txBox="1"/>
          <p:nvPr/>
        </p:nvSpPr>
        <p:spPr>
          <a:xfrm>
            <a:off x="1225485" y="319702"/>
            <a:ext cx="4402317" cy="369332"/>
          </a:xfrm>
          <a:prstGeom prst="rect">
            <a:avLst/>
          </a:prstGeom>
          <a:noFill/>
        </p:spPr>
        <p:txBody>
          <a:bodyPr wrap="square" rtlCol="0">
            <a:spAutoFit/>
          </a:bodyPr>
          <a:lstStyle/>
          <a:p>
            <a:r>
              <a:rPr lang="es-CL" dirty="0">
                <a:solidFill>
                  <a:srgbClr val="173F8A"/>
                </a:solidFill>
              </a:rPr>
              <a:t>Esquema Metodológico</a:t>
            </a:r>
          </a:p>
        </p:txBody>
      </p:sp>
      <p:graphicFrame>
        <p:nvGraphicFramePr>
          <p:cNvPr id="4" name="Diagrama 3">
            <a:extLst>
              <a:ext uri="{FF2B5EF4-FFF2-40B4-BE49-F238E27FC236}">
                <a16:creationId xmlns:a16="http://schemas.microsoft.com/office/drawing/2014/main" id="{94A5C6BE-712A-410D-9243-A91103EE9100}"/>
              </a:ext>
            </a:extLst>
          </p:cNvPr>
          <p:cNvGraphicFramePr/>
          <p:nvPr>
            <p:extLst>
              <p:ext uri="{D42A27DB-BD31-4B8C-83A1-F6EECF244321}">
                <p14:modId xmlns:p14="http://schemas.microsoft.com/office/powerpoint/2010/main" val="4141050524"/>
              </p:ext>
            </p:extLst>
          </p:nvPr>
        </p:nvGraphicFramePr>
        <p:xfrm>
          <a:off x="1137389" y="708968"/>
          <a:ext cx="10319694" cy="833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5" name="Grupo 14">
            <a:extLst>
              <a:ext uri="{FF2B5EF4-FFF2-40B4-BE49-F238E27FC236}">
                <a16:creationId xmlns:a16="http://schemas.microsoft.com/office/drawing/2014/main" id="{DFF117A3-1769-4386-9879-9102879FCFF2}"/>
              </a:ext>
            </a:extLst>
          </p:cNvPr>
          <p:cNvGrpSpPr/>
          <p:nvPr/>
        </p:nvGrpSpPr>
        <p:grpSpPr>
          <a:xfrm>
            <a:off x="10167666" y="6091682"/>
            <a:ext cx="2024334" cy="766317"/>
            <a:chOff x="10167666" y="6091682"/>
            <a:chExt cx="2024334" cy="766317"/>
          </a:xfrm>
        </p:grpSpPr>
        <p:pic>
          <p:nvPicPr>
            <p:cNvPr id="16" name="Imagen 15" descr="Texto&#10;&#10;Descripción generada automáticamente">
              <a:extLst>
                <a:ext uri="{FF2B5EF4-FFF2-40B4-BE49-F238E27FC236}">
                  <a16:creationId xmlns:a16="http://schemas.microsoft.com/office/drawing/2014/main" id="{903D5F0D-C2D4-4E53-925C-AEAB3D7C668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67667" y="6091682"/>
              <a:ext cx="2024333" cy="629792"/>
            </a:xfrm>
            <a:prstGeom prst="rect">
              <a:avLst/>
            </a:prstGeom>
          </p:spPr>
        </p:pic>
        <p:grpSp>
          <p:nvGrpSpPr>
            <p:cNvPr id="17" name="Grupo 16">
              <a:extLst>
                <a:ext uri="{FF2B5EF4-FFF2-40B4-BE49-F238E27FC236}">
                  <a16:creationId xmlns:a16="http://schemas.microsoft.com/office/drawing/2014/main" id="{BA167D65-ADBE-4B3A-9AE7-FC975BD8ED33}"/>
                </a:ext>
              </a:extLst>
            </p:cNvPr>
            <p:cNvGrpSpPr/>
            <p:nvPr/>
          </p:nvGrpSpPr>
          <p:grpSpPr>
            <a:xfrm rot="16200000">
              <a:off x="11111570" y="5777570"/>
              <a:ext cx="136525" cy="2024333"/>
              <a:chOff x="0" y="0"/>
              <a:chExt cx="355007" cy="3023802"/>
            </a:xfrm>
          </p:grpSpPr>
          <p:grpSp>
            <p:nvGrpSpPr>
              <p:cNvPr id="18" name="Grupo 17">
                <a:extLst>
                  <a:ext uri="{FF2B5EF4-FFF2-40B4-BE49-F238E27FC236}">
                    <a16:creationId xmlns:a16="http://schemas.microsoft.com/office/drawing/2014/main" id="{D62D4B74-2DF4-4A72-BC0E-73C5AB28E02C}"/>
                  </a:ext>
                </a:extLst>
              </p:cNvPr>
              <p:cNvGrpSpPr/>
              <p:nvPr/>
            </p:nvGrpSpPr>
            <p:grpSpPr>
              <a:xfrm>
                <a:off x="0" y="639403"/>
                <a:ext cx="355007" cy="2384399"/>
                <a:chOff x="-3218" y="0"/>
                <a:chExt cx="355007" cy="2384399"/>
              </a:xfrm>
            </p:grpSpPr>
            <p:sp>
              <p:nvSpPr>
                <p:cNvPr id="20" name="Rectángulo 19">
                  <a:extLst>
                    <a:ext uri="{FF2B5EF4-FFF2-40B4-BE49-F238E27FC236}">
                      <a16:creationId xmlns:a16="http://schemas.microsoft.com/office/drawing/2014/main" id="{CC5C8AE8-2268-49B8-B920-BE07D5BA3037}"/>
                    </a:ext>
                  </a:extLst>
                </p:cNvPr>
                <p:cNvSpPr/>
                <p:nvPr/>
              </p:nvSpPr>
              <p:spPr>
                <a:xfrm rot="16200000">
                  <a:off x="-184743" y="181526"/>
                  <a:ext cx="718057" cy="355006"/>
                </a:xfrm>
                <a:prstGeom prst="rect">
                  <a:avLst/>
                </a:prstGeom>
                <a:solidFill>
                  <a:srgbClr val="173F8A"/>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1" name="Rectángulo 20">
                  <a:extLst>
                    <a:ext uri="{FF2B5EF4-FFF2-40B4-BE49-F238E27FC236}">
                      <a16:creationId xmlns:a16="http://schemas.microsoft.com/office/drawing/2014/main" id="{621B80EE-382E-4962-929A-8EF71FBA6E25}"/>
                    </a:ext>
                  </a:extLst>
                </p:cNvPr>
                <p:cNvSpPr/>
                <p:nvPr/>
              </p:nvSpPr>
              <p:spPr>
                <a:xfrm rot="16200000">
                  <a:off x="-242299" y="957141"/>
                  <a:ext cx="833170" cy="355006"/>
                </a:xfrm>
                <a:prstGeom prst="rect">
                  <a:avLst/>
                </a:prstGeom>
                <a:solidFill>
                  <a:srgbClr val="FEC60D"/>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2" name="Rectángulo 21">
                  <a:extLst>
                    <a:ext uri="{FF2B5EF4-FFF2-40B4-BE49-F238E27FC236}">
                      <a16:creationId xmlns:a16="http://schemas.microsoft.com/office/drawing/2014/main" id="{3954FAD0-505B-4926-802E-D52B7E2F1302}"/>
                    </a:ext>
                  </a:extLst>
                </p:cNvPr>
                <p:cNvSpPr/>
                <p:nvPr/>
              </p:nvSpPr>
              <p:spPr>
                <a:xfrm rot="16200000">
                  <a:off x="-242300" y="1790311"/>
                  <a:ext cx="833170" cy="355006"/>
                </a:xfrm>
                <a:prstGeom prst="rect">
                  <a:avLst/>
                </a:prstGeom>
                <a:solidFill>
                  <a:srgbClr val="E3AE0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sp>
            <p:nvSpPr>
              <p:cNvPr id="19" name="Rectángulo 18">
                <a:extLst>
                  <a:ext uri="{FF2B5EF4-FFF2-40B4-BE49-F238E27FC236}">
                    <a16:creationId xmlns:a16="http://schemas.microsoft.com/office/drawing/2014/main" id="{B2B24AAD-1E43-44F9-815A-1785E86CC281}"/>
                  </a:ext>
                </a:extLst>
              </p:cNvPr>
              <p:cNvSpPr/>
              <p:nvPr/>
            </p:nvSpPr>
            <p:spPr>
              <a:xfrm rot="16200000">
                <a:off x="-142199" y="142199"/>
                <a:ext cx="639403" cy="355006"/>
              </a:xfrm>
              <a:prstGeom prst="rect">
                <a:avLst/>
              </a:prstGeom>
              <a:solidFill>
                <a:srgbClr val="0176DE"/>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highlight>
                    <a:srgbClr val="FEC60D"/>
                  </a:highlight>
                </a:endParaRPr>
              </a:p>
            </p:txBody>
          </p:sp>
        </p:grpSp>
      </p:grpSp>
      <p:pic>
        <p:nvPicPr>
          <p:cNvPr id="24" name="Gráfico 23" descr="Objetivo con relleno sólido">
            <a:extLst>
              <a:ext uri="{FF2B5EF4-FFF2-40B4-BE49-F238E27FC236}">
                <a16:creationId xmlns:a16="http://schemas.microsoft.com/office/drawing/2014/main" id="{F0B302AB-6B70-4511-BE7B-1B8229A8B8B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51552" y="1728068"/>
            <a:ext cx="376217" cy="355006"/>
          </a:xfrm>
          <a:prstGeom prst="rect">
            <a:avLst/>
          </a:prstGeom>
        </p:spPr>
      </p:pic>
      <p:pic>
        <p:nvPicPr>
          <p:cNvPr id="28" name="Gráfico 27" descr="Portapapeles mezclado con relleno sólido">
            <a:extLst>
              <a:ext uri="{FF2B5EF4-FFF2-40B4-BE49-F238E27FC236}">
                <a16:creationId xmlns:a16="http://schemas.microsoft.com/office/drawing/2014/main" id="{F674238A-06CD-4314-A501-5F1E907F44C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72374" y="2243461"/>
            <a:ext cx="519545" cy="519545"/>
          </a:xfrm>
          <a:prstGeom prst="rect">
            <a:avLst/>
          </a:prstGeom>
        </p:spPr>
      </p:pic>
      <p:sp>
        <p:nvSpPr>
          <p:cNvPr id="29" name="CuadroTexto 28">
            <a:extLst>
              <a:ext uri="{FF2B5EF4-FFF2-40B4-BE49-F238E27FC236}">
                <a16:creationId xmlns:a16="http://schemas.microsoft.com/office/drawing/2014/main" id="{ABC903A6-F400-449D-9EAB-165A2D674949}"/>
              </a:ext>
            </a:extLst>
          </p:cNvPr>
          <p:cNvSpPr txBox="1"/>
          <p:nvPr/>
        </p:nvSpPr>
        <p:spPr>
          <a:xfrm>
            <a:off x="1468402" y="1706179"/>
            <a:ext cx="1305948" cy="461665"/>
          </a:xfrm>
          <a:prstGeom prst="rect">
            <a:avLst/>
          </a:prstGeom>
          <a:noFill/>
        </p:spPr>
        <p:txBody>
          <a:bodyPr wrap="square" rtlCol="0">
            <a:spAutoFit/>
          </a:bodyPr>
          <a:lstStyle/>
          <a:p>
            <a:r>
              <a:rPr lang="es-CL" sz="1200" dirty="0">
                <a:solidFill>
                  <a:srgbClr val="173F8A"/>
                </a:solidFill>
              </a:rPr>
              <a:t>Objetivo del Proyecto</a:t>
            </a:r>
          </a:p>
        </p:txBody>
      </p:sp>
      <p:sp>
        <p:nvSpPr>
          <p:cNvPr id="31" name="CuadroTexto 30">
            <a:extLst>
              <a:ext uri="{FF2B5EF4-FFF2-40B4-BE49-F238E27FC236}">
                <a16:creationId xmlns:a16="http://schemas.microsoft.com/office/drawing/2014/main" id="{5A57F753-6751-4C79-9753-CAEAF10E41B0}"/>
              </a:ext>
            </a:extLst>
          </p:cNvPr>
          <p:cNvSpPr txBox="1"/>
          <p:nvPr/>
        </p:nvSpPr>
        <p:spPr>
          <a:xfrm>
            <a:off x="1453141" y="2312792"/>
            <a:ext cx="1350495" cy="461665"/>
          </a:xfrm>
          <a:prstGeom prst="rect">
            <a:avLst/>
          </a:prstGeom>
          <a:noFill/>
        </p:spPr>
        <p:txBody>
          <a:bodyPr wrap="square" rtlCol="0">
            <a:spAutoFit/>
          </a:bodyPr>
          <a:lstStyle/>
          <a:p>
            <a:r>
              <a:rPr lang="es-CL" sz="1200" dirty="0">
                <a:solidFill>
                  <a:srgbClr val="173F8A"/>
                </a:solidFill>
              </a:rPr>
              <a:t>Entregables para cada fase</a:t>
            </a:r>
          </a:p>
        </p:txBody>
      </p:sp>
      <p:pic>
        <p:nvPicPr>
          <p:cNvPr id="33" name="Gráfico 32" descr="Base de datos con relleno sólido">
            <a:extLst>
              <a:ext uri="{FF2B5EF4-FFF2-40B4-BE49-F238E27FC236}">
                <a16:creationId xmlns:a16="http://schemas.microsoft.com/office/drawing/2014/main" id="{566DBC5D-9EE5-4C27-A33B-90D02BFAC73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943345" y="1687035"/>
            <a:ext cx="414078" cy="414078"/>
          </a:xfrm>
          <a:prstGeom prst="rect">
            <a:avLst/>
          </a:prstGeom>
        </p:spPr>
      </p:pic>
      <p:pic>
        <p:nvPicPr>
          <p:cNvPr id="35" name="Gráfico 34" descr="Insignia de portapapeles contorno">
            <a:extLst>
              <a:ext uri="{FF2B5EF4-FFF2-40B4-BE49-F238E27FC236}">
                <a16:creationId xmlns:a16="http://schemas.microsoft.com/office/drawing/2014/main" id="{879E1B3A-9E0C-4A57-9DCB-9873133BB23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890611" y="2815082"/>
            <a:ext cx="519546" cy="519546"/>
          </a:xfrm>
          <a:prstGeom prst="rect">
            <a:avLst/>
          </a:prstGeom>
        </p:spPr>
      </p:pic>
      <p:pic>
        <p:nvPicPr>
          <p:cNvPr id="37" name="Gráfico 36" descr="Investigación con relleno sólido">
            <a:extLst>
              <a:ext uri="{FF2B5EF4-FFF2-40B4-BE49-F238E27FC236}">
                <a16:creationId xmlns:a16="http://schemas.microsoft.com/office/drawing/2014/main" id="{E810411D-3715-4971-B6C6-5859A9FF061B}"/>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943345" y="3599906"/>
            <a:ext cx="426394" cy="426394"/>
          </a:xfrm>
          <a:prstGeom prst="rect">
            <a:avLst/>
          </a:prstGeom>
        </p:spPr>
      </p:pic>
      <p:sp>
        <p:nvSpPr>
          <p:cNvPr id="38" name="CuadroTexto 37">
            <a:extLst>
              <a:ext uri="{FF2B5EF4-FFF2-40B4-BE49-F238E27FC236}">
                <a16:creationId xmlns:a16="http://schemas.microsoft.com/office/drawing/2014/main" id="{EB6877CA-0EF7-4B91-862E-07D5F26F1FAD}"/>
              </a:ext>
            </a:extLst>
          </p:cNvPr>
          <p:cNvSpPr txBox="1"/>
          <p:nvPr/>
        </p:nvSpPr>
        <p:spPr>
          <a:xfrm>
            <a:off x="3429971" y="1706179"/>
            <a:ext cx="1029391" cy="461665"/>
          </a:xfrm>
          <a:prstGeom prst="rect">
            <a:avLst/>
          </a:prstGeom>
          <a:noFill/>
        </p:spPr>
        <p:txBody>
          <a:bodyPr wrap="square" rtlCol="0">
            <a:spAutoFit/>
          </a:bodyPr>
          <a:lstStyle/>
          <a:p>
            <a:r>
              <a:rPr lang="es-CL" sz="1200" dirty="0">
                <a:solidFill>
                  <a:srgbClr val="173F8A"/>
                </a:solidFill>
              </a:rPr>
              <a:t>Fuentes de Información</a:t>
            </a:r>
          </a:p>
        </p:txBody>
      </p:sp>
      <p:sp>
        <p:nvSpPr>
          <p:cNvPr id="39" name="CuadroTexto 38">
            <a:extLst>
              <a:ext uri="{FF2B5EF4-FFF2-40B4-BE49-F238E27FC236}">
                <a16:creationId xmlns:a16="http://schemas.microsoft.com/office/drawing/2014/main" id="{53D7A4C7-57B3-4FA2-B581-B2C92851AB90}"/>
              </a:ext>
            </a:extLst>
          </p:cNvPr>
          <p:cNvSpPr txBox="1"/>
          <p:nvPr/>
        </p:nvSpPr>
        <p:spPr>
          <a:xfrm>
            <a:off x="3426643" y="2858253"/>
            <a:ext cx="1253722" cy="646331"/>
          </a:xfrm>
          <a:prstGeom prst="rect">
            <a:avLst/>
          </a:prstGeom>
          <a:noFill/>
        </p:spPr>
        <p:txBody>
          <a:bodyPr wrap="square" rtlCol="0">
            <a:spAutoFit/>
          </a:bodyPr>
          <a:lstStyle/>
          <a:p>
            <a:r>
              <a:rPr lang="es-CL" sz="1200" dirty="0">
                <a:solidFill>
                  <a:srgbClr val="173F8A"/>
                </a:solidFill>
              </a:rPr>
              <a:t>Verificación calidad de información</a:t>
            </a:r>
          </a:p>
        </p:txBody>
      </p:sp>
      <p:sp>
        <p:nvSpPr>
          <p:cNvPr id="40" name="CuadroTexto 39">
            <a:extLst>
              <a:ext uri="{FF2B5EF4-FFF2-40B4-BE49-F238E27FC236}">
                <a16:creationId xmlns:a16="http://schemas.microsoft.com/office/drawing/2014/main" id="{2788D4B5-C011-418B-96DB-F65A9E05C1D5}"/>
              </a:ext>
            </a:extLst>
          </p:cNvPr>
          <p:cNvSpPr txBox="1"/>
          <p:nvPr/>
        </p:nvSpPr>
        <p:spPr>
          <a:xfrm>
            <a:off x="3395278" y="3649818"/>
            <a:ext cx="1061359" cy="461665"/>
          </a:xfrm>
          <a:prstGeom prst="rect">
            <a:avLst/>
          </a:prstGeom>
          <a:noFill/>
        </p:spPr>
        <p:txBody>
          <a:bodyPr wrap="square" rtlCol="0">
            <a:spAutoFit/>
          </a:bodyPr>
          <a:lstStyle/>
          <a:p>
            <a:r>
              <a:rPr lang="es-CL" sz="1200" dirty="0">
                <a:solidFill>
                  <a:srgbClr val="173F8A"/>
                </a:solidFill>
              </a:rPr>
              <a:t>Exploración de los datos</a:t>
            </a:r>
          </a:p>
        </p:txBody>
      </p:sp>
      <p:pic>
        <p:nvPicPr>
          <p:cNvPr id="44" name="Gráfico 43" descr="Tabla contorno">
            <a:extLst>
              <a:ext uri="{FF2B5EF4-FFF2-40B4-BE49-F238E27FC236}">
                <a16:creationId xmlns:a16="http://schemas.microsoft.com/office/drawing/2014/main" id="{9C466C30-5AFD-4BB5-AF29-4FEDEE2AC4C2}"/>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946397" y="2245152"/>
            <a:ext cx="483574" cy="483574"/>
          </a:xfrm>
          <a:prstGeom prst="rect">
            <a:avLst/>
          </a:prstGeom>
        </p:spPr>
      </p:pic>
      <p:sp>
        <p:nvSpPr>
          <p:cNvPr id="45" name="CuadroTexto 44">
            <a:extLst>
              <a:ext uri="{FF2B5EF4-FFF2-40B4-BE49-F238E27FC236}">
                <a16:creationId xmlns:a16="http://schemas.microsoft.com/office/drawing/2014/main" id="{7C64DD43-4CA3-4C55-B2E6-93A45C3A3CA4}"/>
              </a:ext>
            </a:extLst>
          </p:cNvPr>
          <p:cNvSpPr txBox="1"/>
          <p:nvPr/>
        </p:nvSpPr>
        <p:spPr>
          <a:xfrm>
            <a:off x="3425624" y="2245117"/>
            <a:ext cx="1272766" cy="461665"/>
          </a:xfrm>
          <a:prstGeom prst="rect">
            <a:avLst/>
          </a:prstGeom>
          <a:noFill/>
        </p:spPr>
        <p:txBody>
          <a:bodyPr wrap="square" rtlCol="0">
            <a:spAutoFit/>
          </a:bodyPr>
          <a:lstStyle/>
          <a:p>
            <a:r>
              <a:rPr lang="es-CL" sz="1200" dirty="0">
                <a:solidFill>
                  <a:srgbClr val="173F8A"/>
                </a:solidFill>
              </a:rPr>
              <a:t>Variables a considerar</a:t>
            </a:r>
          </a:p>
        </p:txBody>
      </p:sp>
      <p:pic>
        <p:nvPicPr>
          <p:cNvPr id="46" name="Gráfico 45" descr="Tabla contorno">
            <a:extLst>
              <a:ext uri="{FF2B5EF4-FFF2-40B4-BE49-F238E27FC236}">
                <a16:creationId xmlns:a16="http://schemas.microsoft.com/office/drawing/2014/main" id="{885B2A88-F0F6-467F-87DD-FC628060A54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698390" y="1580952"/>
            <a:ext cx="483574" cy="483574"/>
          </a:xfrm>
          <a:prstGeom prst="rect">
            <a:avLst/>
          </a:prstGeom>
        </p:spPr>
      </p:pic>
      <p:sp>
        <p:nvSpPr>
          <p:cNvPr id="47" name="CuadroTexto 46">
            <a:extLst>
              <a:ext uri="{FF2B5EF4-FFF2-40B4-BE49-F238E27FC236}">
                <a16:creationId xmlns:a16="http://schemas.microsoft.com/office/drawing/2014/main" id="{8D0F4A7F-0106-4533-B567-D640380B36E6}"/>
              </a:ext>
            </a:extLst>
          </p:cNvPr>
          <p:cNvSpPr txBox="1"/>
          <p:nvPr/>
        </p:nvSpPr>
        <p:spPr>
          <a:xfrm>
            <a:off x="5125622" y="1639448"/>
            <a:ext cx="1029391" cy="461665"/>
          </a:xfrm>
          <a:prstGeom prst="rect">
            <a:avLst/>
          </a:prstGeom>
          <a:noFill/>
        </p:spPr>
        <p:txBody>
          <a:bodyPr wrap="square" rtlCol="0">
            <a:spAutoFit/>
          </a:bodyPr>
          <a:lstStyle/>
          <a:p>
            <a:r>
              <a:rPr lang="es-CL" sz="1200" dirty="0">
                <a:solidFill>
                  <a:srgbClr val="173F8A"/>
                </a:solidFill>
              </a:rPr>
              <a:t>Definir Data Set</a:t>
            </a:r>
          </a:p>
        </p:txBody>
      </p:sp>
      <p:pic>
        <p:nvPicPr>
          <p:cNvPr id="49" name="Gráfico 48" descr="Filtro contorno">
            <a:extLst>
              <a:ext uri="{FF2B5EF4-FFF2-40B4-BE49-F238E27FC236}">
                <a16:creationId xmlns:a16="http://schemas.microsoft.com/office/drawing/2014/main" id="{F090F17E-7788-4A48-B5B4-5EFA1524639B}"/>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678766" y="2269781"/>
            <a:ext cx="483575" cy="483575"/>
          </a:xfrm>
          <a:prstGeom prst="rect">
            <a:avLst/>
          </a:prstGeom>
        </p:spPr>
      </p:pic>
      <p:sp>
        <p:nvSpPr>
          <p:cNvPr id="50" name="CuadroTexto 49">
            <a:extLst>
              <a:ext uri="{FF2B5EF4-FFF2-40B4-BE49-F238E27FC236}">
                <a16:creationId xmlns:a16="http://schemas.microsoft.com/office/drawing/2014/main" id="{E75B1FE5-D43A-4E33-8394-8C31620786DD}"/>
              </a:ext>
            </a:extLst>
          </p:cNvPr>
          <p:cNvSpPr txBox="1"/>
          <p:nvPr/>
        </p:nvSpPr>
        <p:spPr>
          <a:xfrm>
            <a:off x="5102910" y="2226630"/>
            <a:ext cx="1029391" cy="646331"/>
          </a:xfrm>
          <a:prstGeom prst="rect">
            <a:avLst/>
          </a:prstGeom>
          <a:noFill/>
        </p:spPr>
        <p:txBody>
          <a:bodyPr wrap="square" rtlCol="0">
            <a:spAutoFit/>
          </a:bodyPr>
          <a:lstStyle/>
          <a:p>
            <a:r>
              <a:rPr lang="es-CL" sz="1200" dirty="0">
                <a:solidFill>
                  <a:srgbClr val="173F8A"/>
                </a:solidFill>
              </a:rPr>
              <a:t>Mejorar la calidad de información</a:t>
            </a:r>
          </a:p>
        </p:txBody>
      </p:sp>
      <p:pic>
        <p:nvPicPr>
          <p:cNvPr id="52" name="Gráfico 51" descr="Diagrama de flujo contorno">
            <a:extLst>
              <a:ext uri="{FF2B5EF4-FFF2-40B4-BE49-F238E27FC236}">
                <a16:creationId xmlns:a16="http://schemas.microsoft.com/office/drawing/2014/main" id="{3DB3A383-1417-4321-A6FE-E01973616447}"/>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4630190" y="2848690"/>
            <a:ext cx="560560" cy="560560"/>
          </a:xfrm>
          <a:prstGeom prst="rect">
            <a:avLst/>
          </a:prstGeom>
        </p:spPr>
      </p:pic>
      <p:sp>
        <p:nvSpPr>
          <p:cNvPr id="53" name="CuadroTexto 52">
            <a:extLst>
              <a:ext uri="{FF2B5EF4-FFF2-40B4-BE49-F238E27FC236}">
                <a16:creationId xmlns:a16="http://schemas.microsoft.com/office/drawing/2014/main" id="{EAD62011-2CCC-4A04-80F0-1EE305D1AC7D}"/>
              </a:ext>
            </a:extLst>
          </p:cNvPr>
          <p:cNvSpPr txBox="1"/>
          <p:nvPr/>
        </p:nvSpPr>
        <p:spPr>
          <a:xfrm>
            <a:off x="5113106" y="2945870"/>
            <a:ext cx="1029391" cy="646331"/>
          </a:xfrm>
          <a:prstGeom prst="rect">
            <a:avLst/>
          </a:prstGeom>
          <a:noFill/>
        </p:spPr>
        <p:txBody>
          <a:bodyPr wrap="square" rtlCol="0">
            <a:spAutoFit/>
          </a:bodyPr>
          <a:lstStyle/>
          <a:p>
            <a:r>
              <a:rPr lang="es-CL" sz="1200" dirty="0">
                <a:solidFill>
                  <a:srgbClr val="173F8A"/>
                </a:solidFill>
              </a:rPr>
              <a:t>Transformar y preparar variables</a:t>
            </a:r>
          </a:p>
        </p:txBody>
      </p:sp>
      <p:sp>
        <p:nvSpPr>
          <p:cNvPr id="55" name="CuadroTexto 54">
            <a:extLst>
              <a:ext uri="{FF2B5EF4-FFF2-40B4-BE49-F238E27FC236}">
                <a16:creationId xmlns:a16="http://schemas.microsoft.com/office/drawing/2014/main" id="{CDDC1FB1-2455-4E77-850C-D9AA19554464}"/>
              </a:ext>
            </a:extLst>
          </p:cNvPr>
          <p:cNvSpPr txBox="1"/>
          <p:nvPr/>
        </p:nvSpPr>
        <p:spPr>
          <a:xfrm>
            <a:off x="6775849" y="1639288"/>
            <a:ext cx="1029391" cy="830997"/>
          </a:xfrm>
          <a:prstGeom prst="rect">
            <a:avLst/>
          </a:prstGeom>
          <a:noFill/>
        </p:spPr>
        <p:txBody>
          <a:bodyPr wrap="square" rtlCol="0">
            <a:spAutoFit/>
          </a:bodyPr>
          <a:lstStyle/>
          <a:p>
            <a:r>
              <a:rPr lang="es-CL" sz="1200" dirty="0">
                <a:solidFill>
                  <a:srgbClr val="173F8A"/>
                </a:solidFill>
              </a:rPr>
              <a:t>Aplicar distintos algoritmos de modelado</a:t>
            </a:r>
          </a:p>
        </p:txBody>
      </p:sp>
      <p:pic>
        <p:nvPicPr>
          <p:cNvPr id="57" name="Gráfico 56" descr="Red contorno">
            <a:extLst>
              <a:ext uri="{FF2B5EF4-FFF2-40B4-BE49-F238E27FC236}">
                <a16:creationId xmlns:a16="http://schemas.microsoft.com/office/drawing/2014/main" id="{D547AB76-E6C4-4E11-8B0C-33416278B5FC}"/>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232472" y="1649460"/>
            <a:ext cx="594001" cy="594001"/>
          </a:xfrm>
          <a:prstGeom prst="rect">
            <a:avLst/>
          </a:prstGeom>
        </p:spPr>
      </p:pic>
      <p:pic>
        <p:nvPicPr>
          <p:cNvPr id="58" name="Gráfico 57" descr="Insignia de portapapeles contorno">
            <a:extLst>
              <a:ext uri="{FF2B5EF4-FFF2-40B4-BE49-F238E27FC236}">
                <a16:creationId xmlns:a16="http://schemas.microsoft.com/office/drawing/2014/main" id="{B55DD6D7-D538-449C-A0F8-FDBD2B4010A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244895" y="2502769"/>
            <a:ext cx="519546" cy="519546"/>
          </a:xfrm>
          <a:prstGeom prst="rect">
            <a:avLst/>
          </a:prstGeom>
        </p:spPr>
      </p:pic>
      <p:sp>
        <p:nvSpPr>
          <p:cNvPr id="59" name="CuadroTexto 58">
            <a:extLst>
              <a:ext uri="{FF2B5EF4-FFF2-40B4-BE49-F238E27FC236}">
                <a16:creationId xmlns:a16="http://schemas.microsoft.com/office/drawing/2014/main" id="{88578A62-6D53-4DD7-8478-3C93DF1A2BBB}"/>
              </a:ext>
            </a:extLst>
          </p:cNvPr>
          <p:cNvSpPr txBox="1"/>
          <p:nvPr/>
        </p:nvSpPr>
        <p:spPr>
          <a:xfrm>
            <a:off x="6787227" y="2486938"/>
            <a:ext cx="1029391" cy="646331"/>
          </a:xfrm>
          <a:prstGeom prst="rect">
            <a:avLst/>
          </a:prstGeom>
          <a:noFill/>
        </p:spPr>
        <p:txBody>
          <a:bodyPr wrap="square" rtlCol="0">
            <a:spAutoFit/>
          </a:bodyPr>
          <a:lstStyle/>
          <a:p>
            <a:r>
              <a:rPr lang="es-CL" sz="1200" dirty="0">
                <a:solidFill>
                  <a:srgbClr val="173F8A"/>
                </a:solidFill>
              </a:rPr>
              <a:t>Diseñar estrategia de pruebas</a:t>
            </a:r>
          </a:p>
        </p:txBody>
      </p:sp>
      <p:pic>
        <p:nvPicPr>
          <p:cNvPr id="14" name="Gráfico 13" descr="Signo de interrogación con relleno sólido">
            <a:extLst>
              <a:ext uri="{FF2B5EF4-FFF2-40B4-BE49-F238E27FC236}">
                <a16:creationId xmlns:a16="http://schemas.microsoft.com/office/drawing/2014/main" id="{D87C5457-810B-451E-A32D-9358E44A8288}"/>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075693" y="2951430"/>
            <a:ext cx="452520" cy="452520"/>
          </a:xfrm>
          <a:prstGeom prst="rect">
            <a:avLst/>
          </a:prstGeom>
        </p:spPr>
      </p:pic>
      <p:sp>
        <p:nvSpPr>
          <p:cNvPr id="48" name="CuadroTexto 47">
            <a:extLst>
              <a:ext uri="{FF2B5EF4-FFF2-40B4-BE49-F238E27FC236}">
                <a16:creationId xmlns:a16="http://schemas.microsoft.com/office/drawing/2014/main" id="{39161BE5-DBE2-4953-BA3D-1F70C5F17310}"/>
              </a:ext>
            </a:extLst>
          </p:cNvPr>
          <p:cNvSpPr txBox="1"/>
          <p:nvPr/>
        </p:nvSpPr>
        <p:spPr>
          <a:xfrm>
            <a:off x="1453141" y="2962881"/>
            <a:ext cx="1333696" cy="461665"/>
          </a:xfrm>
          <a:prstGeom prst="rect">
            <a:avLst/>
          </a:prstGeom>
          <a:noFill/>
        </p:spPr>
        <p:txBody>
          <a:bodyPr wrap="square" rtlCol="0">
            <a:spAutoFit/>
          </a:bodyPr>
          <a:lstStyle/>
          <a:p>
            <a:r>
              <a:rPr lang="es-CL" sz="1200" dirty="0">
                <a:solidFill>
                  <a:srgbClr val="173F8A"/>
                </a:solidFill>
              </a:rPr>
              <a:t>Preguntas a Resolver</a:t>
            </a:r>
          </a:p>
        </p:txBody>
      </p:sp>
      <p:pic>
        <p:nvPicPr>
          <p:cNvPr id="25" name="Gráfico 24" descr="Marca de insignia contorno">
            <a:extLst>
              <a:ext uri="{FF2B5EF4-FFF2-40B4-BE49-F238E27FC236}">
                <a16:creationId xmlns:a16="http://schemas.microsoft.com/office/drawing/2014/main" id="{8FEFA8A3-B739-4F19-8520-1F98FC788E8D}"/>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2559261" y="1757383"/>
            <a:ext cx="349045" cy="349045"/>
          </a:xfrm>
          <a:prstGeom prst="rect">
            <a:avLst/>
          </a:prstGeom>
        </p:spPr>
      </p:pic>
      <p:pic>
        <p:nvPicPr>
          <p:cNvPr id="51" name="Gráfico 50" descr="Marca de insignia contorno">
            <a:extLst>
              <a:ext uri="{FF2B5EF4-FFF2-40B4-BE49-F238E27FC236}">
                <a16:creationId xmlns:a16="http://schemas.microsoft.com/office/drawing/2014/main" id="{AFA0F3BD-2EDA-4785-A5BA-F1EBE25A9949}"/>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2564546" y="2353637"/>
            <a:ext cx="349045" cy="349045"/>
          </a:xfrm>
          <a:prstGeom prst="rect">
            <a:avLst/>
          </a:prstGeom>
        </p:spPr>
      </p:pic>
      <p:pic>
        <p:nvPicPr>
          <p:cNvPr id="54" name="Gráfico 53" descr="Marca de insignia contorno">
            <a:extLst>
              <a:ext uri="{FF2B5EF4-FFF2-40B4-BE49-F238E27FC236}">
                <a16:creationId xmlns:a16="http://schemas.microsoft.com/office/drawing/2014/main" id="{5DCFD59E-5599-4031-B37D-B97E0FABF64D}"/>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2564545" y="2945870"/>
            <a:ext cx="349045" cy="349045"/>
          </a:xfrm>
          <a:prstGeom prst="rect">
            <a:avLst/>
          </a:prstGeom>
        </p:spPr>
      </p:pic>
      <p:pic>
        <p:nvPicPr>
          <p:cNvPr id="56" name="Gráfico 55" descr="Marca de insignia contorno">
            <a:extLst>
              <a:ext uri="{FF2B5EF4-FFF2-40B4-BE49-F238E27FC236}">
                <a16:creationId xmlns:a16="http://schemas.microsoft.com/office/drawing/2014/main" id="{EF8A66F0-4B36-4C6B-8E1C-4C57BFBF5F87}"/>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4305872" y="1761302"/>
            <a:ext cx="349045" cy="349045"/>
          </a:xfrm>
          <a:prstGeom prst="rect">
            <a:avLst/>
          </a:prstGeom>
        </p:spPr>
      </p:pic>
      <p:pic>
        <p:nvPicPr>
          <p:cNvPr id="60" name="Gráfico 59" descr="Marca de insignia contorno">
            <a:extLst>
              <a:ext uri="{FF2B5EF4-FFF2-40B4-BE49-F238E27FC236}">
                <a16:creationId xmlns:a16="http://schemas.microsoft.com/office/drawing/2014/main" id="{BEADB0B3-FC1F-4149-A18E-F15FE3D601E2}"/>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4293281" y="2312416"/>
            <a:ext cx="349045" cy="349045"/>
          </a:xfrm>
          <a:prstGeom prst="rect">
            <a:avLst/>
          </a:prstGeom>
        </p:spPr>
      </p:pic>
      <p:sp>
        <p:nvSpPr>
          <p:cNvPr id="62" name="CuadroTexto 61">
            <a:extLst>
              <a:ext uri="{FF2B5EF4-FFF2-40B4-BE49-F238E27FC236}">
                <a16:creationId xmlns:a16="http://schemas.microsoft.com/office/drawing/2014/main" id="{6871D525-E61D-4EFD-B00A-5AC1FDA4B9A3}"/>
              </a:ext>
            </a:extLst>
          </p:cNvPr>
          <p:cNvSpPr txBox="1"/>
          <p:nvPr/>
        </p:nvSpPr>
        <p:spPr>
          <a:xfrm>
            <a:off x="3398003" y="4145907"/>
            <a:ext cx="1061359" cy="830997"/>
          </a:xfrm>
          <a:prstGeom prst="rect">
            <a:avLst/>
          </a:prstGeom>
          <a:noFill/>
        </p:spPr>
        <p:txBody>
          <a:bodyPr wrap="square" rtlCol="0">
            <a:spAutoFit/>
          </a:bodyPr>
          <a:lstStyle/>
          <a:p>
            <a:r>
              <a:rPr lang="es-CL" sz="1200" dirty="0">
                <a:solidFill>
                  <a:srgbClr val="173F8A"/>
                </a:solidFill>
              </a:rPr>
              <a:t>Análisis Descriptivo de las variables</a:t>
            </a:r>
          </a:p>
        </p:txBody>
      </p:sp>
      <p:pic>
        <p:nvPicPr>
          <p:cNvPr id="32" name="Gráfico 31" descr="Gráfico de barras con tendencia alcista contorno">
            <a:extLst>
              <a:ext uri="{FF2B5EF4-FFF2-40B4-BE49-F238E27FC236}">
                <a16:creationId xmlns:a16="http://schemas.microsoft.com/office/drawing/2014/main" id="{09EFCC59-8126-4E14-A827-A73260CBD72B}"/>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930077" y="4179510"/>
            <a:ext cx="516213" cy="516213"/>
          </a:xfrm>
          <a:prstGeom prst="rect">
            <a:avLst/>
          </a:prstGeom>
        </p:spPr>
      </p:pic>
      <p:sp>
        <p:nvSpPr>
          <p:cNvPr id="64" name="CuadroTexto 63">
            <a:extLst>
              <a:ext uri="{FF2B5EF4-FFF2-40B4-BE49-F238E27FC236}">
                <a16:creationId xmlns:a16="http://schemas.microsoft.com/office/drawing/2014/main" id="{C6D1FA72-DD1A-455F-839A-28D73802E4FB}"/>
              </a:ext>
            </a:extLst>
          </p:cNvPr>
          <p:cNvSpPr txBox="1"/>
          <p:nvPr/>
        </p:nvSpPr>
        <p:spPr>
          <a:xfrm>
            <a:off x="5125622" y="3665110"/>
            <a:ext cx="1272587" cy="646331"/>
          </a:xfrm>
          <a:prstGeom prst="rect">
            <a:avLst/>
          </a:prstGeom>
          <a:noFill/>
        </p:spPr>
        <p:txBody>
          <a:bodyPr wrap="square" rtlCol="0">
            <a:spAutoFit/>
          </a:bodyPr>
          <a:lstStyle/>
          <a:p>
            <a:r>
              <a:rPr lang="es-CL" sz="1200" dirty="0">
                <a:solidFill>
                  <a:srgbClr val="173F8A"/>
                </a:solidFill>
              </a:rPr>
              <a:t>Selección de variables representativas</a:t>
            </a:r>
          </a:p>
        </p:txBody>
      </p:sp>
      <p:pic>
        <p:nvPicPr>
          <p:cNvPr id="65" name="Gráfico 64" descr="Tabla contorno">
            <a:extLst>
              <a:ext uri="{FF2B5EF4-FFF2-40B4-BE49-F238E27FC236}">
                <a16:creationId xmlns:a16="http://schemas.microsoft.com/office/drawing/2014/main" id="{57FC7753-F7A5-4A64-A5F6-854396920D2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642326" y="3633418"/>
            <a:ext cx="483574" cy="483574"/>
          </a:xfrm>
          <a:prstGeom prst="rect">
            <a:avLst/>
          </a:prstGeom>
        </p:spPr>
      </p:pic>
      <p:sp>
        <p:nvSpPr>
          <p:cNvPr id="66" name="CuadroTexto 65">
            <a:extLst>
              <a:ext uri="{FF2B5EF4-FFF2-40B4-BE49-F238E27FC236}">
                <a16:creationId xmlns:a16="http://schemas.microsoft.com/office/drawing/2014/main" id="{6BC47DF6-B5E4-4278-87DE-7856E04D76BE}"/>
              </a:ext>
            </a:extLst>
          </p:cNvPr>
          <p:cNvSpPr txBox="1"/>
          <p:nvPr/>
        </p:nvSpPr>
        <p:spPr>
          <a:xfrm>
            <a:off x="5102910" y="4363843"/>
            <a:ext cx="1029391" cy="646331"/>
          </a:xfrm>
          <a:prstGeom prst="rect">
            <a:avLst/>
          </a:prstGeom>
          <a:noFill/>
        </p:spPr>
        <p:txBody>
          <a:bodyPr wrap="square" rtlCol="0">
            <a:spAutoFit/>
          </a:bodyPr>
          <a:lstStyle/>
          <a:p>
            <a:r>
              <a:rPr lang="es-CL" sz="1200" dirty="0">
                <a:solidFill>
                  <a:srgbClr val="173F8A"/>
                </a:solidFill>
              </a:rPr>
              <a:t>Construir nuevas variables</a:t>
            </a:r>
          </a:p>
        </p:txBody>
      </p:sp>
      <p:pic>
        <p:nvPicPr>
          <p:cNvPr id="67" name="Gráfico 66" descr="Tabla contorno">
            <a:extLst>
              <a:ext uri="{FF2B5EF4-FFF2-40B4-BE49-F238E27FC236}">
                <a16:creationId xmlns:a16="http://schemas.microsoft.com/office/drawing/2014/main" id="{B81F51C4-9567-4E80-B65F-6B3D4D4CD79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668683" y="4414070"/>
            <a:ext cx="483574" cy="483574"/>
          </a:xfrm>
          <a:prstGeom prst="rect">
            <a:avLst/>
          </a:prstGeom>
        </p:spPr>
      </p:pic>
      <p:pic>
        <p:nvPicPr>
          <p:cNvPr id="68" name="Gráfico 67" descr="Insignia de portapapeles contorno">
            <a:extLst>
              <a:ext uri="{FF2B5EF4-FFF2-40B4-BE49-F238E27FC236}">
                <a16:creationId xmlns:a16="http://schemas.microsoft.com/office/drawing/2014/main" id="{424A1B67-8D50-4A45-842F-9AFB06ECD07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244895" y="3165753"/>
            <a:ext cx="519546" cy="519546"/>
          </a:xfrm>
          <a:prstGeom prst="rect">
            <a:avLst/>
          </a:prstGeom>
        </p:spPr>
      </p:pic>
      <p:sp>
        <p:nvSpPr>
          <p:cNvPr id="69" name="CuadroTexto 68">
            <a:extLst>
              <a:ext uri="{FF2B5EF4-FFF2-40B4-BE49-F238E27FC236}">
                <a16:creationId xmlns:a16="http://schemas.microsoft.com/office/drawing/2014/main" id="{EE1EEF4D-C556-4120-8F83-5F7D3506B7D3}"/>
              </a:ext>
            </a:extLst>
          </p:cNvPr>
          <p:cNvSpPr txBox="1"/>
          <p:nvPr/>
        </p:nvSpPr>
        <p:spPr>
          <a:xfrm>
            <a:off x="6787227" y="3149922"/>
            <a:ext cx="1029391" cy="646331"/>
          </a:xfrm>
          <a:prstGeom prst="rect">
            <a:avLst/>
          </a:prstGeom>
          <a:noFill/>
        </p:spPr>
        <p:txBody>
          <a:bodyPr wrap="square" rtlCol="0">
            <a:spAutoFit/>
          </a:bodyPr>
          <a:lstStyle/>
          <a:p>
            <a:r>
              <a:rPr lang="es-CL" sz="1200" dirty="0">
                <a:solidFill>
                  <a:srgbClr val="173F8A"/>
                </a:solidFill>
              </a:rPr>
              <a:t>Evaluar modelo y ajustar</a:t>
            </a:r>
          </a:p>
        </p:txBody>
      </p:sp>
      <p:sp>
        <p:nvSpPr>
          <p:cNvPr id="72" name="CuadroTexto 71">
            <a:extLst>
              <a:ext uri="{FF2B5EF4-FFF2-40B4-BE49-F238E27FC236}">
                <a16:creationId xmlns:a16="http://schemas.microsoft.com/office/drawing/2014/main" id="{6E28E115-CCB0-4413-BFF0-72BC2448B7A0}"/>
              </a:ext>
            </a:extLst>
          </p:cNvPr>
          <p:cNvSpPr txBox="1"/>
          <p:nvPr/>
        </p:nvSpPr>
        <p:spPr>
          <a:xfrm>
            <a:off x="6764441" y="3874735"/>
            <a:ext cx="1029391" cy="461665"/>
          </a:xfrm>
          <a:prstGeom prst="rect">
            <a:avLst/>
          </a:prstGeom>
          <a:noFill/>
        </p:spPr>
        <p:txBody>
          <a:bodyPr wrap="square" rtlCol="0">
            <a:spAutoFit/>
          </a:bodyPr>
          <a:lstStyle/>
          <a:p>
            <a:r>
              <a:rPr lang="es-CL" sz="1200" dirty="0">
                <a:solidFill>
                  <a:srgbClr val="173F8A"/>
                </a:solidFill>
              </a:rPr>
              <a:t>Construir Modelo</a:t>
            </a:r>
          </a:p>
        </p:txBody>
      </p:sp>
      <p:pic>
        <p:nvPicPr>
          <p:cNvPr id="73" name="Gráfico 72" descr="Red contorno">
            <a:extLst>
              <a:ext uri="{FF2B5EF4-FFF2-40B4-BE49-F238E27FC236}">
                <a16:creationId xmlns:a16="http://schemas.microsoft.com/office/drawing/2014/main" id="{D7B7CEA1-5615-43A6-A29D-53E3F18B7919}"/>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244868" y="3808568"/>
            <a:ext cx="594001" cy="594001"/>
          </a:xfrm>
          <a:prstGeom prst="rect">
            <a:avLst/>
          </a:prstGeom>
        </p:spPr>
      </p:pic>
      <p:sp>
        <p:nvSpPr>
          <p:cNvPr id="74" name="CuadroTexto 73">
            <a:extLst>
              <a:ext uri="{FF2B5EF4-FFF2-40B4-BE49-F238E27FC236}">
                <a16:creationId xmlns:a16="http://schemas.microsoft.com/office/drawing/2014/main" id="{34FDA03A-60BE-45CE-8146-6DF126747B03}"/>
              </a:ext>
            </a:extLst>
          </p:cNvPr>
          <p:cNvSpPr txBox="1"/>
          <p:nvPr/>
        </p:nvSpPr>
        <p:spPr>
          <a:xfrm>
            <a:off x="8305788" y="1779115"/>
            <a:ext cx="1175973" cy="276999"/>
          </a:xfrm>
          <a:prstGeom prst="rect">
            <a:avLst/>
          </a:prstGeom>
          <a:noFill/>
        </p:spPr>
        <p:txBody>
          <a:bodyPr wrap="square" rtlCol="0">
            <a:spAutoFit/>
          </a:bodyPr>
          <a:lstStyle/>
          <a:p>
            <a:r>
              <a:rPr lang="es-CL" sz="1200" dirty="0">
                <a:solidFill>
                  <a:srgbClr val="173F8A"/>
                </a:solidFill>
              </a:rPr>
              <a:t>Revisar Proceso</a:t>
            </a:r>
          </a:p>
        </p:txBody>
      </p:sp>
      <p:pic>
        <p:nvPicPr>
          <p:cNvPr id="75" name="Gráfico 74" descr="Marca de verificación contorno">
            <a:extLst>
              <a:ext uri="{FF2B5EF4-FFF2-40B4-BE49-F238E27FC236}">
                <a16:creationId xmlns:a16="http://schemas.microsoft.com/office/drawing/2014/main" id="{9C459A8F-0EB6-4CD9-8D15-4455503101C4}"/>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7960632" y="2317406"/>
            <a:ext cx="307824" cy="307824"/>
          </a:xfrm>
          <a:prstGeom prst="rect">
            <a:avLst/>
          </a:prstGeom>
        </p:spPr>
      </p:pic>
      <p:pic>
        <p:nvPicPr>
          <p:cNvPr id="77" name="Gráfico 76" descr="Cerrar contorno">
            <a:extLst>
              <a:ext uri="{FF2B5EF4-FFF2-40B4-BE49-F238E27FC236}">
                <a16:creationId xmlns:a16="http://schemas.microsoft.com/office/drawing/2014/main" id="{4B7513B2-8F41-40A4-8F75-9E9A00BF3BBB}"/>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960631" y="2533774"/>
            <a:ext cx="307826" cy="307826"/>
          </a:xfrm>
          <a:prstGeom prst="rect">
            <a:avLst/>
          </a:prstGeom>
        </p:spPr>
      </p:pic>
      <p:sp>
        <p:nvSpPr>
          <p:cNvPr id="78" name="CuadroTexto 77">
            <a:extLst>
              <a:ext uri="{FF2B5EF4-FFF2-40B4-BE49-F238E27FC236}">
                <a16:creationId xmlns:a16="http://schemas.microsoft.com/office/drawing/2014/main" id="{095C9935-3186-477B-8BCF-AF0CE077396A}"/>
              </a:ext>
            </a:extLst>
          </p:cNvPr>
          <p:cNvSpPr txBox="1"/>
          <p:nvPr/>
        </p:nvSpPr>
        <p:spPr>
          <a:xfrm>
            <a:off x="8305787" y="2373068"/>
            <a:ext cx="1175973" cy="461665"/>
          </a:xfrm>
          <a:prstGeom prst="rect">
            <a:avLst/>
          </a:prstGeom>
          <a:noFill/>
        </p:spPr>
        <p:txBody>
          <a:bodyPr wrap="square" rtlCol="0">
            <a:spAutoFit/>
          </a:bodyPr>
          <a:lstStyle/>
          <a:p>
            <a:r>
              <a:rPr lang="es-CL" sz="1200" dirty="0">
                <a:solidFill>
                  <a:srgbClr val="173F8A"/>
                </a:solidFill>
              </a:rPr>
              <a:t>Evaluar Resultados</a:t>
            </a:r>
          </a:p>
        </p:txBody>
      </p:sp>
      <p:pic>
        <p:nvPicPr>
          <p:cNvPr id="80" name="Gráfico 79" descr="Diagrama de Gantt contorno">
            <a:extLst>
              <a:ext uri="{FF2B5EF4-FFF2-40B4-BE49-F238E27FC236}">
                <a16:creationId xmlns:a16="http://schemas.microsoft.com/office/drawing/2014/main" id="{BBF7E5A1-D58A-43B9-85CC-75F775260018}"/>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913449" y="2942759"/>
            <a:ext cx="479956" cy="479956"/>
          </a:xfrm>
          <a:prstGeom prst="rect">
            <a:avLst/>
          </a:prstGeom>
        </p:spPr>
      </p:pic>
      <p:sp>
        <p:nvSpPr>
          <p:cNvPr id="81" name="CuadroTexto 80">
            <a:extLst>
              <a:ext uri="{FF2B5EF4-FFF2-40B4-BE49-F238E27FC236}">
                <a16:creationId xmlns:a16="http://schemas.microsoft.com/office/drawing/2014/main" id="{F7673C10-8F99-4326-8D2A-3210E51B5C09}"/>
              </a:ext>
            </a:extLst>
          </p:cNvPr>
          <p:cNvSpPr txBox="1"/>
          <p:nvPr/>
        </p:nvSpPr>
        <p:spPr>
          <a:xfrm>
            <a:off x="8364603" y="2934920"/>
            <a:ext cx="1175973" cy="461665"/>
          </a:xfrm>
          <a:prstGeom prst="rect">
            <a:avLst/>
          </a:prstGeom>
          <a:noFill/>
        </p:spPr>
        <p:txBody>
          <a:bodyPr wrap="square" rtlCol="0">
            <a:spAutoFit/>
          </a:bodyPr>
          <a:lstStyle/>
          <a:p>
            <a:r>
              <a:rPr lang="es-CL" sz="1200" dirty="0">
                <a:solidFill>
                  <a:srgbClr val="173F8A"/>
                </a:solidFill>
              </a:rPr>
              <a:t>Definir próximos pasos</a:t>
            </a:r>
          </a:p>
        </p:txBody>
      </p:sp>
      <p:pic>
        <p:nvPicPr>
          <p:cNvPr id="83" name="Gráfico 82" descr="Círculos con flechas contorno">
            <a:extLst>
              <a:ext uri="{FF2B5EF4-FFF2-40B4-BE49-F238E27FC236}">
                <a16:creationId xmlns:a16="http://schemas.microsoft.com/office/drawing/2014/main" id="{B585D57A-7887-4968-860B-2ACEC388BB96}"/>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7845642" y="1680040"/>
            <a:ext cx="555126" cy="555126"/>
          </a:xfrm>
          <a:prstGeom prst="rect">
            <a:avLst/>
          </a:prstGeom>
        </p:spPr>
      </p:pic>
      <p:pic>
        <p:nvPicPr>
          <p:cNvPr id="84" name="Gráfico 83" descr="Diagrama de Gantt contorno">
            <a:extLst>
              <a:ext uri="{FF2B5EF4-FFF2-40B4-BE49-F238E27FC236}">
                <a16:creationId xmlns:a16="http://schemas.microsoft.com/office/drawing/2014/main" id="{E7BEF0B1-41F1-48C8-93F7-F4985AD8587A}"/>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9672065" y="1621157"/>
            <a:ext cx="479956" cy="479956"/>
          </a:xfrm>
          <a:prstGeom prst="rect">
            <a:avLst/>
          </a:prstGeom>
        </p:spPr>
      </p:pic>
      <p:sp>
        <p:nvSpPr>
          <p:cNvPr id="85" name="CuadroTexto 84">
            <a:extLst>
              <a:ext uri="{FF2B5EF4-FFF2-40B4-BE49-F238E27FC236}">
                <a16:creationId xmlns:a16="http://schemas.microsoft.com/office/drawing/2014/main" id="{95D4F4C4-CC41-4234-A11E-54EB3D36B341}"/>
              </a:ext>
            </a:extLst>
          </p:cNvPr>
          <p:cNvSpPr txBox="1"/>
          <p:nvPr/>
        </p:nvSpPr>
        <p:spPr>
          <a:xfrm>
            <a:off x="10130842" y="1621409"/>
            <a:ext cx="1175973" cy="461665"/>
          </a:xfrm>
          <a:prstGeom prst="rect">
            <a:avLst/>
          </a:prstGeom>
          <a:noFill/>
        </p:spPr>
        <p:txBody>
          <a:bodyPr wrap="square" rtlCol="0">
            <a:spAutoFit/>
          </a:bodyPr>
          <a:lstStyle/>
          <a:p>
            <a:r>
              <a:rPr lang="es-CL" sz="1200" dirty="0">
                <a:solidFill>
                  <a:srgbClr val="173F8A"/>
                </a:solidFill>
              </a:rPr>
              <a:t>Planificar despliegue</a:t>
            </a:r>
          </a:p>
        </p:txBody>
      </p:sp>
      <p:pic>
        <p:nvPicPr>
          <p:cNvPr id="87" name="Gráfico 86" descr="Presentación con gráfico de barras contorno">
            <a:extLst>
              <a:ext uri="{FF2B5EF4-FFF2-40B4-BE49-F238E27FC236}">
                <a16:creationId xmlns:a16="http://schemas.microsoft.com/office/drawing/2014/main" id="{568E72D4-4A2A-4240-9E11-D966B093153A}"/>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9612004" y="2312416"/>
            <a:ext cx="596481" cy="596481"/>
          </a:xfrm>
          <a:prstGeom prst="rect">
            <a:avLst/>
          </a:prstGeom>
        </p:spPr>
      </p:pic>
      <p:sp>
        <p:nvSpPr>
          <p:cNvPr id="88" name="CuadroTexto 87">
            <a:extLst>
              <a:ext uri="{FF2B5EF4-FFF2-40B4-BE49-F238E27FC236}">
                <a16:creationId xmlns:a16="http://schemas.microsoft.com/office/drawing/2014/main" id="{42A3E440-9B59-463A-88B0-E3970CC9053C}"/>
              </a:ext>
            </a:extLst>
          </p:cNvPr>
          <p:cNvSpPr txBox="1"/>
          <p:nvPr/>
        </p:nvSpPr>
        <p:spPr>
          <a:xfrm>
            <a:off x="10152021" y="2348438"/>
            <a:ext cx="1175973" cy="461665"/>
          </a:xfrm>
          <a:prstGeom prst="rect">
            <a:avLst/>
          </a:prstGeom>
          <a:noFill/>
        </p:spPr>
        <p:txBody>
          <a:bodyPr wrap="square" rtlCol="0">
            <a:spAutoFit/>
          </a:bodyPr>
          <a:lstStyle/>
          <a:p>
            <a:r>
              <a:rPr lang="es-CL" sz="1200" dirty="0">
                <a:solidFill>
                  <a:srgbClr val="173F8A"/>
                </a:solidFill>
              </a:rPr>
              <a:t>Presentación de Resultados</a:t>
            </a:r>
          </a:p>
        </p:txBody>
      </p:sp>
      <p:sp>
        <p:nvSpPr>
          <p:cNvPr id="89" name="CuadroTexto 88">
            <a:extLst>
              <a:ext uri="{FF2B5EF4-FFF2-40B4-BE49-F238E27FC236}">
                <a16:creationId xmlns:a16="http://schemas.microsoft.com/office/drawing/2014/main" id="{8D98EE6B-2B03-430E-A9D8-5C2163685557}"/>
              </a:ext>
            </a:extLst>
          </p:cNvPr>
          <p:cNvSpPr txBox="1"/>
          <p:nvPr/>
        </p:nvSpPr>
        <p:spPr>
          <a:xfrm>
            <a:off x="8305787" y="1779115"/>
            <a:ext cx="1175973" cy="276999"/>
          </a:xfrm>
          <a:prstGeom prst="rect">
            <a:avLst/>
          </a:prstGeom>
          <a:noFill/>
        </p:spPr>
        <p:txBody>
          <a:bodyPr wrap="square" rtlCol="0">
            <a:spAutoFit/>
          </a:bodyPr>
          <a:lstStyle/>
          <a:p>
            <a:r>
              <a:rPr lang="es-CL" sz="1200" dirty="0">
                <a:solidFill>
                  <a:srgbClr val="173F8A"/>
                </a:solidFill>
              </a:rPr>
              <a:t>Revisar Proceso</a:t>
            </a:r>
          </a:p>
        </p:txBody>
      </p:sp>
      <p:pic>
        <p:nvPicPr>
          <p:cNvPr id="90" name="Gráfico 89" descr="Círculos con flechas contorno">
            <a:extLst>
              <a:ext uri="{FF2B5EF4-FFF2-40B4-BE49-F238E27FC236}">
                <a16:creationId xmlns:a16="http://schemas.microsoft.com/office/drawing/2014/main" id="{253E2837-5DD0-472B-8348-E1816A79E135}"/>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7845641" y="1680040"/>
            <a:ext cx="555126" cy="555126"/>
          </a:xfrm>
          <a:prstGeom prst="rect">
            <a:avLst/>
          </a:prstGeom>
        </p:spPr>
      </p:pic>
      <p:sp>
        <p:nvSpPr>
          <p:cNvPr id="91" name="CuadroTexto 90">
            <a:extLst>
              <a:ext uri="{FF2B5EF4-FFF2-40B4-BE49-F238E27FC236}">
                <a16:creationId xmlns:a16="http://schemas.microsoft.com/office/drawing/2014/main" id="{F5B8D22A-0BF0-4CF7-B8A7-852C0E9331F8}"/>
              </a:ext>
            </a:extLst>
          </p:cNvPr>
          <p:cNvSpPr txBox="1"/>
          <p:nvPr/>
        </p:nvSpPr>
        <p:spPr>
          <a:xfrm>
            <a:off x="10088561" y="3085530"/>
            <a:ext cx="1175973" cy="461665"/>
          </a:xfrm>
          <a:prstGeom prst="rect">
            <a:avLst/>
          </a:prstGeom>
          <a:noFill/>
        </p:spPr>
        <p:txBody>
          <a:bodyPr wrap="square" rtlCol="0">
            <a:spAutoFit/>
          </a:bodyPr>
          <a:lstStyle/>
          <a:p>
            <a:r>
              <a:rPr lang="es-CL" sz="1200" dirty="0">
                <a:solidFill>
                  <a:srgbClr val="173F8A"/>
                </a:solidFill>
              </a:rPr>
              <a:t>Revisar Proyecto</a:t>
            </a:r>
          </a:p>
        </p:txBody>
      </p:sp>
      <p:pic>
        <p:nvPicPr>
          <p:cNvPr id="92" name="Gráfico 91" descr="Círculos con flechas contorno">
            <a:extLst>
              <a:ext uri="{FF2B5EF4-FFF2-40B4-BE49-F238E27FC236}">
                <a16:creationId xmlns:a16="http://schemas.microsoft.com/office/drawing/2014/main" id="{E2E573D7-52EF-4184-9E6F-241AC84C8F90}"/>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9628415" y="2986455"/>
            <a:ext cx="555126" cy="555126"/>
          </a:xfrm>
          <a:prstGeom prst="rect">
            <a:avLst/>
          </a:prstGeom>
        </p:spPr>
      </p:pic>
      <p:sp>
        <p:nvSpPr>
          <p:cNvPr id="10" name="Marcador de número de diapositiva 9">
            <a:extLst>
              <a:ext uri="{FF2B5EF4-FFF2-40B4-BE49-F238E27FC236}">
                <a16:creationId xmlns:a16="http://schemas.microsoft.com/office/drawing/2014/main" id="{F33A873F-64C8-EE49-A105-716011F5244E}"/>
              </a:ext>
            </a:extLst>
          </p:cNvPr>
          <p:cNvSpPr>
            <a:spLocks noGrp="1"/>
          </p:cNvSpPr>
          <p:nvPr>
            <p:ph type="sldNum" sz="quarter" idx="12"/>
          </p:nvPr>
        </p:nvSpPr>
        <p:spPr/>
        <p:txBody>
          <a:bodyPr/>
          <a:lstStyle/>
          <a:p>
            <a:fld id="{14CD7F53-E582-4DB8-AFC8-2F0E90C91147}" type="slidenum">
              <a:rPr lang="es-CL" smtClean="0"/>
              <a:t>8</a:t>
            </a:fld>
            <a:endParaRPr lang="es-CL"/>
          </a:p>
        </p:txBody>
      </p:sp>
    </p:spTree>
    <p:extLst>
      <p:ext uri="{BB962C8B-B14F-4D97-AF65-F5344CB8AC3E}">
        <p14:creationId xmlns:p14="http://schemas.microsoft.com/office/powerpoint/2010/main" val="3387595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B96D6FC-CB64-0743-A341-CEB10CD31CAD}"/>
              </a:ext>
            </a:extLst>
          </p:cNvPr>
          <p:cNvSpPr>
            <a:spLocks noGrp="1"/>
          </p:cNvSpPr>
          <p:nvPr>
            <p:ph idx="1"/>
          </p:nvPr>
        </p:nvSpPr>
        <p:spPr/>
        <p:txBody>
          <a:bodyPr/>
          <a:lstStyle/>
          <a:p>
            <a:r>
              <a:rPr lang="es-CL" dirty="0">
                <a:solidFill>
                  <a:srgbClr val="173F8A"/>
                </a:solidFill>
                <a:latin typeface="Calibri" panose="020F0502020204030204" pitchFamily="34" charset="0"/>
                <a:cs typeface="Calibri" panose="020F0502020204030204" pitchFamily="34" charset="0"/>
              </a:rPr>
              <a:t>Anexo Informe Nº1:</a:t>
            </a:r>
          </a:p>
          <a:p>
            <a:r>
              <a:rPr lang="es-CL" dirty="0">
                <a:solidFill>
                  <a:srgbClr val="173F8A"/>
                </a:solidFill>
                <a:latin typeface="Calibri" panose="020F0502020204030204" pitchFamily="34" charset="0"/>
                <a:cs typeface="Calibri" panose="020F0502020204030204" pitchFamily="34" charset="0"/>
              </a:rPr>
              <a:t> </a:t>
            </a:r>
          </a:p>
          <a:p>
            <a:endParaRPr lang="es-CL" dirty="0">
              <a:latin typeface="Calibri" panose="020F0502020204030204" pitchFamily="34" charset="0"/>
              <a:cs typeface="Calibri" panose="020F0502020204030204" pitchFamily="34" charset="0"/>
            </a:endParaRPr>
          </a:p>
        </p:txBody>
      </p:sp>
      <p:pic>
        <p:nvPicPr>
          <p:cNvPr id="4" name="Imagen 3" descr="Texto&#10;&#10;Descripción generada automáticamente">
            <a:extLst>
              <a:ext uri="{FF2B5EF4-FFF2-40B4-BE49-F238E27FC236}">
                <a16:creationId xmlns:a16="http://schemas.microsoft.com/office/drawing/2014/main" id="{68A4078D-D093-784D-98BA-7301BE5420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056" y="164690"/>
            <a:ext cx="3051730" cy="949427"/>
          </a:xfrm>
          <a:prstGeom prst="rect">
            <a:avLst/>
          </a:prstGeom>
        </p:spPr>
      </p:pic>
      <p:grpSp>
        <p:nvGrpSpPr>
          <p:cNvPr id="5" name="Grupo 4">
            <a:extLst>
              <a:ext uri="{FF2B5EF4-FFF2-40B4-BE49-F238E27FC236}">
                <a16:creationId xmlns:a16="http://schemas.microsoft.com/office/drawing/2014/main" id="{6DB46749-57EF-AE4F-A93D-81277D29FB30}"/>
              </a:ext>
            </a:extLst>
          </p:cNvPr>
          <p:cNvGrpSpPr/>
          <p:nvPr/>
        </p:nvGrpSpPr>
        <p:grpSpPr>
          <a:xfrm>
            <a:off x="0" y="0"/>
            <a:ext cx="355007" cy="3023802"/>
            <a:chOff x="0" y="0"/>
            <a:chExt cx="355007" cy="3023802"/>
          </a:xfrm>
        </p:grpSpPr>
        <p:grpSp>
          <p:nvGrpSpPr>
            <p:cNvPr id="6" name="Grupo 5">
              <a:extLst>
                <a:ext uri="{FF2B5EF4-FFF2-40B4-BE49-F238E27FC236}">
                  <a16:creationId xmlns:a16="http://schemas.microsoft.com/office/drawing/2014/main" id="{6280A8C8-D7F4-2C4B-84CA-F8CB56EFD2B7}"/>
                </a:ext>
              </a:extLst>
            </p:cNvPr>
            <p:cNvGrpSpPr/>
            <p:nvPr/>
          </p:nvGrpSpPr>
          <p:grpSpPr>
            <a:xfrm>
              <a:off x="0" y="639403"/>
              <a:ext cx="355007" cy="2384399"/>
              <a:chOff x="-3218" y="0"/>
              <a:chExt cx="355007" cy="2384399"/>
            </a:xfrm>
          </p:grpSpPr>
          <p:sp>
            <p:nvSpPr>
              <p:cNvPr id="8" name="Rectángulo 7">
                <a:extLst>
                  <a:ext uri="{FF2B5EF4-FFF2-40B4-BE49-F238E27FC236}">
                    <a16:creationId xmlns:a16="http://schemas.microsoft.com/office/drawing/2014/main" id="{3A6FF245-7C80-F24D-A2BC-6BDEA7D70AF0}"/>
                  </a:ext>
                </a:extLst>
              </p:cNvPr>
              <p:cNvSpPr/>
              <p:nvPr/>
            </p:nvSpPr>
            <p:spPr>
              <a:xfrm rot="16200000">
                <a:off x="-184743" y="181526"/>
                <a:ext cx="718057" cy="355006"/>
              </a:xfrm>
              <a:prstGeom prst="rect">
                <a:avLst/>
              </a:prstGeom>
              <a:solidFill>
                <a:srgbClr val="173F8A"/>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9" name="Rectángulo 8">
                <a:extLst>
                  <a:ext uri="{FF2B5EF4-FFF2-40B4-BE49-F238E27FC236}">
                    <a16:creationId xmlns:a16="http://schemas.microsoft.com/office/drawing/2014/main" id="{961F544C-E127-8F49-9B42-8621DB2AADAA}"/>
                  </a:ext>
                </a:extLst>
              </p:cNvPr>
              <p:cNvSpPr/>
              <p:nvPr/>
            </p:nvSpPr>
            <p:spPr>
              <a:xfrm rot="16200000">
                <a:off x="-242299" y="957141"/>
                <a:ext cx="833170" cy="355006"/>
              </a:xfrm>
              <a:prstGeom prst="rect">
                <a:avLst/>
              </a:prstGeom>
              <a:solidFill>
                <a:srgbClr val="FEC60D"/>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0" name="Rectángulo 9">
                <a:extLst>
                  <a:ext uri="{FF2B5EF4-FFF2-40B4-BE49-F238E27FC236}">
                    <a16:creationId xmlns:a16="http://schemas.microsoft.com/office/drawing/2014/main" id="{0960FB31-F2DC-8D43-8D3A-A9B9B4DF7648}"/>
                  </a:ext>
                </a:extLst>
              </p:cNvPr>
              <p:cNvSpPr/>
              <p:nvPr/>
            </p:nvSpPr>
            <p:spPr>
              <a:xfrm rot="16200000">
                <a:off x="-242300" y="1790311"/>
                <a:ext cx="833170" cy="355006"/>
              </a:xfrm>
              <a:prstGeom prst="rect">
                <a:avLst/>
              </a:prstGeom>
              <a:solidFill>
                <a:srgbClr val="E3AE0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sp>
          <p:nvSpPr>
            <p:cNvPr id="7" name="Rectángulo 6">
              <a:extLst>
                <a:ext uri="{FF2B5EF4-FFF2-40B4-BE49-F238E27FC236}">
                  <a16:creationId xmlns:a16="http://schemas.microsoft.com/office/drawing/2014/main" id="{977F024C-729B-A244-AAEB-53786CA34094}"/>
                </a:ext>
              </a:extLst>
            </p:cNvPr>
            <p:cNvSpPr/>
            <p:nvPr/>
          </p:nvSpPr>
          <p:spPr>
            <a:xfrm rot="16200000">
              <a:off x="-142199" y="142199"/>
              <a:ext cx="639403" cy="355006"/>
            </a:xfrm>
            <a:prstGeom prst="rect">
              <a:avLst/>
            </a:prstGeom>
            <a:solidFill>
              <a:srgbClr val="0176DE"/>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highlight>
                  <a:srgbClr val="FEC60D"/>
                </a:highlight>
              </a:endParaRPr>
            </a:p>
          </p:txBody>
        </p:sp>
      </p:grpSp>
      <p:sp>
        <p:nvSpPr>
          <p:cNvPr id="11" name="Rectángulo 10">
            <a:extLst>
              <a:ext uri="{FF2B5EF4-FFF2-40B4-BE49-F238E27FC236}">
                <a16:creationId xmlns:a16="http://schemas.microsoft.com/office/drawing/2014/main" id="{78E04A60-007C-744F-AF42-8433A6B6B552}"/>
              </a:ext>
            </a:extLst>
          </p:cNvPr>
          <p:cNvSpPr/>
          <p:nvPr/>
        </p:nvSpPr>
        <p:spPr>
          <a:xfrm>
            <a:off x="-3218" y="6372520"/>
            <a:ext cx="12195218" cy="485480"/>
          </a:xfrm>
          <a:prstGeom prst="rect">
            <a:avLst/>
          </a:prstGeom>
          <a:solidFill>
            <a:srgbClr val="017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Marcador de número de diapositiva 11">
            <a:extLst>
              <a:ext uri="{FF2B5EF4-FFF2-40B4-BE49-F238E27FC236}">
                <a16:creationId xmlns:a16="http://schemas.microsoft.com/office/drawing/2014/main" id="{946F67EC-DD14-6D4B-B02D-146D6E3EEAAD}"/>
              </a:ext>
            </a:extLst>
          </p:cNvPr>
          <p:cNvSpPr>
            <a:spLocks noGrp="1"/>
          </p:cNvSpPr>
          <p:nvPr>
            <p:ph type="sldNum" sz="quarter" idx="12"/>
          </p:nvPr>
        </p:nvSpPr>
        <p:spPr/>
        <p:txBody>
          <a:bodyPr/>
          <a:lstStyle/>
          <a:p>
            <a:fld id="{14CD7F53-E582-4DB8-AFC8-2F0E90C91147}" type="slidenum">
              <a:rPr lang="es-CL" smtClean="0"/>
              <a:t>9</a:t>
            </a:fld>
            <a:endParaRPr lang="es-CL"/>
          </a:p>
        </p:txBody>
      </p:sp>
    </p:spTree>
    <p:extLst>
      <p:ext uri="{BB962C8B-B14F-4D97-AF65-F5344CB8AC3E}">
        <p14:creationId xmlns:p14="http://schemas.microsoft.com/office/powerpoint/2010/main" val="120729903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1155</TotalTime>
  <Words>1026</Words>
  <Application>Microsoft Macintosh PowerPoint</Application>
  <PresentationFormat>Panorámica</PresentationFormat>
  <Paragraphs>105</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Calibri</vt:lpstr>
      <vt:lpstr>Calibri Light</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Silva Parraguez, Felipe</dc:creator>
  <cp:lastModifiedBy>Cifuentes Casado Joaquin Alejandro</cp:lastModifiedBy>
  <cp:revision>55</cp:revision>
  <dcterms:created xsi:type="dcterms:W3CDTF">2021-05-13T02:48:49Z</dcterms:created>
  <dcterms:modified xsi:type="dcterms:W3CDTF">2021-07-06T12:33:05Z</dcterms:modified>
</cp:coreProperties>
</file>