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Poppins Bold" charset="1" panose="00000800000000000000"/>
      <p:regular r:id="rId14"/>
    </p:embeddedFont>
    <p:embeddedFont>
      <p:font typeface="Poppins" charset="1" panose="00000500000000000000"/>
      <p:regular r:id="rId15"/>
    </p:embeddedFont>
    <p:embeddedFont>
      <p:font typeface="Inter Bold" charset="1" panose="020B0802030000000004"/>
      <p:regular r:id="rId16"/>
    </p:embeddedFont>
    <p:embeddedFont>
      <p:font typeface="Inter" charset="1" panose="020B0502030000000004"/>
      <p:regular r:id="rId17"/>
    </p:embeddedFont>
    <p:embeddedFont>
      <p:font typeface="Times New Roman" charset="1" panose="02030502070405020303"/>
      <p:regular r:id="rId18"/>
    </p:embeddedFont>
    <p:embeddedFont>
      <p:font typeface="Open Sauce Bold" charset="1" panose="000008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 Id="rId6" Target="../media/image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grpSp>
        <p:nvGrpSpPr>
          <p:cNvPr name="Group 3" id="3"/>
          <p:cNvGrpSpPr/>
          <p:nvPr/>
        </p:nvGrpSpPr>
        <p:grpSpPr>
          <a:xfrm rot="0">
            <a:off x="-696772" y="-752075"/>
            <a:ext cx="7250812" cy="2295125"/>
            <a:chOff x="0" y="0"/>
            <a:chExt cx="1909679" cy="604477"/>
          </a:xfrm>
        </p:grpSpPr>
        <p:sp>
          <p:nvSpPr>
            <p:cNvPr name="Freeform 4" id="4"/>
            <p:cNvSpPr/>
            <p:nvPr/>
          </p:nvSpPr>
          <p:spPr>
            <a:xfrm flipH="false" flipV="false" rot="0">
              <a:off x="0" y="0"/>
              <a:ext cx="1909679" cy="604477"/>
            </a:xfrm>
            <a:custGeom>
              <a:avLst/>
              <a:gdLst/>
              <a:ahLst/>
              <a:cxnLst/>
              <a:rect r="r" b="b" t="t" l="l"/>
              <a:pathLst>
                <a:path h="604477" w="1909679">
                  <a:moveTo>
                    <a:pt x="37371" y="0"/>
                  </a:moveTo>
                  <a:lnTo>
                    <a:pt x="1872308" y="0"/>
                  </a:lnTo>
                  <a:cubicBezTo>
                    <a:pt x="1882220" y="0"/>
                    <a:pt x="1891725" y="3937"/>
                    <a:pt x="1898733" y="10946"/>
                  </a:cubicBezTo>
                  <a:cubicBezTo>
                    <a:pt x="1905742" y="17954"/>
                    <a:pt x="1909679" y="27459"/>
                    <a:pt x="1909679" y="37371"/>
                  </a:cubicBezTo>
                  <a:lnTo>
                    <a:pt x="1909679" y="567107"/>
                  </a:lnTo>
                  <a:cubicBezTo>
                    <a:pt x="1909679" y="577018"/>
                    <a:pt x="1905742" y="586523"/>
                    <a:pt x="1898733" y="593532"/>
                  </a:cubicBezTo>
                  <a:cubicBezTo>
                    <a:pt x="1891725" y="600540"/>
                    <a:pt x="1882220" y="604477"/>
                    <a:pt x="1872308" y="604477"/>
                  </a:cubicBezTo>
                  <a:lnTo>
                    <a:pt x="37371" y="604477"/>
                  </a:lnTo>
                  <a:cubicBezTo>
                    <a:pt x="27459" y="604477"/>
                    <a:pt x="17954" y="600540"/>
                    <a:pt x="10946" y="593532"/>
                  </a:cubicBezTo>
                  <a:cubicBezTo>
                    <a:pt x="3937" y="586523"/>
                    <a:pt x="0" y="577018"/>
                    <a:pt x="0" y="567107"/>
                  </a:cubicBezTo>
                  <a:lnTo>
                    <a:pt x="0" y="37371"/>
                  </a:lnTo>
                  <a:cubicBezTo>
                    <a:pt x="0" y="27459"/>
                    <a:pt x="3937" y="17954"/>
                    <a:pt x="10946" y="10946"/>
                  </a:cubicBezTo>
                  <a:cubicBezTo>
                    <a:pt x="17954" y="3937"/>
                    <a:pt x="27459" y="0"/>
                    <a:pt x="37371" y="0"/>
                  </a:cubicBezTo>
                  <a:close/>
                </a:path>
              </a:pathLst>
            </a:custGeom>
            <a:solidFill>
              <a:srgbClr val="000000">
                <a:alpha val="0"/>
              </a:srgbClr>
            </a:solidFill>
            <a:ln w="38100" cap="rnd">
              <a:solidFill>
                <a:srgbClr val="0B2343"/>
              </a:solidFill>
              <a:prstDash val="solid"/>
              <a:round/>
            </a:ln>
          </p:spPr>
        </p:sp>
        <p:sp>
          <p:nvSpPr>
            <p:cNvPr name="TextBox 5" id="5"/>
            <p:cNvSpPr txBox="true"/>
            <p:nvPr/>
          </p:nvSpPr>
          <p:spPr>
            <a:xfrm>
              <a:off x="0" y="-47625"/>
              <a:ext cx="1909679" cy="652102"/>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1945396" y="-2957553"/>
            <a:ext cx="4410955" cy="4410955"/>
          </a:xfrm>
          <a:custGeom>
            <a:avLst/>
            <a:gdLst/>
            <a:ahLst/>
            <a:cxnLst/>
            <a:rect r="r" b="b" t="t" l="l"/>
            <a:pathLst>
              <a:path h="4410955" w="4410955">
                <a:moveTo>
                  <a:pt x="0" y="0"/>
                </a:moveTo>
                <a:lnTo>
                  <a:pt x="4410956" y="0"/>
                </a:lnTo>
                <a:lnTo>
                  <a:pt x="4410956" y="4410956"/>
                </a:lnTo>
                <a:lnTo>
                  <a:pt x="0" y="44109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15801211" y="1957234"/>
            <a:ext cx="4573877" cy="421425"/>
            <a:chOff x="0" y="0"/>
            <a:chExt cx="1204643" cy="110993"/>
          </a:xfrm>
        </p:grpSpPr>
        <p:sp>
          <p:nvSpPr>
            <p:cNvPr name="Freeform 8" id="8"/>
            <p:cNvSpPr/>
            <p:nvPr/>
          </p:nvSpPr>
          <p:spPr>
            <a:xfrm flipH="false" flipV="false" rot="0">
              <a:off x="0" y="0"/>
              <a:ext cx="1204643" cy="110993"/>
            </a:xfrm>
            <a:custGeom>
              <a:avLst/>
              <a:gdLst/>
              <a:ahLst/>
              <a:cxnLst/>
              <a:rect r="r" b="b" t="t" l="l"/>
              <a:pathLst>
                <a:path h="110993" w="1204643">
                  <a:moveTo>
                    <a:pt x="55496" y="0"/>
                  </a:moveTo>
                  <a:lnTo>
                    <a:pt x="1149146" y="0"/>
                  </a:lnTo>
                  <a:cubicBezTo>
                    <a:pt x="1163865" y="0"/>
                    <a:pt x="1177981" y="5847"/>
                    <a:pt x="1188388" y="16254"/>
                  </a:cubicBezTo>
                  <a:cubicBezTo>
                    <a:pt x="1198796" y="26662"/>
                    <a:pt x="1204643" y="40778"/>
                    <a:pt x="1204643" y="55496"/>
                  </a:cubicBezTo>
                  <a:lnTo>
                    <a:pt x="1204643" y="55496"/>
                  </a:lnTo>
                  <a:cubicBezTo>
                    <a:pt x="1204643" y="86146"/>
                    <a:pt x="1179796" y="110993"/>
                    <a:pt x="1149146" y="110993"/>
                  </a:cubicBezTo>
                  <a:lnTo>
                    <a:pt x="55496" y="110993"/>
                  </a:lnTo>
                  <a:cubicBezTo>
                    <a:pt x="24847" y="110993"/>
                    <a:pt x="0" y="86146"/>
                    <a:pt x="0" y="55496"/>
                  </a:cubicBezTo>
                  <a:lnTo>
                    <a:pt x="0" y="55496"/>
                  </a:lnTo>
                  <a:cubicBezTo>
                    <a:pt x="0" y="24847"/>
                    <a:pt x="24847" y="0"/>
                    <a:pt x="55496" y="0"/>
                  </a:cubicBezTo>
                  <a:close/>
                </a:path>
              </a:pathLst>
            </a:custGeom>
            <a:solidFill>
              <a:srgbClr val="0B2343"/>
            </a:solidFill>
          </p:spPr>
        </p:sp>
        <p:sp>
          <p:nvSpPr>
            <p:cNvPr name="TextBox 9" id="9"/>
            <p:cNvSpPr txBox="true"/>
            <p:nvPr/>
          </p:nvSpPr>
          <p:spPr>
            <a:xfrm>
              <a:off x="0" y="-47625"/>
              <a:ext cx="1204643" cy="158618"/>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6171912"/>
            <a:ext cx="2323580" cy="4115088"/>
            <a:chOff x="0" y="0"/>
            <a:chExt cx="611972" cy="1083809"/>
          </a:xfrm>
        </p:grpSpPr>
        <p:sp>
          <p:nvSpPr>
            <p:cNvPr name="Freeform 11" id="11"/>
            <p:cNvSpPr/>
            <p:nvPr/>
          </p:nvSpPr>
          <p:spPr>
            <a:xfrm flipH="false" flipV="false" rot="0">
              <a:off x="0" y="0"/>
              <a:ext cx="611972" cy="1083809"/>
            </a:xfrm>
            <a:custGeom>
              <a:avLst/>
              <a:gdLst/>
              <a:ahLst/>
              <a:cxnLst/>
              <a:rect r="r" b="b" t="t" l="l"/>
              <a:pathLst>
                <a:path h="1083809" w="611972">
                  <a:moveTo>
                    <a:pt x="0" y="0"/>
                  </a:moveTo>
                  <a:lnTo>
                    <a:pt x="611972" y="0"/>
                  </a:lnTo>
                  <a:lnTo>
                    <a:pt x="611972" y="1083809"/>
                  </a:lnTo>
                  <a:lnTo>
                    <a:pt x="0" y="1083809"/>
                  </a:lnTo>
                  <a:close/>
                </a:path>
              </a:pathLst>
            </a:custGeom>
            <a:solidFill>
              <a:srgbClr val="0B2343"/>
            </a:solidFill>
          </p:spPr>
        </p:sp>
        <p:sp>
          <p:nvSpPr>
            <p:cNvPr name="TextBox 12" id="12"/>
            <p:cNvSpPr txBox="true"/>
            <p:nvPr/>
          </p:nvSpPr>
          <p:spPr>
            <a:xfrm>
              <a:off x="0" y="-47625"/>
              <a:ext cx="611972" cy="1131434"/>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381828" y="9676925"/>
            <a:ext cx="6277209" cy="1848088"/>
            <a:chOff x="0" y="0"/>
            <a:chExt cx="1653257" cy="486739"/>
          </a:xfrm>
        </p:grpSpPr>
        <p:sp>
          <p:nvSpPr>
            <p:cNvPr name="Freeform 14" id="14"/>
            <p:cNvSpPr/>
            <p:nvPr/>
          </p:nvSpPr>
          <p:spPr>
            <a:xfrm flipH="false" flipV="false" rot="0">
              <a:off x="0" y="0"/>
              <a:ext cx="1653257" cy="486739"/>
            </a:xfrm>
            <a:custGeom>
              <a:avLst/>
              <a:gdLst/>
              <a:ahLst/>
              <a:cxnLst/>
              <a:rect r="r" b="b" t="t" l="l"/>
              <a:pathLst>
                <a:path h="486739" w="1653257">
                  <a:moveTo>
                    <a:pt x="43167" y="0"/>
                  </a:moveTo>
                  <a:lnTo>
                    <a:pt x="1610090" y="0"/>
                  </a:lnTo>
                  <a:cubicBezTo>
                    <a:pt x="1633930" y="0"/>
                    <a:pt x="1653257" y="19326"/>
                    <a:pt x="1653257" y="43167"/>
                  </a:cubicBezTo>
                  <a:lnTo>
                    <a:pt x="1653257" y="443572"/>
                  </a:lnTo>
                  <a:cubicBezTo>
                    <a:pt x="1653257" y="467413"/>
                    <a:pt x="1633930" y="486739"/>
                    <a:pt x="1610090" y="486739"/>
                  </a:cubicBezTo>
                  <a:lnTo>
                    <a:pt x="43167" y="486739"/>
                  </a:lnTo>
                  <a:cubicBezTo>
                    <a:pt x="19326" y="486739"/>
                    <a:pt x="0" y="467413"/>
                    <a:pt x="0" y="443572"/>
                  </a:cubicBezTo>
                  <a:lnTo>
                    <a:pt x="0" y="43167"/>
                  </a:lnTo>
                  <a:cubicBezTo>
                    <a:pt x="0" y="19326"/>
                    <a:pt x="19326" y="0"/>
                    <a:pt x="43167" y="0"/>
                  </a:cubicBezTo>
                  <a:close/>
                </a:path>
              </a:pathLst>
            </a:custGeom>
            <a:solidFill>
              <a:srgbClr val="1C3F60">
                <a:alpha val="49804"/>
              </a:srgbClr>
            </a:solidFill>
            <a:ln cap="rnd">
              <a:noFill/>
              <a:prstDash val="solid"/>
              <a:round/>
            </a:ln>
          </p:spPr>
        </p:sp>
        <p:sp>
          <p:nvSpPr>
            <p:cNvPr name="TextBox 15" id="15"/>
            <p:cNvSpPr txBox="true"/>
            <p:nvPr/>
          </p:nvSpPr>
          <p:spPr>
            <a:xfrm>
              <a:off x="0" y="-47625"/>
              <a:ext cx="1653257" cy="534364"/>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13586107" y="8605907"/>
            <a:ext cx="6277209" cy="2142035"/>
            <a:chOff x="0" y="0"/>
            <a:chExt cx="1653257" cy="564157"/>
          </a:xfrm>
        </p:grpSpPr>
        <p:sp>
          <p:nvSpPr>
            <p:cNvPr name="Freeform 17" id="17"/>
            <p:cNvSpPr/>
            <p:nvPr/>
          </p:nvSpPr>
          <p:spPr>
            <a:xfrm flipH="false" flipV="false" rot="0">
              <a:off x="0" y="0"/>
              <a:ext cx="1653257" cy="564157"/>
            </a:xfrm>
            <a:custGeom>
              <a:avLst/>
              <a:gdLst/>
              <a:ahLst/>
              <a:cxnLst/>
              <a:rect r="r" b="b" t="t" l="l"/>
              <a:pathLst>
                <a:path h="564157" w="1653257">
                  <a:moveTo>
                    <a:pt x="43167" y="0"/>
                  </a:moveTo>
                  <a:lnTo>
                    <a:pt x="1610090" y="0"/>
                  </a:lnTo>
                  <a:cubicBezTo>
                    <a:pt x="1633930" y="0"/>
                    <a:pt x="1653257" y="19326"/>
                    <a:pt x="1653257" y="43167"/>
                  </a:cubicBezTo>
                  <a:lnTo>
                    <a:pt x="1653257" y="520991"/>
                  </a:lnTo>
                  <a:cubicBezTo>
                    <a:pt x="1653257" y="544831"/>
                    <a:pt x="1633930" y="564157"/>
                    <a:pt x="1610090" y="564157"/>
                  </a:cubicBezTo>
                  <a:lnTo>
                    <a:pt x="43167" y="564157"/>
                  </a:lnTo>
                  <a:cubicBezTo>
                    <a:pt x="19326" y="564157"/>
                    <a:pt x="0" y="544831"/>
                    <a:pt x="0" y="520991"/>
                  </a:cubicBezTo>
                  <a:lnTo>
                    <a:pt x="0" y="43167"/>
                  </a:lnTo>
                  <a:cubicBezTo>
                    <a:pt x="0" y="19326"/>
                    <a:pt x="19326" y="0"/>
                    <a:pt x="43167" y="0"/>
                  </a:cubicBezTo>
                  <a:close/>
                </a:path>
              </a:pathLst>
            </a:custGeom>
            <a:solidFill>
              <a:srgbClr val="1C3F60"/>
            </a:solidFill>
            <a:ln cap="rnd">
              <a:noFill/>
              <a:prstDash val="solid"/>
              <a:round/>
            </a:ln>
          </p:spPr>
        </p:sp>
        <p:sp>
          <p:nvSpPr>
            <p:cNvPr name="TextBox 18" id="18"/>
            <p:cNvSpPr txBox="true"/>
            <p:nvPr/>
          </p:nvSpPr>
          <p:spPr>
            <a:xfrm>
              <a:off x="0" y="-47625"/>
              <a:ext cx="1653257" cy="611782"/>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11738380" y="9386821"/>
            <a:ext cx="6822571" cy="1719567"/>
            <a:chOff x="0" y="0"/>
            <a:chExt cx="1796891" cy="452890"/>
          </a:xfrm>
        </p:grpSpPr>
        <p:sp>
          <p:nvSpPr>
            <p:cNvPr name="Freeform 20" id="20"/>
            <p:cNvSpPr/>
            <p:nvPr/>
          </p:nvSpPr>
          <p:spPr>
            <a:xfrm flipH="false" flipV="false" rot="0">
              <a:off x="0" y="0"/>
              <a:ext cx="1796891" cy="452890"/>
            </a:xfrm>
            <a:custGeom>
              <a:avLst/>
              <a:gdLst/>
              <a:ahLst/>
              <a:cxnLst/>
              <a:rect r="r" b="b" t="t" l="l"/>
              <a:pathLst>
                <a:path h="452890" w="1796891">
                  <a:moveTo>
                    <a:pt x="39716" y="0"/>
                  </a:moveTo>
                  <a:lnTo>
                    <a:pt x="1757175" y="0"/>
                  </a:lnTo>
                  <a:cubicBezTo>
                    <a:pt x="1779109" y="0"/>
                    <a:pt x="1796891" y="17782"/>
                    <a:pt x="1796891" y="39716"/>
                  </a:cubicBezTo>
                  <a:lnTo>
                    <a:pt x="1796891" y="413174"/>
                  </a:lnTo>
                  <a:cubicBezTo>
                    <a:pt x="1796891" y="423707"/>
                    <a:pt x="1792707" y="433809"/>
                    <a:pt x="1785258" y="441258"/>
                  </a:cubicBezTo>
                  <a:cubicBezTo>
                    <a:pt x="1777810" y="448706"/>
                    <a:pt x="1767708" y="452890"/>
                    <a:pt x="1757175" y="452890"/>
                  </a:cubicBezTo>
                  <a:lnTo>
                    <a:pt x="39716" y="452890"/>
                  </a:lnTo>
                  <a:cubicBezTo>
                    <a:pt x="29183" y="452890"/>
                    <a:pt x="19081" y="448706"/>
                    <a:pt x="11633" y="441258"/>
                  </a:cubicBezTo>
                  <a:cubicBezTo>
                    <a:pt x="4184" y="433809"/>
                    <a:pt x="0" y="423707"/>
                    <a:pt x="0" y="413174"/>
                  </a:cubicBezTo>
                  <a:lnTo>
                    <a:pt x="0" y="39716"/>
                  </a:lnTo>
                  <a:cubicBezTo>
                    <a:pt x="0" y="29183"/>
                    <a:pt x="4184" y="19081"/>
                    <a:pt x="11633" y="11633"/>
                  </a:cubicBezTo>
                  <a:cubicBezTo>
                    <a:pt x="19081" y="4184"/>
                    <a:pt x="29183" y="0"/>
                    <a:pt x="39716" y="0"/>
                  </a:cubicBezTo>
                  <a:close/>
                </a:path>
              </a:pathLst>
            </a:custGeom>
            <a:solidFill>
              <a:srgbClr val="3FA3FF">
                <a:alpha val="49804"/>
              </a:srgbClr>
            </a:solidFill>
            <a:ln cap="rnd">
              <a:noFill/>
              <a:prstDash val="solid"/>
              <a:round/>
            </a:ln>
          </p:spPr>
        </p:sp>
        <p:sp>
          <p:nvSpPr>
            <p:cNvPr name="TextBox 21" id="21"/>
            <p:cNvSpPr txBox="true"/>
            <p:nvPr/>
          </p:nvSpPr>
          <p:spPr>
            <a:xfrm>
              <a:off x="0" y="-47625"/>
              <a:ext cx="1796891" cy="500515"/>
            </a:xfrm>
            <a:prstGeom prst="rect">
              <a:avLst/>
            </a:prstGeom>
          </p:spPr>
          <p:txBody>
            <a:bodyPr anchor="ctr" rtlCol="false" tIns="50800" lIns="50800" bIns="50800" rIns="50800"/>
            <a:lstStyle/>
            <a:p>
              <a:pPr algn="ctr">
                <a:lnSpc>
                  <a:spcPts val="2659"/>
                </a:lnSpc>
              </a:pPr>
            </a:p>
          </p:txBody>
        </p:sp>
      </p:grpSp>
      <p:sp>
        <p:nvSpPr>
          <p:cNvPr name="AutoShape 22" id="22"/>
          <p:cNvSpPr/>
          <p:nvPr/>
        </p:nvSpPr>
        <p:spPr>
          <a:xfrm>
            <a:off x="17179641" y="5143500"/>
            <a:ext cx="0" cy="3898928"/>
          </a:xfrm>
          <a:prstGeom prst="line">
            <a:avLst/>
          </a:prstGeom>
          <a:ln cap="flat" w="19050">
            <a:solidFill>
              <a:srgbClr val="3FA3FF"/>
            </a:solidFill>
            <a:prstDash val="solid"/>
            <a:headEnd type="none" len="sm" w="sm"/>
            <a:tailEnd type="none" len="sm" w="sm"/>
          </a:ln>
        </p:spPr>
      </p:sp>
      <p:sp>
        <p:nvSpPr>
          <p:cNvPr name="AutoShape 23" id="23"/>
          <p:cNvSpPr/>
          <p:nvPr/>
        </p:nvSpPr>
        <p:spPr>
          <a:xfrm>
            <a:off x="17024315" y="5143500"/>
            <a:ext cx="0" cy="3898928"/>
          </a:xfrm>
          <a:prstGeom prst="line">
            <a:avLst/>
          </a:prstGeom>
          <a:ln cap="flat" w="19050">
            <a:solidFill>
              <a:srgbClr val="3FA3FF"/>
            </a:solidFill>
            <a:prstDash val="solid"/>
            <a:headEnd type="none" len="sm" w="sm"/>
            <a:tailEnd type="none" len="sm" w="sm"/>
          </a:ln>
        </p:spPr>
      </p:sp>
      <p:sp>
        <p:nvSpPr>
          <p:cNvPr name="AutoShape 24" id="24"/>
          <p:cNvSpPr/>
          <p:nvPr/>
        </p:nvSpPr>
        <p:spPr>
          <a:xfrm>
            <a:off x="16868989" y="5143500"/>
            <a:ext cx="0" cy="3898928"/>
          </a:xfrm>
          <a:prstGeom prst="line">
            <a:avLst/>
          </a:prstGeom>
          <a:ln cap="flat" w="19050">
            <a:solidFill>
              <a:srgbClr val="3FA3FF"/>
            </a:solidFill>
            <a:prstDash val="solid"/>
            <a:headEnd type="none" len="sm" w="sm"/>
            <a:tailEnd type="none" len="sm" w="sm"/>
          </a:ln>
        </p:spPr>
      </p:sp>
      <p:sp>
        <p:nvSpPr>
          <p:cNvPr name="AutoShape 25" id="25"/>
          <p:cNvSpPr/>
          <p:nvPr/>
        </p:nvSpPr>
        <p:spPr>
          <a:xfrm>
            <a:off x="16713664" y="5143500"/>
            <a:ext cx="0" cy="3898928"/>
          </a:xfrm>
          <a:prstGeom prst="line">
            <a:avLst/>
          </a:prstGeom>
          <a:ln cap="flat" w="19050">
            <a:solidFill>
              <a:srgbClr val="3FA3FF"/>
            </a:solidFill>
            <a:prstDash val="solid"/>
            <a:headEnd type="none" len="sm" w="sm"/>
            <a:tailEnd type="none" len="sm" w="sm"/>
          </a:ln>
        </p:spPr>
      </p:sp>
      <p:sp>
        <p:nvSpPr>
          <p:cNvPr name="AutoShape 26" id="26"/>
          <p:cNvSpPr/>
          <p:nvPr/>
        </p:nvSpPr>
        <p:spPr>
          <a:xfrm>
            <a:off x="16558338" y="5143500"/>
            <a:ext cx="0" cy="3898928"/>
          </a:xfrm>
          <a:prstGeom prst="line">
            <a:avLst/>
          </a:prstGeom>
          <a:ln cap="flat" w="19050">
            <a:solidFill>
              <a:srgbClr val="3FA3FF"/>
            </a:solidFill>
            <a:prstDash val="solid"/>
            <a:headEnd type="none" len="sm" w="sm"/>
            <a:tailEnd type="none" len="sm" w="sm"/>
          </a:ln>
        </p:spPr>
      </p:sp>
      <p:sp>
        <p:nvSpPr>
          <p:cNvPr name="AutoShape 27" id="27"/>
          <p:cNvSpPr/>
          <p:nvPr/>
        </p:nvSpPr>
        <p:spPr>
          <a:xfrm>
            <a:off x="16403013" y="5143500"/>
            <a:ext cx="0" cy="3898928"/>
          </a:xfrm>
          <a:prstGeom prst="line">
            <a:avLst/>
          </a:prstGeom>
          <a:ln cap="flat" w="19050">
            <a:solidFill>
              <a:srgbClr val="3FA3FF"/>
            </a:solidFill>
            <a:prstDash val="solid"/>
            <a:headEnd type="none" len="sm" w="sm"/>
            <a:tailEnd type="none" len="sm" w="sm"/>
          </a:ln>
        </p:spPr>
      </p:sp>
      <p:sp>
        <p:nvSpPr>
          <p:cNvPr name="AutoShape 28" id="28"/>
          <p:cNvSpPr/>
          <p:nvPr/>
        </p:nvSpPr>
        <p:spPr>
          <a:xfrm>
            <a:off x="16247687" y="5143500"/>
            <a:ext cx="0" cy="3898928"/>
          </a:xfrm>
          <a:prstGeom prst="line">
            <a:avLst/>
          </a:prstGeom>
          <a:ln cap="flat" w="19050">
            <a:solidFill>
              <a:srgbClr val="3FA3FF"/>
            </a:solidFill>
            <a:prstDash val="solid"/>
            <a:headEnd type="none" len="sm" w="sm"/>
            <a:tailEnd type="none" len="sm" w="sm"/>
          </a:ln>
        </p:spPr>
      </p:sp>
      <p:sp>
        <p:nvSpPr>
          <p:cNvPr name="AutoShape 29" id="29"/>
          <p:cNvSpPr/>
          <p:nvPr/>
        </p:nvSpPr>
        <p:spPr>
          <a:xfrm>
            <a:off x="16092362" y="5143500"/>
            <a:ext cx="0" cy="3898928"/>
          </a:xfrm>
          <a:prstGeom prst="line">
            <a:avLst/>
          </a:prstGeom>
          <a:ln cap="flat" w="19050">
            <a:solidFill>
              <a:srgbClr val="3FA3FF"/>
            </a:solidFill>
            <a:prstDash val="solid"/>
            <a:headEnd type="none" len="sm" w="sm"/>
            <a:tailEnd type="none" len="sm" w="sm"/>
          </a:ln>
        </p:spPr>
      </p:sp>
      <p:sp>
        <p:nvSpPr>
          <p:cNvPr name="AutoShape 30" id="30"/>
          <p:cNvSpPr/>
          <p:nvPr/>
        </p:nvSpPr>
        <p:spPr>
          <a:xfrm>
            <a:off x="15937036" y="5143500"/>
            <a:ext cx="0" cy="3898928"/>
          </a:xfrm>
          <a:prstGeom prst="line">
            <a:avLst/>
          </a:prstGeom>
          <a:ln cap="flat" w="19050">
            <a:solidFill>
              <a:srgbClr val="3FA3FF"/>
            </a:solidFill>
            <a:prstDash val="solid"/>
            <a:headEnd type="none" len="sm" w="sm"/>
            <a:tailEnd type="none" len="sm" w="sm"/>
          </a:ln>
        </p:spPr>
      </p:sp>
      <p:sp>
        <p:nvSpPr>
          <p:cNvPr name="AutoShape 31" id="31"/>
          <p:cNvSpPr/>
          <p:nvPr/>
        </p:nvSpPr>
        <p:spPr>
          <a:xfrm>
            <a:off x="15781710" y="5143500"/>
            <a:ext cx="0" cy="3898928"/>
          </a:xfrm>
          <a:prstGeom prst="line">
            <a:avLst/>
          </a:prstGeom>
          <a:ln cap="flat" w="19050">
            <a:solidFill>
              <a:srgbClr val="3FA3FF"/>
            </a:solidFill>
            <a:prstDash val="solid"/>
            <a:headEnd type="none" len="sm" w="sm"/>
            <a:tailEnd type="none" len="sm" w="sm"/>
          </a:ln>
        </p:spPr>
      </p:sp>
      <p:sp>
        <p:nvSpPr>
          <p:cNvPr name="AutoShape 32" id="32"/>
          <p:cNvSpPr/>
          <p:nvPr/>
        </p:nvSpPr>
        <p:spPr>
          <a:xfrm>
            <a:off x="15626385" y="5143500"/>
            <a:ext cx="0" cy="3898928"/>
          </a:xfrm>
          <a:prstGeom prst="line">
            <a:avLst/>
          </a:prstGeom>
          <a:ln cap="flat" w="19050">
            <a:solidFill>
              <a:srgbClr val="3FA3FF"/>
            </a:solidFill>
            <a:prstDash val="solid"/>
            <a:headEnd type="none" len="sm" w="sm"/>
            <a:tailEnd type="none" len="sm" w="sm"/>
          </a:ln>
        </p:spPr>
      </p:sp>
      <p:sp>
        <p:nvSpPr>
          <p:cNvPr name="AutoShape 33" id="33"/>
          <p:cNvSpPr/>
          <p:nvPr/>
        </p:nvSpPr>
        <p:spPr>
          <a:xfrm>
            <a:off x="15471059" y="5143500"/>
            <a:ext cx="0" cy="3898928"/>
          </a:xfrm>
          <a:prstGeom prst="line">
            <a:avLst/>
          </a:prstGeom>
          <a:ln cap="flat" w="19050">
            <a:solidFill>
              <a:srgbClr val="3FA3FF"/>
            </a:solidFill>
            <a:prstDash val="solid"/>
            <a:headEnd type="none" len="sm" w="sm"/>
            <a:tailEnd type="none" len="sm" w="sm"/>
          </a:ln>
        </p:spPr>
      </p:sp>
      <p:sp>
        <p:nvSpPr>
          <p:cNvPr name="AutoShape 34" id="34"/>
          <p:cNvSpPr/>
          <p:nvPr/>
        </p:nvSpPr>
        <p:spPr>
          <a:xfrm>
            <a:off x="15315734" y="5143500"/>
            <a:ext cx="0" cy="3898928"/>
          </a:xfrm>
          <a:prstGeom prst="line">
            <a:avLst/>
          </a:prstGeom>
          <a:ln cap="flat" w="19050">
            <a:solidFill>
              <a:srgbClr val="3FA3FF"/>
            </a:solidFill>
            <a:prstDash val="solid"/>
            <a:headEnd type="none" len="sm" w="sm"/>
            <a:tailEnd type="none" len="sm" w="sm"/>
          </a:ln>
        </p:spPr>
      </p:sp>
      <p:sp>
        <p:nvSpPr>
          <p:cNvPr name="AutoShape 35" id="35"/>
          <p:cNvSpPr/>
          <p:nvPr/>
        </p:nvSpPr>
        <p:spPr>
          <a:xfrm>
            <a:off x="15160408" y="5143500"/>
            <a:ext cx="0" cy="3898928"/>
          </a:xfrm>
          <a:prstGeom prst="line">
            <a:avLst/>
          </a:prstGeom>
          <a:ln cap="flat" w="19050">
            <a:solidFill>
              <a:srgbClr val="3FA3FF"/>
            </a:solidFill>
            <a:prstDash val="solid"/>
            <a:headEnd type="none" len="sm" w="sm"/>
            <a:tailEnd type="none" len="sm" w="sm"/>
          </a:ln>
        </p:spPr>
      </p:sp>
      <p:sp>
        <p:nvSpPr>
          <p:cNvPr name="TextBox 36" id="36"/>
          <p:cNvSpPr txBox="true"/>
          <p:nvPr/>
        </p:nvSpPr>
        <p:spPr>
          <a:xfrm rot="0">
            <a:off x="3256027" y="3094685"/>
            <a:ext cx="12215032" cy="3049905"/>
          </a:xfrm>
          <a:prstGeom prst="rect">
            <a:avLst/>
          </a:prstGeom>
        </p:spPr>
        <p:txBody>
          <a:bodyPr anchor="t" rtlCol="false" tIns="0" lIns="0" bIns="0" rIns="0">
            <a:spAutoFit/>
          </a:bodyPr>
          <a:lstStyle/>
          <a:p>
            <a:pPr algn="ctr">
              <a:lnSpc>
                <a:spcPts val="5880"/>
              </a:lnSpc>
            </a:pPr>
            <a:r>
              <a:rPr lang="en-US" b="true" sz="5600">
                <a:solidFill>
                  <a:srgbClr val="0B1320"/>
                </a:solidFill>
                <a:latin typeface="Poppins Bold"/>
                <a:ea typeface="Poppins Bold"/>
                <a:cs typeface="Poppins Bold"/>
                <a:sym typeface="Poppins Bold"/>
              </a:rPr>
              <a:t>PREDIKSI ANGKA HARAPAN HIDUP PENDUDUK MENGGUNAKAN</a:t>
            </a:r>
          </a:p>
          <a:p>
            <a:pPr algn="ctr">
              <a:lnSpc>
                <a:spcPts val="5880"/>
              </a:lnSpc>
            </a:pPr>
            <a:r>
              <a:rPr lang="en-US" sz="5600" b="true">
                <a:solidFill>
                  <a:srgbClr val="0B1320"/>
                </a:solidFill>
                <a:latin typeface="Poppins Bold"/>
                <a:ea typeface="Poppins Bold"/>
                <a:cs typeface="Poppins Bold"/>
                <a:sym typeface="Poppins Bold"/>
              </a:rPr>
              <a:t>Metode XGBoost di jawa timur</a:t>
            </a:r>
          </a:p>
          <a:p>
            <a:pPr algn="ctr">
              <a:lnSpc>
                <a:spcPts val="5880"/>
              </a:lnSpc>
            </a:pPr>
          </a:p>
        </p:txBody>
      </p:sp>
      <p:sp>
        <p:nvSpPr>
          <p:cNvPr name="TextBox 37" id="37"/>
          <p:cNvSpPr txBox="true"/>
          <p:nvPr/>
        </p:nvSpPr>
        <p:spPr>
          <a:xfrm rot="0">
            <a:off x="6558594" y="6706565"/>
            <a:ext cx="5170812" cy="523875"/>
          </a:xfrm>
          <a:prstGeom prst="rect">
            <a:avLst/>
          </a:prstGeom>
        </p:spPr>
        <p:txBody>
          <a:bodyPr anchor="t" rtlCol="false" tIns="0" lIns="0" bIns="0" rIns="0">
            <a:spAutoFit/>
          </a:bodyPr>
          <a:lstStyle/>
          <a:p>
            <a:pPr algn="ctr">
              <a:lnSpc>
                <a:spcPts val="4199"/>
              </a:lnSpc>
            </a:pPr>
            <a:r>
              <a:rPr lang="en-US" b="true" sz="2999" spc="-59">
                <a:solidFill>
                  <a:srgbClr val="0B1320"/>
                </a:solidFill>
                <a:latin typeface="Poppins Bold"/>
                <a:ea typeface="Poppins Bold"/>
                <a:cs typeface="Poppins Bold"/>
                <a:sym typeface="Poppins Bold"/>
              </a:rPr>
              <a:t>M. Ryan Nurdiansyah N.A</a:t>
            </a:r>
          </a:p>
        </p:txBody>
      </p:sp>
      <p:sp>
        <p:nvSpPr>
          <p:cNvPr name="TextBox 38" id="38"/>
          <p:cNvSpPr txBox="true"/>
          <p:nvPr/>
        </p:nvSpPr>
        <p:spPr>
          <a:xfrm rot="0">
            <a:off x="6582965" y="7340236"/>
            <a:ext cx="5122071" cy="625476"/>
          </a:xfrm>
          <a:prstGeom prst="rect">
            <a:avLst/>
          </a:prstGeom>
        </p:spPr>
        <p:txBody>
          <a:bodyPr anchor="t" rtlCol="false" tIns="0" lIns="0" bIns="0" rIns="0">
            <a:spAutoFit/>
          </a:bodyPr>
          <a:lstStyle/>
          <a:p>
            <a:pPr algn="ctr">
              <a:lnSpc>
                <a:spcPts val="4899"/>
              </a:lnSpc>
            </a:pPr>
            <a:r>
              <a:rPr lang="en-US" sz="3499" spc="-69">
                <a:solidFill>
                  <a:srgbClr val="0B1320"/>
                </a:solidFill>
                <a:latin typeface="Poppins"/>
                <a:ea typeface="Poppins"/>
                <a:cs typeface="Poppins"/>
                <a:sym typeface="Poppins"/>
              </a:rPr>
              <a:t>21081010321</a:t>
            </a:r>
          </a:p>
        </p:txBody>
      </p:sp>
      <p:sp>
        <p:nvSpPr>
          <p:cNvPr name="TextBox 39" id="39"/>
          <p:cNvSpPr txBox="true"/>
          <p:nvPr/>
        </p:nvSpPr>
        <p:spPr>
          <a:xfrm rot="0">
            <a:off x="5776915" y="7995556"/>
            <a:ext cx="6734170" cy="625476"/>
          </a:xfrm>
          <a:prstGeom prst="rect">
            <a:avLst/>
          </a:prstGeom>
        </p:spPr>
        <p:txBody>
          <a:bodyPr anchor="t" rtlCol="false" tIns="0" lIns="0" bIns="0" rIns="0">
            <a:spAutoFit/>
          </a:bodyPr>
          <a:lstStyle/>
          <a:p>
            <a:pPr algn="ctr">
              <a:lnSpc>
                <a:spcPts val="4899"/>
              </a:lnSpc>
            </a:pPr>
            <a:r>
              <a:rPr lang="en-US" b="true" sz="3499" spc="-69">
                <a:solidFill>
                  <a:srgbClr val="0B1320"/>
                </a:solidFill>
                <a:latin typeface="Poppins Bold"/>
                <a:ea typeface="Poppins Bold"/>
                <a:cs typeface="Poppins Bold"/>
                <a:sym typeface="Poppins Bold"/>
              </a:rPr>
              <a:t>Riset Informatika D081</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56" r="0" b="-699"/>
            </a:stretch>
          </a:blipFill>
        </p:spPr>
      </p:sp>
      <p:grpSp>
        <p:nvGrpSpPr>
          <p:cNvPr name="Group 3" id="3"/>
          <p:cNvGrpSpPr/>
          <p:nvPr/>
        </p:nvGrpSpPr>
        <p:grpSpPr>
          <a:xfrm rot="0">
            <a:off x="17259300" y="0"/>
            <a:ext cx="1028700" cy="3474880"/>
            <a:chOff x="0" y="0"/>
            <a:chExt cx="270933" cy="915195"/>
          </a:xfrm>
        </p:grpSpPr>
        <p:sp>
          <p:nvSpPr>
            <p:cNvPr name="Freeform 4" id="4"/>
            <p:cNvSpPr/>
            <p:nvPr/>
          </p:nvSpPr>
          <p:spPr>
            <a:xfrm flipH="false" flipV="false" rot="0">
              <a:off x="0" y="0"/>
              <a:ext cx="270933" cy="915195"/>
            </a:xfrm>
            <a:custGeom>
              <a:avLst/>
              <a:gdLst/>
              <a:ahLst/>
              <a:cxnLst/>
              <a:rect r="r" b="b" t="t" l="l"/>
              <a:pathLst>
                <a:path h="915195" w="270933">
                  <a:moveTo>
                    <a:pt x="0" y="0"/>
                  </a:moveTo>
                  <a:lnTo>
                    <a:pt x="270933" y="0"/>
                  </a:lnTo>
                  <a:lnTo>
                    <a:pt x="270933" y="915195"/>
                  </a:lnTo>
                  <a:lnTo>
                    <a:pt x="0" y="915195"/>
                  </a:lnTo>
                  <a:close/>
                </a:path>
              </a:pathLst>
            </a:custGeom>
            <a:solidFill>
              <a:srgbClr val="0B2343"/>
            </a:solidFill>
          </p:spPr>
        </p:sp>
        <p:sp>
          <p:nvSpPr>
            <p:cNvPr name="TextBox 5" id="5"/>
            <p:cNvSpPr txBox="true"/>
            <p:nvPr/>
          </p:nvSpPr>
          <p:spPr>
            <a:xfrm>
              <a:off x="0" y="-47625"/>
              <a:ext cx="270933" cy="962820"/>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3243783" y="-758064"/>
            <a:ext cx="6277209" cy="1516128"/>
            <a:chOff x="0" y="0"/>
            <a:chExt cx="1653257" cy="399310"/>
          </a:xfrm>
        </p:grpSpPr>
        <p:sp>
          <p:nvSpPr>
            <p:cNvPr name="Freeform 7" id="7"/>
            <p:cNvSpPr/>
            <p:nvPr/>
          </p:nvSpPr>
          <p:spPr>
            <a:xfrm flipH="false" flipV="false" rot="0">
              <a:off x="0" y="0"/>
              <a:ext cx="1653257" cy="399310"/>
            </a:xfrm>
            <a:custGeom>
              <a:avLst/>
              <a:gdLst/>
              <a:ahLst/>
              <a:cxnLst/>
              <a:rect r="r" b="b" t="t" l="l"/>
              <a:pathLst>
                <a:path h="399310" w="1653257">
                  <a:moveTo>
                    <a:pt x="43167" y="0"/>
                  </a:moveTo>
                  <a:lnTo>
                    <a:pt x="1610090" y="0"/>
                  </a:lnTo>
                  <a:cubicBezTo>
                    <a:pt x="1633930" y="0"/>
                    <a:pt x="1653257" y="19326"/>
                    <a:pt x="1653257" y="43167"/>
                  </a:cubicBezTo>
                  <a:lnTo>
                    <a:pt x="1653257" y="356143"/>
                  </a:lnTo>
                  <a:cubicBezTo>
                    <a:pt x="1653257" y="379983"/>
                    <a:pt x="1633930" y="399310"/>
                    <a:pt x="1610090" y="399310"/>
                  </a:cubicBezTo>
                  <a:lnTo>
                    <a:pt x="43167" y="399310"/>
                  </a:lnTo>
                  <a:cubicBezTo>
                    <a:pt x="19326" y="399310"/>
                    <a:pt x="0" y="379983"/>
                    <a:pt x="0" y="356143"/>
                  </a:cubicBezTo>
                  <a:lnTo>
                    <a:pt x="0" y="43167"/>
                  </a:lnTo>
                  <a:cubicBezTo>
                    <a:pt x="0" y="19326"/>
                    <a:pt x="19326" y="0"/>
                    <a:pt x="43167" y="0"/>
                  </a:cubicBezTo>
                  <a:close/>
                </a:path>
              </a:pathLst>
            </a:custGeom>
            <a:solidFill>
              <a:srgbClr val="65B4FF">
                <a:alpha val="49804"/>
              </a:srgbClr>
            </a:solidFill>
            <a:ln cap="rnd">
              <a:noFill/>
              <a:prstDash val="solid"/>
              <a:round/>
            </a:ln>
          </p:spPr>
        </p:sp>
        <p:sp>
          <p:nvSpPr>
            <p:cNvPr name="TextBox 8" id="8"/>
            <p:cNvSpPr txBox="true"/>
            <p:nvPr/>
          </p:nvSpPr>
          <p:spPr>
            <a:xfrm>
              <a:off x="0" y="-47625"/>
              <a:ext cx="1653257" cy="44693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768926" y="9865575"/>
            <a:ext cx="4573877" cy="421425"/>
            <a:chOff x="0" y="0"/>
            <a:chExt cx="1204643" cy="110993"/>
          </a:xfrm>
        </p:grpSpPr>
        <p:sp>
          <p:nvSpPr>
            <p:cNvPr name="Freeform 10" id="10"/>
            <p:cNvSpPr/>
            <p:nvPr/>
          </p:nvSpPr>
          <p:spPr>
            <a:xfrm flipH="false" flipV="false" rot="0">
              <a:off x="0" y="0"/>
              <a:ext cx="1204643" cy="110993"/>
            </a:xfrm>
            <a:custGeom>
              <a:avLst/>
              <a:gdLst/>
              <a:ahLst/>
              <a:cxnLst/>
              <a:rect r="r" b="b" t="t" l="l"/>
              <a:pathLst>
                <a:path h="110993" w="1204643">
                  <a:moveTo>
                    <a:pt x="55496" y="0"/>
                  </a:moveTo>
                  <a:lnTo>
                    <a:pt x="1149146" y="0"/>
                  </a:lnTo>
                  <a:cubicBezTo>
                    <a:pt x="1163865" y="0"/>
                    <a:pt x="1177981" y="5847"/>
                    <a:pt x="1188388" y="16254"/>
                  </a:cubicBezTo>
                  <a:cubicBezTo>
                    <a:pt x="1198796" y="26662"/>
                    <a:pt x="1204643" y="40778"/>
                    <a:pt x="1204643" y="55496"/>
                  </a:cubicBezTo>
                  <a:lnTo>
                    <a:pt x="1204643" y="55496"/>
                  </a:lnTo>
                  <a:cubicBezTo>
                    <a:pt x="1204643" y="86146"/>
                    <a:pt x="1179796" y="110993"/>
                    <a:pt x="1149146" y="110993"/>
                  </a:cubicBezTo>
                  <a:lnTo>
                    <a:pt x="55496" y="110993"/>
                  </a:lnTo>
                  <a:cubicBezTo>
                    <a:pt x="24847" y="110993"/>
                    <a:pt x="0" y="86146"/>
                    <a:pt x="0" y="55496"/>
                  </a:cubicBezTo>
                  <a:lnTo>
                    <a:pt x="0" y="55496"/>
                  </a:lnTo>
                  <a:cubicBezTo>
                    <a:pt x="0" y="24847"/>
                    <a:pt x="24847" y="0"/>
                    <a:pt x="55496" y="0"/>
                  </a:cubicBezTo>
                  <a:close/>
                </a:path>
              </a:pathLst>
            </a:custGeom>
            <a:solidFill>
              <a:srgbClr val="0B2343"/>
            </a:solidFill>
          </p:spPr>
        </p:sp>
        <p:sp>
          <p:nvSpPr>
            <p:cNvPr name="TextBox 11" id="11"/>
            <p:cNvSpPr txBox="true"/>
            <p:nvPr/>
          </p:nvSpPr>
          <p:spPr>
            <a:xfrm>
              <a:off x="0" y="-47625"/>
              <a:ext cx="1204643" cy="158618"/>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4120696" y="9258300"/>
            <a:ext cx="6277209" cy="2142035"/>
            <a:chOff x="0" y="0"/>
            <a:chExt cx="1653257" cy="564157"/>
          </a:xfrm>
        </p:grpSpPr>
        <p:sp>
          <p:nvSpPr>
            <p:cNvPr name="Freeform 13" id="13"/>
            <p:cNvSpPr/>
            <p:nvPr/>
          </p:nvSpPr>
          <p:spPr>
            <a:xfrm flipH="false" flipV="false" rot="0">
              <a:off x="0" y="0"/>
              <a:ext cx="1653257" cy="564157"/>
            </a:xfrm>
            <a:custGeom>
              <a:avLst/>
              <a:gdLst/>
              <a:ahLst/>
              <a:cxnLst/>
              <a:rect r="r" b="b" t="t" l="l"/>
              <a:pathLst>
                <a:path h="564157" w="1653257">
                  <a:moveTo>
                    <a:pt x="43167" y="0"/>
                  </a:moveTo>
                  <a:lnTo>
                    <a:pt x="1610090" y="0"/>
                  </a:lnTo>
                  <a:cubicBezTo>
                    <a:pt x="1633930" y="0"/>
                    <a:pt x="1653257" y="19326"/>
                    <a:pt x="1653257" y="43167"/>
                  </a:cubicBezTo>
                  <a:lnTo>
                    <a:pt x="1653257" y="520991"/>
                  </a:lnTo>
                  <a:cubicBezTo>
                    <a:pt x="1653257" y="544831"/>
                    <a:pt x="1633930" y="564157"/>
                    <a:pt x="1610090" y="564157"/>
                  </a:cubicBezTo>
                  <a:lnTo>
                    <a:pt x="43167" y="564157"/>
                  </a:lnTo>
                  <a:cubicBezTo>
                    <a:pt x="19326" y="564157"/>
                    <a:pt x="0" y="544831"/>
                    <a:pt x="0" y="520991"/>
                  </a:cubicBezTo>
                  <a:lnTo>
                    <a:pt x="0" y="43167"/>
                  </a:lnTo>
                  <a:cubicBezTo>
                    <a:pt x="0" y="19326"/>
                    <a:pt x="19326" y="0"/>
                    <a:pt x="43167" y="0"/>
                  </a:cubicBezTo>
                  <a:close/>
                </a:path>
              </a:pathLst>
            </a:custGeom>
            <a:solidFill>
              <a:srgbClr val="1C3F60"/>
            </a:solidFill>
            <a:ln cap="rnd">
              <a:noFill/>
              <a:prstDash val="solid"/>
              <a:round/>
            </a:ln>
          </p:spPr>
        </p:sp>
        <p:sp>
          <p:nvSpPr>
            <p:cNvPr name="TextBox 14" id="14"/>
            <p:cNvSpPr txBox="true"/>
            <p:nvPr/>
          </p:nvSpPr>
          <p:spPr>
            <a:xfrm>
              <a:off x="0" y="-47625"/>
              <a:ext cx="1653257" cy="611782"/>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518012" y="85725"/>
            <a:ext cx="8437236" cy="974634"/>
          </a:xfrm>
          <a:prstGeom prst="rect">
            <a:avLst/>
          </a:prstGeom>
        </p:spPr>
        <p:txBody>
          <a:bodyPr anchor="t" rtlCol="false" tIns="0" lIns="0" bIns="0" rIns="0">
            <a:spAutoFit/>
          </a:bodyPr>
          <a:lstStyle/>
          <a:p>
            <a:pPr algn="l">
              <a:lnSpc>
                <a:spcPts val="7491"/>
              </a:lnSpc>
              <a:spcBef>
                <a:spcPct val="0"/>
              </a:spcBef>
            </a:pPr>
            <a:r>
              <a:rPr lang="en-US" b="true" sz="7001" spc="-140">
                <a:solidFill>
                  <a:srgbClr val="30699E"/>
                </a:solidFill>
                <a:latin typeface="Inter Bold"/>
                <a:ea typeface="Inter Bold"/>
                <a:cs typeface="Inter Bold"/>
                <a:sym typeface="Inter Bold"/>
              </a:rPr>
              <a:t>Penjelasan Topik</a:t>
            </a:r>
          </a:p>
        </p:txBody>
      </p:sp>
      <p:sp>
        <p:nvSpPr>
          <p:cNvPr name="TextBox 16" id="16"/>
          <p:cNvSpPr txBox="true"/>
          <p:nvPr/>
        </p:nvSpPr>
        <p:spPr>
          <a:xfrm rot="0">
            <a:off x="518012" y="2085975"/>
            <a:ext cx="15324843" cy="6029325"/>
          </a:xfrm>
          <a:prstGeom prst="rect">
            <a:avLst/>
          </a:prstGeom>
        </p:spPr>
        <p:txBody>
          <a:bodyPr anchor="t" rtlCol="false" tIns="0" lIns="0" bIns="0" rIns="0">
            <a:spAutoFit/>
          </a:bodyPr>
          <a:lstStyle/>
          <a:p>
            <a:pPr algn="l">
              <a:lnSpc>
                <a:spcPts val="6000"/>
              </a:lnSpc>
            </a:pPr>
            <a:r>
              <a:rPr lang="en-US" sz="3000" b="true">
                <a:solidFill>
                  <a:srgbClr val="0B2343"/>
                </a:solidFill>
                <a:latin typeface="Inter Bold"/>
                <a:ea typeface="Inter Bold"/>
                <a:cs typeface="Inter Bold"/>
                <a:sym typeface="Inter Bold"/>
              </a:rPr>
              <a:t>Angka harapan hidup adalah indikator penting kesehatan masyarakat yang mencerminkan kesejahteraan suatu wilayah. Dalam konteks meningkatnya kebutuhan akan data-driven decision-making, penggunaan algoritma machine learning seperti XGBoost sangat relevan untuk menghasilkan prediksi yang akurat. Penelitian ini bertujuan mengisi kesenjangan literatur, mengingat sedikitnya studi yang memanfaatkan XGBoost untuk prediksi ini, sehingga diharapkan dapat memberikan wawasan berharga bagi pembuat kebijakan dalam merancang strategi peningkatan kualitas hidup penduduk di Jawa Timur.</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grpSp>
        <p:nvGrpSpPr>
          <p:cNvPr name="Group 3" id="3"/>
          <p:cNvGrpSpPr/>
          <p:nvPr/>
        </p:nvGrpSpPr>
        <p:grpSpPr>
          <a:xfrm rot="0">
            <a:off x="-4561480" y="9777081"/>
            <a:ext cx="10151660" cy="4178809"/>
            <a:chOff x="0" y="0"/>
            <a:chExt cx="2673688" cy="1100592"/>
          </a:xfrm>
        </p:grpSpPr>
        <p:sp>
          <p:nvSpPr>
            <p:cNvPr name="Freeform 4" id="4"/>
            <p:cNvSpPr/>
            <p:nvPr/>
          </p:nvSpPr>
          <p:spPr>
            <a:xfrm flipH="false" flipV="false" rot="0">
              <a:off x="0" y="0"/>
              <a:ext cx="2673688" cy="1100592"/>
            </a:xfrm>
            <a:custGeom>
              <a:avLst/>
              <a:gdLst/>
              <a:ahLst/>
              <a:cxnLst/>
              <a:rect r="r" b="b" t="t" l="l"/>
              <a:pathLst>
                <a:path h="1100592" w="2673688">
                  <a:moveTo>
                    <a:pt x="49571" y="0"/>
                  </a:moveTo>
                  <a:lnTo>
                    <a:pt x="2624118" y="0"/>
                  </a:lnTo>
                  <a:cubicBezTo>
                    <a:pt x="2637265" y="0"/>
                    <a:pt x="2649873" y="5223"/>
                    <a:pt x="2659169" y="14519"/>
                  </a:cubicBezTo>
                  <a:cubicBezTo>
                    <a:pt x="2668466" y="23815"/>
                    <a:pt x="2673688" y="36424"/>
                    <a:pt x="2673688" y="49571"/>
                  </a:cubicBezTo>
                  <a:lnTo>
                    <a:pt x="2673688" y="1051021"/>
                  </a:lnTo>
                  <a:cubicBezTo>
                    <a:pt x="2673688" y="1078398"/>
                    <a:pt x="2651495" y="1100592"/>
                    <a:pt x="2624118" y="1100592"/>
                  </a:cubicBezTo>
                  <a:lnTo>
                    <a:pt x="49571" y="1100592"/>
                  </a:lnTo>
                  <a:cubicBezTo>
                    <a:pt x="22194" y="1100592"/>
                    <a:pt x="0" y="1078398"/>
                    <a:pt x="0" y="1051021"/>
                  </a:cubicBezTo>
                  <a:lnTo>
                    <a:pt x="0" y="49571"/>
                  </a:lnTo>
                  <a:cubicBezTo>
                    <a:pt x="0" y="22194"/>
                    <a:pt x="22194" y="0"/>
                    <a:pt x="49571" y="0"/>
                  </a:cubicBezTo>
                  <a:close/>
                </a:path>
              </a:pathLst>
            </a:custGeom>
            <a:solidFill>
              <a:srgbClr val="1C3F60"/>
            </a:solidFill>
            <a:ln cap="rnd">
              <a:noFill/>
              <a:prstDash val="solid"/>
              <a:round/>
            </a:ln>
          </p:spPr>
        </p:sp>
        <p:sp>
          <p:nvSpPr>
            <p:cNvPr name="TextBox 5" id="5"/>
            <p:cNvSpPr txBox="true"/>
            <p:nvPr/>
          </p:nvSpPr>
          <p:spPr>
            <a:xfrm>
              <a:off x="0" y="-47625"/>
              <a:ext cx="2673688" cy="114821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514350" y="6427963"/>
            <a:ext cx="1028700" cy="3859037"/>
            <a:chOff x="0" y="0"/>
            <a:chExt cx="270933" cy="1016372"/>
          </a:xfrm>
        </p:grpSpPr>
        <p:sp>
          <p:nvSpPr>
            <p:cNvPr name="Freeform 7" id="7"/>
            <p:cNvSpPr/>
            <p:nvPr/>
          </p:nvSpPr>
          <p:spPr>
            <a:xfrm flipH="false" flipV="false" rot="0">
              <a:off x="0" y="0"/>
              <a:ext cx="270933" cy="1016372"/>
            </a:xfrm>
            <a:custGeom>
              <a:avLst/>
              <a:gdLst/>
              <a:ahLst/>
              <a:cxnLst/>
              <a:rect r="r" b="b" t="t" l="l"/>
              <a:pathLst>
                <a:path h="1016372" w="270933">
                  <a:moveTo>
                    <a:pt x="0" y="0"/>
                  </a:moveTo>
                  <a:lnTo>
                    <a:pt x="270933" y="0"/>
                  </a:lnTo>
                  <a:lnTo>
                    <a:pt x="270933" y="1016372"/>
                  </a:lnTo>
                  <a:lnTo>
                    <a:pt x="0" y="1016372"/>
                  </a:lnTo>
                  <a:close/>
                </a:path>
              </a:pathLst>
            </a:custGeom>
            <a:solidFill>
              <a:srgbClr val="3FA3FF">
                <a:alpha val="49804"/>
              </a:srgbClr>
            </a:solidFill>
          </p:spPr>
        </p:sp>
        <p:sp>
          <p:nvSpPr>
            <p:cNvPr name="TextBox 8" id="8"/>
            <p:cNvSpPr txBox="true"/>
            <p:nvPr/>
          </p:nvSpPr>
          <p:spPr>
            <a:xfrm>
              <a:off x="0" y="-47625"/>
              <a:ext cx="270933" cy="1063997"/>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3050295" y="9777081"/>
            <a:ext cx="6897612" cy="2313390"/>
            <a:chOff x="0" y="0"/>
            <a:chExt cx="1816655" cy="609288"/>
          </a:xfrm>
        </p:grpSpPr>
        <p:sp>
          <p:nvSpPr>
            <p:cNvPr name="Freeform 10" id="10"/>
            <p:cNvSpPr/>
            <p:nvPr/>
          </p:nvSpPr>
          <p:spPr>
            <a:xfrm flipH="false" flipV="false" rot="0">
              <a:off x="0" y="0"/>
              <a:ext cx="1816655" cy="609288"/>
            </a:xfrm>
            <a:custGeom>
              <a:avLst/>
              <a:gdLst/>
              <a:ahLst/>
              <a:cxnLst/>
              <a:rect r="r" b="b" t="t" l="l"/>
              <a:pathLst>
                <a:path h="609288" w="1816655">
                  <a:moveTo>
                    <a:pt x="33672" y="0"/>
                  </a:moveTo>
                  <a:lnTo>
                    <a:pt x="1782983" y="0"/>
                  </a:lnTo>
                  <a:cubicBezTo>
                    <a:pt x="1801579" y="0"/>
                    <a:pt x="1816655" y="15076"/>
                    <a:pt x="1816655" y="33672"/>
                  </a:cubicBezTo>
                  <a:lnTo>
                    <a:pt x="1816655" y="575616"/>
                  </a:lnTo>
                  <a:cubicBezTo>
                    <a:pt x="1816655" y="594212"/>
                    <a:pt x="1801579" y="609288"/>
                    <a:pt x="1782983" y="609288"/>
                  </a:cubicBezTo>
                  <a:lnTo>
                    <a:pt x="33672" y="609288"/>
                  </a:lnTo>
                  <a:cubicBezTo>
                    <a:pt x="15076" y="609288"/>
                    <a:pt x="0" y="594212"/>
                    <a:pt x="0" y="575616"/>
                  </a:cubicBezTo>
                  <a:lnTo>
                    <a:pt x="0" y="33672"/>
                  </a:lnTo>
                  <a:cubicBezTo>
                    <a:pt x="0" y="15076"/>
                    <a:pt x="15076" y="0"/>
                    <a:pt x="33672" y="0"/>
                  </a:cubicBezTo>
                  <a:close/>
                </a:path>
              </a:pathLst>
            </a:custGeom>
            <a:solidFill>
              <a:srgbClr val="5293D0"/>
            </a:solidFill>
            <a:ln cap="rnd">
              <a:noFill/>
              <a:prstDash val="solid"/>
              <a:round/>
            </a:ln>
          </p:spPr>
        </p:sp>
        <p:sp>
          <p:nvSpPr>
            <p:cNvPr name="TextBox 11" id="11"/>
            <p:cNvSpPr txBox="true"/>
            <p:nvPr/>
          </p:nvSpPr>
          <p:spPr>
            <a:xfrm>
              <a:off x="0" y="-47625"/>
              <a:ext cx="1816655" cy="656913"/>
            </a:xfrm>
            <a:prstGeom prst="rect">
              <a:avLst/>
            </a:prstGeom>
          </p:spPr>
          <p:txBody>
            <a:bodyPr anchor="ctr" rtlCol="false" tIns="50800" lIns="50800" bIns="50800" rIns="50800"/>
            <a:lstStyle/>
            <a:p>
              <a:pPr algn="ctr">
                <a:lnSpc>
                  <a:spcPts val="2659"/>
                </a:lnSpc>
              </a:pPr>
            </a:p>
          </p:txBody>
        </p:sp>
      </p:grpSp>
      <p:sp>
        <p:nvSpPr>
          <p:cNvPr name="AutoShape 12" id="12"/>
          <p:cNvSpPr/>
          <p:nvPr/>
        </p:nvSpPr>
        <p:spPr>
          <a:xfrm>
            <a:off x="18028913" y="-907696"/>
            <a:ext cx="0" cy="3646630"/>
          </a:xfrm>
          <a:prstGeom prst="line">
            <a:avLst/>
          </a:prstGeom>
          <a:ln cap="flat" w="19050">
            <a:solidFill>
              <a:srgbClr val="65B4FF"/>
            </a:solidFill>
            <a:prstDash val="solid"/>
            <a:headEnd type="none" len="sm" w="sm"/>
            <a:tailEnd type="none" len="sm" w="sm"/>
          </a:ln>
        </p:spPr>
      </p:sp>
      <p:sp>
        <p:nvSpPr>
          <p:cNvPr name="AutoShape 13" id="13"/>
          <p:cNvSpPr/>
          <p:nvPr/>
        </p:nvSpPr>
        <p:spPr>
          <a:xfrm>
            <a:off x="17875932" y="-907696"/>
            <a:ext cx="0" cy="3646630"/>
          </a:xfrm>
          <a:prstGeom prst="line">
            <a:avLst/>
          </a:prstGeom>
          <a:ln cap="flat" w="19050">
            <a:solidFill>
              <a:srgbClr val="65B4FF"/>
            </a:solidFill>
            <a:prstDash val="solid"/>
            <a:headEnd type="none" len="sm" w="sm"/>
            <a:tailEnd type="none" len="sm" w="sm"/>
          </a:ln>
        </p:spPr>
      </p:sp>
      <p:sp>
        <p:nvSpPr>
          <p:cNvPr name="AutoShape 14" id="14"/>
          <p:cNvSpPr/>
          <p:nvPr/>
        </p:nvSpPr>
        <p:spPr>
          <a:xfrm>
            <a:off x="17722951" y="-907696"/>
            <a:ext cx="0" cy="3646630"/>
          </a:xfrm>
          <a:prstGeom prst="line">
            <a:avLst/>
          </a:prstGeom>
          <a:ln cap="flat" w="19050">
            <a:solidFill>
              <a:srgbClr val="65B4FF"/>
            </a:solidFill>
            <a:prstDash val="solid"/>
            <a:headEnd type="none" len="sm" w="sm"/>
            <a:tailEnd type="none" len="sm" w="sm"/>
          </a:ln>
        </p:spPr>
      </p:sp>
      <p:sp>
        <p:nvSpPr>
          <p:cNvPr name="AutoShape 15" id="15"/>
          <p:cNvSpPr/>
          <p:nvPr/>
        </p:nvSpPr>
        <p:spPr>
          <a:xfrm>
            <a:off x="17569970" y="-907696"/>
            <a:ext cx="0" cy="3646630"/>
          </a:xfrm>
          <a:prstGeom prst="line">
            <a:avLst/>
          </a:prstGeom>
          <a:ln cap="flat" w="19050">
            <a:solidFill>
              <a:srgbClr val="65B4FF"/>
            </a:solidFill>
            <a:prstDash val="solid"/>
            <a:headEnd type="none" len="sm" w="sm"/>
            <a:tailEnd type="none" len="sm" w="sm"/>
          </a:ln>
        </p:spPr>
      </p:sp>
      <p:sp>
        <p:nvSpPr>
          <p:cNvPr name="AutoShape 16" id="16"/>
          <p:cNvSpPr/>
          <p:nvPr/>
        </p:nvSpPr>
        <p:spPr>
          <a:xfrm>
            <a:off x="17416989" y="-907696"/>
            <a:ext cx="0" cy="3646630"/>
          </a:xfrm>
          <a:prstGeom prst="line">
            <a:avLst/>
          </a:prstGeom>
          <a:ln cap="flat" w="19050">
            <a:solidFill>
              <a:srgbClr val="65B4FF"/>
            </a:solidFill>
            <a:prstDash val="solid"/>
            <a:headEnd type="none" len="sm" w="sm"/>
            <a:tailEnd type="none" len="sm" w="sm"/>
          </a:ln>
        </p:spPr>
      </p:sp>
      <p:sp>
        <p:nvSpPr>
          <p:cNvPr name="AutoShape 17" id="17"/>
          <p:cNvSpPr/>
          <p:nvPr/>
        </p:nvSpPr>
        <p:spPr>
          <a:xfrm>
            <a:off x="17264007" y="-907696"/>
            <a:ext cx="0" cy="3646630"/>
          </a:xfrm>
          <a:prstGeom prst="line">
            <a:avLst/>
          </a:prstGeom>
          <a:ln cap="flat" w="19050">
            <a:solidFill>
              <a:srgbClr val="65B4FF"/>
            </a:solidFill>
            <a:prstDash val="solid"/>
            <a:headEnd type="none" len="sm" w="sm"/>
            <a:tailEnd type="none" len="sm" w="sm"/>
          </a:ln>
        </p:spPr>
      </p:sp>
      <p:sp>
        <p:nvSpPr>
          <p:cNvPr name="AutoShape 18" id="18"/>
          <p:cNvSpPr/>
          <p:nvPr/>
        </p:nvSpPr>
        <p:spPr>
          <a:xfrm>
            <a:off x="17111026" y="-907696"/>
            <a:ext cx="0" cy="3646630"/>
          </a:xfrm>
          <a:prstGeom prst="line">
            <a:avLst/>
          </a:prstGeom>
          <a:ln cap="flat" w="19050">
            <a:solidFill>
              <a:srgbClr val="65B4FF"/>
            </a:solidFill>
            <a:prstDash val="solid"/>
            <a:headEnd type="none" len="sm" w="sm"/>
            <a:tailEnd type="none" len="sm" w="sm"/>
          </a:ln>
        </p:spPr>
      </p:sp>
      <p:sp>
        <p:nvSpPr>
          <p:cNvPr name="AutoShape 19" id="19"/>
          <p:cNvSpPr/>
          <p:nvPr/>
        </p:nvSpPr>
        <p:spPr>
          <a:xfrm>
            <a:off x="16958045" y="-907696"/>
            <a:ext cx="0" cy="3646630"/>
          </a:xfrm>
          <a:prstGeom prst="line">
            <a:avLst/>
          </a:prstGeom>
          <a:ln cap="flat" w="19050">
            <a:solidFill>
              <a:srgbClr val="65B4FF"/>
            </a:solidFill>
            <a:prstDash val="solid"/>
            <a:headEnd type="none" len="sm" w="sm"/>
            <a:tailEnd type="none" len="sm" w="sm"/>
          </a:ln>
        </p:spPr>
      </p:sp>
      <p:sp>
        <p:nvSpPr>
          <p:cNvPr name="AutoShape 20" id="20"/>
          <p:cNvSpPr/>
          <p:nvPr/>
        </p:nvSpPr>
        <p:spPr>
          <a:xfrm>
            <a:off x="16805064" y="-907696"/>
            <a:ext cx="0" cy="3646630"/>
          </a:xfrm>
          <a:prstGeom prst="line">
            <a:avLst/>
          </a:prstGeom>
          <a:ln cap="flat" w="19050">
            <a:solidFill>
              <a:srgbClr val="65B4FF"/>
            </a:solidFill>
            <a:prstDash val="solid"/>
            <a:headEnd type="none" len="sm" w="sm"/>
            <a:tailEnd type="none" len="sm" w="sm"/>
          </a:ln>
        </p:spPr>
      </p:sp>
      <p:sp>
        <p:nvSpPr>
          <p:cNvPr name="AutoShape 21" id="21"/>
          <p:cNvSpPr/>
          <p:nvPr/>
        </p:nvSpPr>
        <p:spPr>
          <a:xfrm>
            <a:off x="16652082" y="-907696"/>
            <a:ext cx="0" cy="3646630"/>
          </a:xfrm>
          <a:prstGeom prst="line">
            <a:avLst/>
          </a:prstGeom>
          <a:ln cap="flat" w="19050">
            <a:solidFill>
              <a:srgbClr val="65B4FF"/>
            </a:solidFill>
            <a:prstDash val="solid"/>
            <a:headEnd type="none" len="sm" w="sm"/>
            <a:tailEnd type="none" len="sm" w="sm"/>
          </a:ln>
        </p:spPr>
      </p:sp>
      <p:sp>
        <p:nvSpPr>
          <p:cNvPr name="AutoShape 22" id="22"/>
          <p:cNvSpPr/>
          <p:nvPr/>
        </p:nvSpPr>
        <p:spPr>
          <a:xfrm>
            <a:off x="16499101" y="-907696"/>
            <a:ext cx="0" cy="3646630"/>
          </a:xfrm>
          <a:prstGeom prst="line">
            <a:avLst/>
          </a:prstGeom>
          <a:ln cap="flat" w="19050">
            <a:solidFill>
              <a:srgbClr val="65B4FF"/>
            </a:solidFill>
            <a:prstDash val="solid"/>
            <a:headEnd type="none" len="sm" w="sm"/>
            <a:tailEnd type="none" len="sm" w="sm"/>
          </a:ln>
        </p:spPr>
      </p:sp>
      <p:sp>
        <p:nvSpPr>
          <p:cNvPr name="AutoShape 23" id="23"/>
          <p:cNvSpPr/>
          <p:nvPr/>
        </p:nvSpPr>
        <p:spPr>
          <a:xfrm>
            <a:off x="16346120" y="-907696"/>
            <a:ext cx="0" cy="3646630"/>
          </a:xfrm>
          <a:prstGeom prst="line">
            <a:avLst/>
          </a:prstGeom>
          <a:ln cap="flat" w="19050">
            <a:solidFill>
              <a:srgbClr val="65B4FF"/>
            </a:solidFill>
            <a:prstDash val="solid"/>
            <a:headEnd type="none" len="sm" w="sm"/>
            <a:tailEnd type="none" len="sm" w="sm"/>
          </a:ln>
        </p:spPr>
      </p:sp>
      <p:sp>
        <p:nvSpPr>
          <p:cNvPr name="AutoShape 24" id="24"/>
          <p:cNvSpPr/>
          <p:nvPr/>
        </p:nvSpPr>
        <p:spPr>
          <a:xfrm>
            <a:off x="16193139" y="-907696"/>
            <a:ext cx="0" cy="3646630"/>
          </a:xfrm>
          <a:prstGeom prst="line">
            <a:avLst/>
          </a:prstGeom>
          <a:ln cap="flat" w="19050">
            <a:solidFill>
              <a:srgbClr val="65B4FF"/>
            </a:solidFill>
            <a:prstDash val="solid"/>
            <a:headEnd type="none" len="sm" w="sm"/>
            <a:tailEnd type="none" len="sm" w="sm"/>
          </a:ln>
        </p:spPr>
      </p:sp>
      <p:sp>
        <p:nvSpPr>
          <p:cNvPr name="AutoShape 25" id="25"/>
          <p:cNvSpPr/>
          <p:nvPr/>
        </p:nvSpPr>
        <p:spPr>
          <a:xfrm>
            <a:off x="16040158" y="-907696"/>
            <a:ext cx="0" cy="3646630"/>
          </a:xfrm>
          <a:prstGeom prst="line">
            <a:avLst/>
          </a:prstGeom>
          <a:ln cap="flat" w="19050">
            <a:solidFill>
              <a:srgbClr val="65B4FF"/>
            </a:solidFill>
            <a:prstDash val="solid"/>
            <a:headEnd type="none" len="sm" w="sm"/>
            <a:tailEnd type="none" len="sm" w="sm"/>
          </a:ln>
        </p:spPr>
      </p:sp>
      <p:grpSp>
        <p:nvGrpSpPr>
          <p:cNvPr name="Group 26" id="26"/>
          <p:cNvGrpSpPr/>
          <p:nvPr/>
        </p:nvGrpSpPr>
        <p:grpSpPr>
          <a:xfrm rot="0">
            <a:off x="-1993175" y="-196271"/>
            <a:ext cx="5498899" cy="421425"/>
            <a:chOff x="0" y="0"/>
            <a:chExt cx="1448270" cy="110993"/>
          </a:xfrm>
        </p:grpSpPr>
        <p:sp>
          <p:nvSpPr>
            <p:cNvPr name="Freeform 27" id="27"/>
            <p:cNvSpPr/>
            <p:nvPr/>
          </p:nvSpPr>
          <p:spPr>
            <a:xfrm flipH="false" flipV="false" rot="0">
              <a:off x="0" y="0"/>
              <a:ext cx="1448270" cy="110993"/>
            </a:xfrm>
            <a:custGeom>
              <a:avLst/>
              <a:gdLst/>
              <a:ahLst/>
              <a:cxnLst/>
              <a:rect r="r" b="b" t="t" l="l"/>
              <a:pathLst>
                <a:path h="110993" w="1448270">
                  <a:moveTo>
                    <a:pt x="55496" y="0"/>
                  </a:moveTo>
                  <a:lnTo>
                    <a:pt x="1392774" y="0"/>
                  </a:lnTo>
                  <a:cubicBezTo>
                    <a:pt x="1423423" y="0"/>
                    <a:pt x="1448270" y="24847"/>
                    <a:pt x="1448270" y="55496"/>
                  </a:cubicBezTo>
                  <a:lnTo>
                    <a:pt x="1448270" y="55496"/>
                  </a:lnTo>
                  <a:cubicBezTo>
                    <a:pt x="1448270" y="86146"/>
                    <a:pt x="1423423" y="110993"/>
                    <a:pt x="1392774" y="110993"/>
                  </a:cubicBezTo>
                  <a:lnTo>
                    <a:pt x="55496" y="110993"/>
                  </a:lnTo>
                  <a:cubicBezTo>
                    <a:pt x="24847" y="110993"/>
                    <a:pt x="0" y="86146"/>
                    <a:pt x="0" y="55496"/>
                  </a:cubicBezTo>
                  <a:lnTo>
                    <a:pt x="0" y="55496"/>
                  </a:lnTo>
                  <a:cubicBezTo>
                    <a:pt x="0" y="24847"/>
                    <a:pt x="24847" y="0"/>
                    <a:pt x="55496" y="0"/>
                  </a:cubicBezTo>
                  <a:close/>
                </a:path>
              </a:pathLst>
            </a:custGeom>
            <a:solidFill>
              <a:srgbClr val="2092FF">
                <a:alpha val="63922"/>
              </a:srgbClr>
            </a:solidFill>
          </p:spPr>
        </p:sp>
        <p:sp>
          <p:nvSpPr>
            <p:cNvPr name="TextBox 28" id="28"/>
            <p:cNvSpPr txBox="true"/>
            <p:nvPr/>
          </p:nvSpPr>
          <p:spPr>
            <a:xfrm>
              <a:off x="0" y="-47625"/>
              <a:ext cx="1448270" cy="158618"/>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0">
            <a:off x="-2364652" y="-1698051"/>
            <a:ext cx="7442762" cy="2295125"/>
            <a:chOff x="0" y="0"/>
            <a:chExt cx="1960234" cy="604477"/>
          </a:xfrm>
        </p:grpSpPr>
        <p:sp>
          <p:nvSpPr>
            <p:cNvPr name="Freeform 30" id="30"/>
            <p:cNvSpPr/>
            <p:nvPr/>
          </p:nvSpPr>
          <p:spPr>
            <a:xfrm flipH="false" flipV="false" rot="0">
              <a:off x="0" y="0"/>
              <a:ext cx="1960234" cy="604477"/>
            </a:xfrm>
            <a:custGeom>
              <a:avLst/>
              <a:gdLst/>
              <a:ahLst/>
              <a:cxnLst/>
              <a:rect r="r" b="b" t="t" l="l"/>
              <a:pathLst>
                <a:path h="604477" w="1960234">
                  <a:moveTo>
                    <a:pt x="36407" y="0"/>
                  </a:moveTo>
                  <a:lnTo>
                    <a:pt x="1923827" y="0"/>
                  </a:lnTo>
                  <a:cubicBezTo>
                    <a:pt x="1943934" y="0"/>
                    <a:pt x="1960234" y="16300"/>
                    <a:pt x="1960234" y="36407"/>
                  </a:cubicBezTo>
                  <a:lnTo>
                    <a:pt x="1960234" y="568071"/>
                  </a:lnTo>
                  <a:cubicBezTo>
                    <a:pt x="1960234" y="588178"/>
                    <a:pt x="1943934" y="604477"/>
                    <a:pt x="1923827" y="604477"/>
                  </a:cubicBezTo>
                  <a:lnTo>
                    <a:pt x="36407" y="604477"/>
                  </a:lnTo>
                  <a:cubicBezTo>
                    <a:pt x="16300" y="604477"/>
                    <a:pt x="0" y="588178"/>
                    <a:pt x="0" y="568071"/>
                  </a:cubicBezTo>
                  <a:lnTo>
                    <a:pt x="0" y="36407"/>
                  </a:lnTo>
                  <a:cubicBezTo>
                    <a:pt x="0" y="16300"/>
                    <a:pt x="16300" y="0"/>
                    <a:pt x="36407" y="0"/>
                  </a:cubicBezTo>
                  <a:close/>
                </a:path>
              </a:pathLst>
            </a:custGeom>
            <a:solidFill>
              <a:srgbClr val="000000">
                <a:alpha val="0"/>
              </a:srgbClr>
            </a:solidFill>
            <a:ln w="38100" cap="rnd">
              <a:solidFill>
                <a:srgbClr val="5293D0"/>
              </a:solidFill>
              <a:prstDash val="solid"/>
              <a:round/>
            </a:ln>
          </p:spPr>
        </p:sp>
        <p:sp>
          <p:nvSpPr>
            <p:cNvPr name="TextBox 31" id="31"/>
            <p:cNvSpPr txBox="true"/>
            <p:nvPr/>
          </p:nvSpPr>
          <p:spPr>
            <a:xfrm>
              <a:off x="0" y="-47625"/>
              <a:ext cx="1960234" cy="652102"/>
            </a:xfrm>
            <a:prstGeom prst="rect">
              <a:avLst/>
            </a:prstGeom>
          </p:spPr>
          <p:txBody>
            <a:bodyPr anchor="ctr" rtlCol="false" tIns="50800" lIns="50800" bIns="50800" rIns="50800"/>
            <a:lstStyle/>
            <a:p>
              <a:pPr algn="ctr">
                <a:lnSpc>
                  <a:spcPts val="2659"/>
                </a:lnSpc>
              </a:pPr>
            </a:p>
          </p:txBody>
        </p:sp>
      </p:grpSp>
      <p:sp>
        <p:nvSpPr>
          <p:cNvPr name="TextBox 32" id="32"/>
          <p:cNvSpPr txBox="true"/>
          <p:nvPr/>
        </p:nvSpPr>
        <p:spPr>
          <a:xfrm rot="0">
            <a:off x="3915514" y="-289196"/>
            <a:ext cx="10456971" cy="1419233"/>
          </a:xfrm>
          <a:prstGeom prst="rect">
            <a:avLst/>
          </a:prstGeom>
        </p:spPr>
        <p:txBody>
          <a:bodyPr anchor="t" rtlCol="false" tIns="0" lIns="0" bIns="0" rIns="0">
            <a:spAutoFit/>
          </a:bodyPr>
          <a:lstStyle/>
          <a:p>
            <a:pPr algn="ctr">
              <a:lnSpc>
                <a:spcPts val="11999"/>
              </a:lnSpc>
              <a:spcBef>
                <a:spcPct val="0"/>
              </a:spcBef>
            </a:pPr>
            <a:r>
              <a:rPr lang="en-US" b="true" sz="5999">
                <a:solidFill>
                  <a:srgbClr val="1B5993"/>
                </a:solidFill>
                <a:latin typeface="Poppins Bold"/>
                <a:ea typeface="Poppins Bold"/>
                <a:cs typeface="Poppins Bold"/>
                <a:sym typeface="Poppins Bold"/>
              </a:rPr>
              <a:t>Research Gap</a:t>
            </a:r>
          </a:p>
        </p:txBody>
      </p:sp>
      <p:sp>
        <p:nvSpPr>
          <p:cNvPr name="TextBox 33" id="33"/>
          <p:cNvSpPr txBox="true"/>
          <p:nvPr/>
        </p:nvSpPr>
        <p:spPr>
          <a:xfrm rot="0">
            <a:off x="980055" y="1332547"/>
            <a:ext cx="16130971" cy="7545706"/>
          </a:xfrm>
          <a:prstGeom prst="rect">
            <a:avLst/>
          </a:prstGeom>
        </p:spPr>
        <p:txBody>
          <a:bodyPr anchor="t" rtlCol="false" tIns="0" lIns="0" bIns="0" rIns="0">
            <a:spAutoFit/>
          </a:bodyPr>
          <a:lstStyle/>
          <a:p>
            <a:pPr algn="just">
              <a:lnSpc>
                <a:spcPts val="4619"/>
              </a:lnSpc>
              <a:spcBef>
                <a:spcPct val="0"/>
              </a:spcBef>
            </a:pPr>
            <a:r>
              <a:rPr lang="en-US" sz="3299">
                <a:solidFill>
                  <a:srgbClr val="0B1320"/>
                </a:solidFill>
                <a:latin typeface="Inter"/>
                <a:ea typeface="Inter"/>
                <a:cs typeface="Inter"/>
                <a:sym typeface="Inter"/>
              </a:rPr>
              <a:t>Penelitian sebelumnya menggunakan metode XGBoost untuk memprediksi angka harapan hidup secara global atau di kawasan Asia tanpa fokus pada wilayah tertentu, seperti Jawa Timur, yang memiliki karakteristik unik dalam aspek demografi, sosial, ekonomi, dan akses kesehatan. Selain itu, dataset yang digunakan bersifat global, sehingga mengabaikan faktor-faktor lokal yang relevan, seperti distribusi infrastruktur kesehatan, tingkat pendidikan, dan indikator pembangunan daerah di Jawa Timur. Penelitian sebelumnya juga belum memberikan hasil yang dapat langsung diimplementasikan untuk mendukung kebijakan atau strategi pembangunan berbasis data di tingkat daerah. Oleh karena itu, penelitian ini bertujuan untuk mengisi kesenjangan tersebut dengan mengaplikasikan metode XGBoost pada data lokal Jawa Timur untuk menghasilkan prediksi angka harapan hidup yang lebih relevan dan mendukung perencanaan kebijakan daerah.</a:t>
            </a: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grpSp>
        <p:nvGrpSpPr>
          <p:cNvPr name="Group 3" id="3"/>
          <p:cNvGrpSpPr/>
          <p:nvPr/>
        </p:nvGrpSpPr>
        <p:grpSpPr>
          <a:xfrm rot="0">
            <a:off x="-4561480" y="9777081"/>
            <a:ext cx="10151660" cy="4178809"/>
            <a:chOff x="0" y="0"/>
            <a:chExt cx="2673688" cy="1100592"/>
          </a:xfrm>
        </p:grpSpPr>
        <p:sp>
          <p:nvSpPr>
            <p:cNvPr name="Freeform 4" id="4"/>
            <p:cNvSpPr/>
            <p:nvPr/>
          </p:nvSpPr>
          <p:spPr>
            <a:xfrm flipH="false" flipV="false" rot="0">
              <a:off x="0" y="0"/>
              <a:ext cx="2673688" cy="1100592"/>
            </a:xfrm>
            <a:custGeom>
              <a:avLst/>
              <a:gdLst/>
              <a:ahLst/>
              <a:cxnLst/>
              <a:rect r="r" b="b" t="t" l="l"/>
              <a:pathLst>
                <a:path h="1100592" w="2673688">
                  <a:moveTo>
                    <a:pt x="49571" y="0"/>
                  </a:moveTo>
                  <a:lnTo>
                    <a:pt x="2624118" y="0"/>
                  </a:lnTo>
                  <a:cubicBezTo>
                    <a:pt x="2637265" y="0"/>
                    <a:pt x="2649873" y="5223"/>
                    <a:pt x="2659169" y="14519"/>
                  </a:cubicBezTo>
                  <a:cubicBezTo>
                    <a:pt x="2668466" y="23815"/>
                    <a:pt x="2673688" y="36424"/>
                    <a:pt x="2673688" y="49571"/>
                  </a:cubicBezTo>
                  <a:lnTo>
                    <a:pt x="2673688" y="1051021"/>
                  </a:lnTo>
                  <a:cubicBezTo>
                    <a:pt x="2673688" y="1078398"/>
                    <a:pt x="2651495" y="1100592"/>
                    <a:pt x="2624118" y="1100592"/>
                  </a:cubicBezTo>
                  <a:lnTo>
                    <a:pt x="49571" y="1100592"/>
                  </a:lnTo>
                  <a:cubicBezTo>
                    <a:pt x="22194" y="1100592"/>
                    <a:pt x="0" y="1078398"/>
                    <a:pt x="0" y="1051021"/>
                  </a:cubicBezTo>
                  <a:lnTo>
                    <a:pt x="0" y="49571"/>
                  </a:lnTo>
                  <a:cubicBezTo>
                    <a:pt x="0" y="22194"/>
                    <a:pt x="22194" y="0"/>
                    <a:pt x="49571" y="0"/>
                  </a:cubicBezTo>
                  <a:close/>
                </a:path>
              </a:pathLst>
            </a:custGeom>
            <a:solidFill>
              <a:srgbClr val="1C3F60"/>
            </a:solidFill>
            <a:ln cap="rnd">
              <a:noFill/>
              <a:prstDash val="solid"/>
              <a:round/>
            </a:ln>
          </p:spPr>
        </p:sp>
        <p:sp>
          <p:nvSpPr>
            <p:cNvPr name="TextBox 5" id="5"/>
            <p:cNvSpPr txBox="true"/>
            <p:nvPr/>
          </p:nvSpPr>
          <p:spPr>
            <a:xfrm>
              <a:off x="0" y="-47625"/>
              <a:ext cx="2673688" cy="114821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514350" y="6427963"/>
            <a:ext cx="1028700" cy="3859037"/>
            <a:chOff x="0" y="0"/>
            <a:chExt cx="270933" cy="1016372"/>
          </a:xfrm>
        </p:grpSpPr>
        <p:sp>
          <p:nvSpPr>
            <p:cNvPr name="Freeform 7" id="7"/>
            <p:cNvSpPr/>
            <p:nvPr/>
          </p:nvSpPr>
          <p:spPr>
            <a:xfrm flipH="false" flipV="false" rot="0">
              <a:off x="0" y="0"/>
              <a:ext cx="270933" cy="1016372"/>
            </a:xfrm>
            <a:custGeom>
              <a:avLst/>
              <a:gdLst/>
              <a:ahLst/>
              <a:cxnLst/>
              <a:rect r="r" b="b" t="t" l="l"/>
              <a:pathLst>
                <a:path h="1016372" w="270933">
                  <a:moveTo>
                    <a:pt x="0" y="0"/>
                  </a:moveTo>
                  <a:lnTo>
                    <a:pt x="270933" y="0"/>
                  </a:lnTo>
                  <a:lnTo>
                    <a:pt x="270933" y="1016372"/>
                  </a:lnTo>
                  <a:lnTo>
                    <a:pt x="0" y="1016372"/>
                  </a:lnTo>
                  <a:close/>
                </a:path>
              </a:pathLst>
            </a:custGeom>
            <a:solidFill>
              <a:srgbClr val="3FA3FF">
                <a:alpha val="49804"/>
              </a:srgbClr>
            </a:solidFill>
          </p:spPr>
        </p:sp>
        <p:sp>
          <p:nvSpPr>
            <p:cNvPr name="TextBox 8" id="8"/>
            <p:cNvSpPr txBox="true"/>
            <p:nvPr/>
          </p:nvSpPr>
          <p:spPr>
            <a:xfrm>
              <a:off x="0" y="-47625"/>
              <a:ext cx="270933" cy="1063997"/>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3050295" y="9777081"/>
            <a:ext cx="6897612" cy="2313390"/>
            <a:chOff x="0" y="0"/>
            <a:chExt cx="1816655" cy="609288"/>
          </a:xfrm>
        </p:grpSpPr>
        <p:sp>
          <p:nvSpPr>
            <p:cNvPr name="Freeform 10" id="10"/>
            <p:cNvSpPr/>
            <p:nvPr/>
          </p:nvSpPr>
          <p:spPr>
            <a:xfrm flipH="false" flipV="false" rot="0">
              <a:off x="0" y="0"/>
              <a:ext cx="1816655" cy="609288"/>
            </a:xfrm>
            <a:custGeom>
              <a:avLst/>
              <a:gdLst/>
              <a:ahLst/>
              <a:cxnLst/>
              <a:rect r="r" b="b" t="t" l="l"/>
              <a:pathLst>
                <a:path h="609288" w="1816655">
                  <a:moveTo>
                    <a:pt x="33672" y="0"/>
                  </a:moveTo>
                  <a:lnTo>
                    <a:pt x="1782983" y="0"/>
                  </a:lnTo>
                  <a:cubicBezTo>
                    <a:pt x="1801579" y="0"/>
                    <a:pt x="1816655" y="15076"/>
                    <a:pt x="1816655" y="33672"/>
                  </a:cubicBezTo>
                  <a:lnTo>
                    <a:pt x="1816655" y="575616"/>
                  </a:lnTo>
                  <a:cubicBezTo>
                    <a:pt x="1816655" y="594212"/>
                    <a:pt x="1801579" y="609288"/>
                    <a:pt x="1782983" y="609288"/>
                  </a:cubicBezTo>
                  <a:lnTo>
                    <a:pt x="33672" y="609288"/>
                  </a:lnTo>
                  <a:cubicBezTo>
                    <a:pt x="15076" y="609288"/>
                    <a:pt x="0" y="594212"/>
                    <a:pt x="0" y="575616"/>
                  </a:cubicBezTo>
                  <a:lnTo>
                    <a:pt x="0" y="33672"/>
                  </a:lnTo>
                  <a:cubicBezTo>
                    <a:pt x="0" y="15076"/>
                    <a:pt x="15076" y="0"/>
                    <a:pt x="33672" y="0"/>
                  </a:cubicBezTo>
                  <a:close/>
                </a:path>
              </a:pathLst>
            </a:custGeom>
            <a:solidFill>
              <a:srgbClr val="5293D0"/>
            </a:solidFill>
            <a:ln cap="rnd">
              <a:noFill/>
              <a:prstDash val="solid"/>
              <a:round/>
            </a:ln>
          </p:spPr>
        </p:sp>
        <p:sp>
          <p:nvSpPr>
            <p:cNvPr name="TextBox 11" id="11"/>
            <p:cNvSpPr txBox="true"/>
            <p:nvPr/>
          </p:nvSpPr>
          <p:spPr>
            <a:xfrm>
              <a:off x="0" y="-47625"/>
              <a:ext cx="1816655" cy="656913"/>
            </a:xfrm>
            <a:prstGeom prst="rect">
              <a:avLst/>
            </a:prstGeom>
          </p:spPr>
          <p:txBody>
            <a:bodyPr anchor="ctr" rtlCol="false" tIns="50800" lIns="50800" bIns="50800" rIns="50800"/>
            <a:lstStyle/>
            <a:p>
              <a:pPr algn="ctr">
                <a:lnSpc>
                  <a:spcPts val="2659"/>
                </a:lnSpc>
              </a:pPr>
            </a:p>
          </p:txBody>
        </p:sp>
      </p:grpSp>
      <p:sp>
        <p:nvSpPr>
          <p:cNvPr name="AutoShape 12" id="12"/>
          <p:cNvSpPr/>
          <p:nvPr/>
        </p:nvSpPr>
        <p:spPr>
          <a:xfrm>
            <a:off x="18028913" y="-907696"/>
            <a:ext cx="0" cy="3646630"/>
          </a:xfrm>
          <a:prstGeom prst="line">
            <a:avLst/>
          </a:prstGeom>
          <a:ln cap="flat" w="19050">
            <a:solidFill>
              <a:srgbClr val="65B4FF"/>
            </a:solidFill>
            <a:prstDash val="solid"/>
            <a:headEnd type="none" len="sm" w="sm"/>
            <a:tailEnd type="none" len="sm" w="sm"/>
          </a:ln>
        </p:spPr>
      </p:sp>
      <p:sp>
        <p:nvSpPr>
          <p:cNvPr name="AutoShape 13" id="13"/>
          <p:cNvSpPr/>
          <p:nvPr/>
        </p:nvSpPr>
        <p:spPr>
          <a:xfrm>
            <a:off x="17875932" y="-907696"/>
            <a:ext cx="0" cy="3646630"/>
          </a:xfrm>
          <a:prstGeom prst="line">
            <a:avLst/>
          </a:prstGeom>
          <a:ln cap="flat" w="19050">
            <a:solidFill>
              <a:srgbClr val="65B4FF"/>
            </a:solidFill>
            <a:prstDash val="solid"/>
            <a:headEnd type="none" len="sm" w="sm"/>
            <a:tailEnd type="none" len="sm" w="sm"/>
          </a:ln>
        </p:spPr>
      </p:sp>
      <p:sp>
        <p:nvSpPr>
          <p:cNvPr name="AutoShape 14" id="14"/>
          <p:cNvSpPr/>
          <p:nvPr/>
        </p:nvSpPr>
        <p:spPr>
          <a:xfrm>
            <a:off x="17722951" y="-907696"/>
            <a:ext cx="0" cy="3646630"/>
          </a:xfrm>
          <a:prstGeom prst="line">
            <a:avLst/>
          </a:prstGeom>
          <a:ln cap="flat" w="19050">
            <a:solidFill>
              <a:srgbClr val="65B4FF"/>
            </a:solidFill>
            <a:prstDash val="solid"/>
            <a:headEnd type="none" len="sm" w="sm"/>
            <a:tailEnd type="none" len="sm" w="sm"/>
          </a:ln>
        </p:spPr>
      </p:sp>
      <p:sp>
        <p:nvSpPr>
          <p:cNvPr name="AutoShape 15" id="15"/>
          <p:cNvSpPr/>
          <p:nvPr/>
        </p:nvSpPr>
        <p:spPr>
          <a:xfrm>
            <a:off x="17569970" y="-907696"/>
            <a:ext cx="0" cy="3646630"/>
          </a:xfrm>
          <a:prstGeom prst="line">
            <a:avLst/>
          </a:prstGeom>
          <a:ln cap="flat" w="19050">
            <a:solidFill>
              <a:srgbClr val="65B4FF"/>
            </a:solidFill>
            <a:prstDash val="solid"/>
            <a:headEnd type="none" len="sm" w="sm"/>
            <a:tailEnd type="none" len="sm" w="sm"/>
          </a:ln>
        </p:spPr>
      </p:sp>
      <p:sp>
        <p:nvSpPr>
          <p:cNvPr name="AutoShape 16" id="16"/>
          <p:cNvSpPr/>
          <p:nvPr/>
        </p:nvSpPr>
        <p:spPr>
          <a:xfrm>
            <a:off x="17416989" y="-907696"/>
            <a:ext cx="0" cy="3646630"/>
          </a:xfrm>
          <a:prstGeom prst="line">
            <a:avLst/>
          </a:prstGeom>
          <a:ln cap="flat" w="19050">
            <a:solidFill>
              <a:srgbClr val="65B4FF"/>
            </a:solidFill>
            <a:prstDash val="solid"/>
            <a:headEnd type="none" len="sm" w="sm"/>
            <a:tailEnd type="none" len="sm" w="sm"/>
          </a:ln>
        </p:spPr>
      </p:sp>
      <p:sp>
        <p:nvSpPr>
          <p:cNvPr name="AutoShape 17" id="17"/>
          <p:cNvSpPr/>
          <p:nvPr/>
        </p:nvSpPr>
        <p:spPr>
          <a:xfrm>
            <a:off x="17264007" y="-907696"/>
            <a:ext cx="0" cy="3646630"/>
          </a:xfrm>
          <a:prstGeom prst="line">
            <a:avLst/>
          </a:prstGeom>
          <a:ln cap="flat" w="19050">
            <a:solidFill>
              <a:srgbClr val="65B4FF"/>
            </a:solidFill>
            <a:prstDash val="solid"/>
            <a:headEnd type="none" len="sm" w="sm"/>
            <a:tailEnd type="none" len="sm" w="sm"/>
          </a:ln>
        </p:spPr>
      </p:sp>
      <p:sp>
        <p:nvSpPr>
          <p:cNvPr name="AutoShape 18" id="18"/>
          <p:cNvSpPr/>
          <p:nvPr/>
        </p:nvSpPr>
        <p:spPr>
          <a:xfrm>
            <a:off x="17111026" y="-907696"/>
            <a:ext cx="0" cy="3646630"/>
          </a:xfrm>
          <a:prstGeom prst="line">
            <a:avLst/>
          </a:prstGeom>
          <a:ln cap="flat" w="19050">
            <a:solidFill>
              <a:srgbClr val="65B4FF"/>
            </a:solidFill>
            <a:prstDash val="solid"/>
            <a:headEnd type="none" len="sm" w="sm"/>
            <a:tailEnd type="none" len="sm" w="sm"/>
          </a:ln>
        </p:spPr>
      </p:sp>
      <p:sp>
        <p:nvSpPr>
          <p:cNvPr name="AutoShape 19" id="19"/>
          <p:cNvSpPr/>
          <p:nvPr/>
        </p:nvSpPr>
        <p:spPr>
          <a:xfrm>
            <a:off x="16958045" y="-907696"/>
            <a:ext cx="0" cy="3646630"/>
          </a:xfrm>
          <a:prstGeom prst="line">
            <a:avLst/>
          </a:prstGeom>
          <a:ln cap="flat" w="19050">
            <a:solidFill>
              <a:srgbClr val="65B4FF"/>
            </a:solidFill>
            <a:prstDash val="solid"/>
            <a:headEnd type="none" len="sm" w="sm"/>
            <a:tailEnd type="none" len="sm" w="sm"/>
          </a:ln>
        </p:spPr>
      </p:sp>
      <p:sp>
        <p:nvSpPr>
          <p:cNvPr name="AutoShape 20" id="20"/>
          <p:cNvSpPr/>
          <p:nvPr/>
        </p:nvSpPr>
        <p:spPr>
          <a:xfrm>
            <a:off x="16805064" y="-907696"/>
            <a:ext cx="0" cy="3646630"/>
          </a:xfrm>
          <a:prstGeom prst="line">
            <a:avLst/>
          </a:prstGeom>
          <a:ln cap="flat" w="19050">
            <a:solidFill>
              <a:srgbClr val="65B4FF"/>
            </a:solidFill>
            <a:prstDash val="solid"/>
            <a:headEnd type="none" len="sm" w="sm"/>
            <a:tailEnd type="none" len="sm" w="sm"/>
          </a:ln>
        </p:spPr>
      </p:sp>
      <p:sp>
        <p:nvSpPr>
          <p:cNvPr name="AutoShape 21" id="21"/>
          <p:cNvSpPr/>
          <p:nvPr/>
        </p:nvSpPr>
        <p:spPr>
          <a:xfrm>
            <a:off x="16652082" y="-907696"/>
            <a:ext cx="0" cy="3646630"/>
          </a:xfrm>
          <a:prstGeom prst="line">
            <a:avLst/>
          </a:prstGeom>
          <a:ln cap="flat" w="19050">
            <a:solidFill>
              <a:srgbClr val="65B4FF"/>
            </a:solidFill>
            <a:prstDash val="solid"/>
            <a:headEnd type="none" len="sm" w="sm"/>
            <a:tailEnd type="none" len="sm" w="sm"/>
          </a:ln>
        </p:spPr>
      </p:sp>
      <p:sp>
        <p:nvSpPr>
          <p:cNvPr name="AutoShape 22" id="22"/>
          <p:cNvSpPr/>
          <p:nvPr/>
        </p:nvSpPr>
        <p:spPr>
          <a:xfrm>
            <a:off x="16499101" y="-907696"/>
            <a:ext cx="0" cy="3646630"/>
          </a:xfrm>
          <a:prstGeom prst="line">
            <a:avLst/>
          </a:prstGeom>
          <a:ln cap="flat" w="19050">
            <a:solidFill>
              <a:srgbClr val="65B4FF"/>
            </a:solidFill>
            <a:prstDash val="solid"/>
            <a:headEnd type="none" len="sm" w="sm"/>
            <a:tailEnd type="none" len="sm" w="sm"/>
          </a:ln>
        </p:spPr>
      </p:sp>
      <p:sp>
        <p:nvSpPr>
          <p:cNvPr name="AutoShape 23" id="23"/>
          <p:cNvSpPr/>
          <p:nvPr/>
        </p:nvSpPr>
        <p:spPr>
          <a:xfrm>
            <a:off x="16346120" y="-907696"/>
            <a:ext cx="0" cy="3646630"/>
          </a:xfrm>
          <a:prstGeom prst="line">
            <a:avLst/>
          </a:prstGeom>
          <a:ln cap="flat" w="19050">
            <a:solidFill>
              <a:srgbClr val="65B4FF"/>
            </a:solidFill>
            <a:prstDash val="solid"/>
            <a:headEnd type="none" len="sm" w="sm"/>
            <a:tailEnd type="none" len="sm" w="sm"/>
          </a:ln>
        </p:spPr>
      </p:sp>
      <p:sp>
        <p:nvSpPr>
          <p:cNvPr name="AutoShape 24" id="24"/>
          <p:cNvSpPr/>
          <p:nvPr/>
        </p:nvSpPr>
        <p:spPr>
          <a:xfrm>
            <a:off x="16193139" y="-907696"/>
            <a:ext cx="0" cy="3646630"/>
          </a:xfrm>
          <a:prstGeom prst="line">
            <a:avLst/>
          </a:prstGeom>
          <a:ln cap="flat" w="19050">
            <a:solidFill>
              <a:srgbClr val="65B4FF"/>
            </a:solidFill>
            <a:prstDash val="solid"/>
            <a:headEnd type="none" len="sm" w="sm"/>
            <a:tailEnd type="none" len="sm" w="sm"/>
          </a:ln>
        </p:spPr>
      </p:sp>
      <p:sp>
        <p:nvSpPr>
          <p:cNvPr name="AutoShape 25" id="25"/>
          <p:cNvSpPr/>
          <p:nvPr/>
        </p:nvSpPr>
        <p:spPr>
          <a:xfrm>
            <a:off x="16040158" y="-907696"/>
            <a:ext cx="0" cy="3646630"/>
          </a:xfrm>
          <a:prstGeom prst="line">
            <a:avLst/>
          </a:prstGeom>
          <a:ln cap="flat" w="19050">
            <a:solidFill>
              <a:srgbClr val="65B4FF"/>
            </a:solidFill>
            <a:prstDash val="solid"/>
            <a:headEnd type="none" len="sm" w="sm"/>
            <a:tailEnd type="none" len="sm" w="sm"/>
          </a:ln>
        </p:spPr>
      </p:sp>
      <p:grpSp>
        <p:nvGrpSpPr>
          <p:cNvPr name="Group 26" id="26"/>
          <p:cNvGrpSpPr/>
          <p:nvPr/>
        </p:nvGrpSpPr>
        <p:grpSpPr>
          <a:xfrm rot="0">
            <a:off x="-1993175" y="-196271"/>
            <a:ext cx="5498899" cy="421425"/>
            <a:chOff x="0" y="0"/>
            <a:chExt cx="1448270" cy="110993"/>
          </a:xfrm>
        </p:grpSpPr>
        <p:sp>
          <p:nvSpPr>
            <p:cNvPr name="Freeform 27" id="27"/>
            <p:cNvSpPr/>
            <p:nvPr/>
          </p:nvSpPr>
          <p:spPr>
            <a:xfrm flipH="false" flipV="false" rot="0">
              <a:off x="0" y="0"/>
              <a:ext cx="1448270" cy="110993"/>
            </a:xfrm>
            <a:custGeom>
              <a:avLst/>
              <a:gdLst/>
              <a:ahLst/>
              <a:cxnLst/>
              <a:rect r="r" b="b" t="t" l="l"/>
              <a:pathLst>
                <a:path h="110993" w="1448270">
                  <a:moveTo>
                    <a:pt x="55496" y="0"/>
                  </a:moveTo>
                  <a:lnTo>
                    <a:pt x="1392774" y="0"/>
                  </a:lnTo>
                  <a:cubicBezTo>
                    <a:pt x="1423423" y="0"/>
                    <a:pt x="1448270" y="24847"/>
                    <a:pt x="1448270" y="55496"/>
                  </a:cubicBezTo>
                  <a:lnTo>
                    <a:pt x="1448270" y="55496"/>
                  </a:lnTo>
                  <a:cubicBezTo>
                    <a:pt x="1448270" y="86146"/>
                    <a:pt x="1423423" y="110993"/>
                    <a:pt x="1392774" y="110993"/>
                  </a:cubicBezTo>
                  <a:lnTo>
                    <a:pt x="55496" y="110993"/>
                  </a:lnTo>
                  <a:cubicBezTo>
                    <a:pt x="24847" y="110993"/>
                    <a:pt x="0" y="86146"/>
                    <a:pt x="0" y="55496"/>
                  </a:cubicBezTo>
                  <a:lnTo>
                    <a:pt x="0" y="55496"/>
                  </a:lnTo>
                  <a:cubicBezTo>
                    <a:pt x="0" y="24847"/>
                    <a:pt x="24847" y="0"/>
                    <a:pt x="55496" y="0"/>
                  </a:cubicBezTo>
                  <a:close/>
                </a:path>
              </a:pathLst>
            </a:custGeom>
            <a:solidFill>
              <a:srgbClr val="2092FF">
                <a:alpha val="63922"/>
              </a:srgbClr>
            </a:solidFill>
          </p:spPr>
        </p:sp>
        <p:sp>
          <p:nvSpPr>
            <p:cNvPr name="TextBox 28" id="28"/>
            <p:cNvSpPr txBox="true"/>
            <p:nvPr/>
          </p:nvSpPr>
          <p:spPr>
            <a:xfrm>
              <a:off x="0" y="-47625"/>
              <a:ext cx="1448270" cy="158618"/>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0">
            <a:off x="-2364652" y="-1698051"/>
            <a:ext cx="7442762" cy="2295125"/>
            <a:chOff x="0" y="0"/>
            <a:chExt cx="1960234" cy="604477"/>
          </a:xfrm>
        </p:grpSpPr>
        <p:sp>
          <p:nvSpPr>
            <p:cNvPr name="Freeform 30" id="30"/>
            <p:cNvSpPr/>
            <p:nvPr/>
          </p:nvSpPr>
          <p:spPr>
            <a:xfrm flipH="false" flipV="false" rot="0">
              <a:off x="0" y="0"/>
              <a:ext cx="1960234" cy="604477"/>
            </a:xfrm>
            <a:custGeom>
              <a:avLst/>
              <a:gdLst/>
              <a:ahLst/>
              <a:cxnLst/>
              <a:rect r="r" b="b" t="t" l="l"/>
              <a:pathLst>
                <a:path h="604477" w="1960234">
                  <a:moveTo>
                    <a:pt x="36407" y="0"/>
                  </a:moveTo>
                  <a:lnTo>
                    <a:pt x="1923827" y="0"/>
                  </a:lnTo>
                  <a:cubicBezTo>
                    <a:pt x="1943934" y="0"/>
                    <a:pt x="1960234" y="16300"/>
                    <a:pt x="1960234" y="36407"/>
                  </a:cubicBezTo>
                  <a:lnTo>
                    <a:pt x="1960234" y="568071"/>
                  </a:lnTo>
                  <a:cubicBezTo>
                    <a:pt x="1960234" y="588178"/>
                    <a:pt x="1943934" y="604477"/>
                    <a:pt x="1923827" y="604477"/>
                  </a:cubicBezTo>
                  <a:lnTo>
                    <a:pt x="36407" y="604477"/>
                  </a:lnTo>
                  <a:cubicBezTo>
                    <a:pt x="16300" y="604477"/>
                    <a:pt x="0" y="588178"/>
                    <a:pt x="0" y="568071"/>
                  </a:cubicBezTo>
                  <a:lnTo>
                    <a:pt x="0" y="36407"/>
                  </a:lnTo>
                  <a:cubicBezTo>
                    <a:pt x="0" y="16300"/>
                    <a:pt x="16300" y="0"/>
                    <a:pt x="36407" y="0"/>
                  </a:cubicBezTo>
                  <a:close/>
                </a:path>
              </a:pathLst>
            </a:custGeom>
            <a:solidFill>
              <a:srgbClr val="000000">
                <a:alpha val="0"/>
              </a:srgbClr>
            </a:solidFill>
            <a:ln w="38100" cap="rnd">
              <a:solidFill>
                <a:srgbClr val="5293D0"/>
              </a:solidFill>
              <a:prstDash val="solid"/>
              <a:round/>
            </a:ln>
          </p:spPr>
        </p:sp>
        <p:sp>
          <p:nvSpPr>
            <p:cNvPr name="TextBox 31" id="31"/>
            <p:cNvSpPr txBox="true"/>
            <p:nvPr/>
          </p:nvSpPr>
          <p:spPr>
            <a:xfrm>
              <a:off x="0" y="-47625"/>
              <a:ext cx="1960234" cy="652102"/>
            </a:xfrm>
            <a:prstGeom prst="rect">
              <a:avLst/>
            </a:prstGeom>
          </p:spPr>
          <p:txBody>
            <a:bodyPr anchor="ctr" rtlCol="false" tIns="50800" lIns="50800" bIns="50800" rIns="50800"/>
            <a:lstStyle/>
            <a:p>
              <a:pPr algn="ctr">
                <a:lnSpc>
                  <a:spcPts val="2659"/>
                </a:lnSpc>
              </a:pPr>
            </a:p>
          </p:txBody>
        </p:sp>
      </p:grpSp>
      <p:sp>
        <p:nvSpPr>
          <p:cNvPr name="TextBox 32" id="32"/>
          <p:cNvSpPr txBox="true"/>
          <p:nvPr/>
        </p:nvSpPr>
        <p:spPr>
          <a:xfrm rot="0">
            <a:off x="3915514" y="-289196"/>
            <a:ext cx="10456971" cy="1419233"/>
          </a:xfrm>
          <a:prstGeom prst="rect">
            <a:avLst/>
          </a:prstGeom>
        </p:spPr>
        <p:txBody>
          <a:bodyPr anchor="t" rtlCol="false" tIns="0" lIns="0" bIns="0" rIns="0">
            <a:spAutoFit/>
          </a:bodyPr>
          <a:lstStyle/>
          <a:p>
            <a:pPr algn="ctr">
              <a:lnSpc>
                <a:spcPts val="11999"/>
              </a:lnSpc>
              <a:spcBef>
                <a:spcPct val="0"/>
              </a:spcBef>
            </a:pPr>
            <a:r>
              <a:rPr lang="en-US" b="true" sz="5999">
                <a:solidFill>
                  <a:srgbClr val="1B5993"/>
                </a:solidFill>
                <a:latin typeface="Poppins Bold"/>
                <a:ea typeface="Poppins Bold"/>
                <a:cs typeface="Poppins Bold"/>
                <a:sym typeface="Poppins Bold"/>
              </a:rPr>
              <a:t>Rumusan Masalah</a:t>
            </a:r>
          </a:p>
        </p:txBody>
      </p:sp>
      <p:sp>
        <p:nvSpPr>
          <p:cNvPr name="TextBox 33" id="33"/>
          <p:cNvSpPr txBox="true"/>
          <p:nvPr/>
        </p:nvSpPr>
        <p:spPr>
          <a:xfrm rot="0">
            <a:off x="980055" y="2662733"/>
            <a:ext cx="16130971" cy="4059556"/>
          </a:xfrm>
          <a:prstGeom prst="rect">
            <a:avLst/>
          </a:prstGeom>
        </p:spPr>
        <p:txBody>
          <a:bodyPr anchor="t" rtlCol="false" tIns="0" lIns="0" bIns="0" rIns="0">
            <a:spAutoFit/>
          </a:bodyPr>
          <a:lstStyle/>
          <a:p>
            <a:pPr algn="just" marL="712462" indent="-356231" lvl="1">
              <a:lnSpc>
                <a:spcPts val="4619"/>
              </a:lnSpc>
              <a:buAutoNum type="arabicPeriod" startAt="1"/>
            </a:pPr>
            <a:r>
              <a:rPr lang="en-US" sz="3299">
                <a:solidFill>
                  <a:srgbClr val="0B1320"/>
                </a:solidFill>
                <a:latin typeface="Inter"/>
                <a:ea typeface="Inter"/>
                <a:cs typeface="Inter"/>
                <a:sym typeface="Inter"/>
              </a:rPr>
              <a:t>Bagaimana akurasi metode XGBoost dalam memprediksi angka harapan hidup penduduk di Jawa Timur?</a:t>
            </a:r>
          </a:p>
          <a:p>
            <a:pPr algn="just" marL="712462" indent="-356231" lvl="1">
              <a:lnSpc>
                <a:spcPts val="4619"/>
              </a:lnSpc>
              <a:buAutoNum type="arabicPeriod" startAt="1"/>
            </a:pPr>
            <a:r>
              <a:rPr lang="en-US" sz="3299">
                <a:solidFill>
                  <a:srgbClr val="0B1320"/>
                </a:solidFill>
                <a:latin typeface="Inter"/>
                <a:ea typeface="Inter"/>
                <a:cs typeface="Inter"/>
                <a:sym typeface="Inter"/>
              </a:rPr>
              <a:t>Faktor lokal apa saja yang paling berpengaruh terhadap angka harapan hidup di Jawa Timur berdasarkan hasil analisis model XGBoost?</a:t>
            </a:r>
          </a:p>
          <a:p>
            <a:pPr algn="just" marL="712462" indent="-356231" lvl="1">
              <a:lnSpc>
                <a:spcPts val="4619"/>
              </a:lnSpc>
              <a:buAutoNum type="arabicPeriod" startAt="1"/>
            </a:pPr>
            <a:r>
              <a:rPr lang="en-US" sz="3299">
                <a:solidFill>
                  <a:srgbClr val="0B1320"/>
                </a:solidFill>
                <a:latin typeface="Inter"/>
                <a:ea typeface="Inter"/>
                <a:cs typeface="Inter"/>
                <a:sym typeface="Inter"/>
              </a:rPr>
              <a:t>Bagaimana model prediksi ini dapat mendukung pengambilan kebijakan yang relevan untuk meningkatkan angka harapan hidup di Jawa Timur?</a:t>
            </a:r>
          </a:p>
          <a:p>
            <a:pPr algn="just">
              <a:lnSpc>
                <a:spcPts val="4619"/>
              </a:lnSpc>
              <a:spcBef>
                <a:spcPct val="0"/>
              </a:spcBef>
            </a:pP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grpSp>
        <p:nvGrpSpPr>
          <p:cNvPr name="Group 3" id="3"/>
          <p:cNvGrpSpPr/>
          <p:nvPr/>
        </p:nvGrpSpPr>
        <p:grpSpPr>
          <a:xfrm rot="0">
            <a:off x="-4637099" y="9296400"/>
            <a:ext cx="10151660" cy="4178809"/>
            <a:chOff x="0" y="0"/>
            <a:chExt cx="2673688" cy="1100592"/>
          </a:xfrm>
        </p:grpSpPr>
        <p:sp>
          <p:nvSpPr>
            <p:cNvPr name="Freeform 4" id="4"/>
            <p:cNvSpPr/>
            <p:nvPr/>
          </p:nvSpPr>
          <p:spPr>
            <a:xfrm flipH="false" flipV="false" rot="0">
              <a:off x="0" y="0"/>
              <a:ext cx="2673688" cy="1100592"/>
            </a:xfrm>
            <a:custGeom>
              <a:avLst/>
              <a:gdLst/>
              <a:ahLst/>
              <a:cxnLst/>
              <a:rect r="r" b="b" t="t" l="l"/>
              <a:pathLst>
                <a:path h="1100592" w="2673688">
                  <a:moveTo>
                    <a:pt x="49571" y="0"/>
                  </a:moveTo>
                  <a:lnTo>
                    <a:pt x="2624118" y="0"/>
                  </a:lnTo>
                  <a:cubicBezTo>
                    <a:pt x="2637265" y="0"/>
                    <a:pt x="2649873" y="5223"/>
                    <a:pt x="2659169" y="14519"/>
                  </a:cubicBezTo>
                  <a:cubicBezTo>
                    <a:pt x="2668466" y="23815"/>
                    <a:pt x="2673688" y="36424"/>
                    <a:pt x="2673688" y="49571"/>
                  </a:cubicBezTo>
                  <a:lnTo>
                    <a:pt x="2673688" y="1051021"/>
                  </a:lnTo>
                  <a:cubicBezTo>
                    <a:pt x="2673688" y="1078398"/>
                    <a:pt x="2651495" y="1100592"/>
                    <a:pt x="2624118" y="1100592"/>
                  </a:cubicBezTo>
                  <a:lnTo>
                    <a:pt x="49571" y="1100592"/>
                  </a:lnTo>
                  <a:cubicBezTo>
                    <a:pt x="22194" y="1100592"/>
                    <a:pt x="0" y="1078398"/>
                    <a:pt x="0" y="1051021"/>
                  </a:cubicBezTo>
                  <a:lnTo>
                    <a:pt x="0" y="49571"/>
                  </a:lnTo>
                  <a:cubicBezTo>
                    <a:pt x="0" y="22194"/>
                    <a:pt x="22194" y="0"/>
                    <a:pt x="49571" y="0"/>
                  </a:cubicBezTo>
                  <a:close/>
                </a:path>
              </a:pathLst>
            </a:custGeom>
            <a:solidFill>
              <a:srgbClr val="1C3F60"/>
            </a:solidFill>
            <a:ln cap="rnd">
              <a:noFill/>
              <a:prstDash val="solid"/>
              <a:round/>
            </a:ln>
          </p:spPr>
        </p:sp>
        <p:sp>
          <p:nvSpPr>
            <p:cNvPr name="TextBox 5" id="5"/>
            <p:cNvSpPr txBox="true"/>
            <p:nvPr/>
          </p:nvSpPr>
          <p:spPr>
            <a:xfrm>
              <a:off x="0" y="-47625"/>
              <a:ext cx="2673688" cy="114821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0" y="6466063"/>
            <a:ext cx="1028700" cy="3859037"/>
            <a:chOff x="0" y="0"/>
            <a:chExt cx="270933" cy="1016372"/>
          </a:xfrm>
        </p:grpSpPr>
        <p:sp>
          <p:nvSpPr>
            <p:cNvPr name="Freeform 7" id="7"/>
            <p:cNvSpPr/>
            <p:nvPr/>
          </p:nvSpPr>
          <p:spPr>
            <a:xfrm flipH="false" flipV="false" rot="0">
              <a:off x="0" y="0"/>
              <a:ext cx="270933" cy="1016372"/>
            </a:xfrm>
            <a:custGeom>
              <a:avLst/>
              <a:gdLst/>
              <a:ahLst/>
              <a:cxnLst/>
              <a:rect r="r" b="b" t="t" l="l"/>
              <a:pathLst>
                <a:path h="1016372" w="270933">
                  <a:moveTo>
                    <a:pt x="0" y="0"/>
                  </a:moveTo>
                  <a:lnTo>
                    <a:pt x="270933" y="0"/>
                  </a:lnTo>
                  <a:lnTo>
                    <a:pt x="270933" y="1016372"/>
                  </a:lnTo>
                  <a:lnTo>
                    <a:pt x="0" y="1016372"/>
                  </a:lnTo>
                  <a:close/>
                </a:path>
              </a:pathLst>
            </a:custGeom>
            <a:solidFill>
              <a:srgbClr val="3FA3FF">
                <a:alpha val="49804"/>
              </a:srgbClr>
            </a:solidFill>
          </p:spPr>
        </p:sp>
        <p:sp>
          <p:nvSpPr>
            <p:cNvPr name="TextBox 8" id="8"/>
            <p:cNvSpPr txBox="true"/>
            <p:nvPr/>
          </p:nvSpPr>
          <p:spPr>
            <a:xfrm>
              <a:off x="0" y="-47625"/>
              <a:ext cx="270933" cy="1063997"/>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2763389" y="9591196"/>
            <a:ext cx="6897612" cy="2313390"/>
            <a:chOff x="0" y="0"/>
            <a:chExt cx="1816655" cy="609288"/>
          </a:xfrm>
        </p:grpSpPr>
        <p:sp>
          <p:nvSpPr>
            <p:cNvPr name="Freeform 10" id="10"/>
            <p:cNvSpPr/>
            <p:nvPr/>
          </p:nvSpPr>
          <p:spPr>
            <a:xfrm flipH="false" flipV="false" rot="0">
              <a:off x="0" y="0"/>
              <a:ext cx="1816655" cy="609288"/>
            </a:xfrm>
            <a:custGeom>
              <a:avLst/>
              <a:gdLst/>
              <a:ahLst/>
              <a:cxnLst/>
              <a:rect r="r" b="b" t="t" l="l"/>
              <a:pathLst>
                <a:path h="609288" w="1816655">
                  <a:moveTo>
                    <a:pt x="33672" y="0"/>
                  </a:moveTo>
                  <a:lnTo>
                    <a:pt x="1782983" y="0"/>
                  </a:lnTo>
                  <a:cubicBezTo>
                    <a:pt x="1801579" y="0"/>
                    <a:pt x="1816655" y="15076"/>
                    <a:pt x="1816655" y="33672"/>
                  </a:cubicBezTo>
                  <a:lnTo>
                    <a:pt x="1816655" y="575616"/>
                  </a:lnTo>
                  <a:cubicBezTo>
                    <a:pt x="1816655" y="594212"/>
                    <a:pt x="1801579" y="609288"/>
                    <a:pt x="1782983" y="609288"/>
                  </a:cubicBezTo>
                  <a:lnTo>
                    <a:pt x="33672" y="609288"/>
                  </a:lnTo>
                  <a:cubicBezTo>
                    <a:pt x="15076" y="609288"/>
                    <a:pt x="0" y="594212"/>
                    <a:pt x="0" y="575616"/>
                  </a:cubicBezTo>
                  <a:lnTo>
                    <a:pt x="0" y="33672"/>
                  </a:lnTo>
                  <a:cubicBezTo>
                    <a:pt x="0" y="15076"/>
                    <a:pt x="15076" y="0"/>
                    <a:pt x="33672" y="0"/>
                  </a:cubicBezTo>
                  <a:close/>
                </a:path>
              </a:pathLst>
            </a:custGeom>
            <a:solidFill>
              <a:srgbClr val="5293D0"/>
            </a:solidFill>
            <a:ln cap="rnd">
              <a:noFill/>
              <a:prstDash val="solid"/>
              <a:round/>
            </a:ln>
          </p:spPr>
        </p:sp>
        <p:sp>
          <p:nvSpPr>
            <p:cNvPr name="TextBox 11" id="11"/>
            <p:cNvSpPr txBox="true"/>
            <p:nvPr/>
          </p:nvSpPr>
          <p:spPr>
            <a:xfrm>
              <a:off x="0" y="-47625"/>
              <a:ext cx="1816655" cy="656913"/>
            </a:xfrm>
            <a:prstGeom prst="rect">
              <a:avLst/>
            </a:prstGeom>
          </p:spPr>
          <p:txBody>
            <a:bodyPr anchor="ctr" rtlCol="false" tIns="50800" lIns="50800" bIns="50800" rIns="50800"/>
            <a:lstStyle/>
            <a:p>
              <a:pPr algn="ctr">
                <a:lnSpc>
                  <a:spcPts val="2659"/>
                </a:lnSpc>
              </a:pPr>
            </a:p>
          </p:txBody>
        </p:sp>
      </p:grpSp>
      <p:sp>
        <p:nvSpPr>
          <p:cNvPr name="AutoShape 12" id="12"/>
          <p:cNvSpPr/>
          <p:nvPr/>
        </p:nvSpPr>
        <p:spPr>
          <a:xfrm>
            <a:off x="4230942" y="-1266425"/>
            <a:ext cx="0" cy="3646630"/>
          </a:xfrm>
          <a:prstGeom prst="line">
            <a:avLst/>
          </a:prstGeom>
          <a:ln cap="flat" w="19050">
            <a:solidFill>
              <a:srgbClr val="65B4FF"/>
            </a:solidFill>
            <a:prstDash val="solid"/>
            <a:headEnd type="none" len="sm" w="sm"/>
            <a:tailEnd type="none" len="sm" w="sm"/>
          </a:ln>
        </p:spPr>
      </p:sp>
      <p:sp>
        <p:nvSpPr>
          <p:cNvPr name="AutoShape 13" id="13"/>
          <p:cNvSpPr/>
          <p:nvPr/>
        </p:nvSpPr>
        <p:spPr>
          <a:xfrm>
            <a:off x="4077961" y="-1266425"/>
            <a:ext cx="0" cy="3646630"/>
          </a:xfrm>
          <a:prstGeom prst="line">
            <a:avLst/>
          </a:prstGeom>
          <a:ln cap="flat" w="19050">
            <a:solidFill>
              <a:srgbClr val="65B4FF"/>
            </a:solidFill>
            <a:prstDash val="solid"/>
            <a:headEnd type="none" len="sm" w="sm"/>
            <a:tailEnd type="none" len="sm" w="sm"/>
          </a:ln>
        </p:spPr>
      </p:sp>
      <p:sp>
        <p:nvSpPr>
          <p:cNvPr name="AutoShape 14" id="14"/>
          <p:cNvSpPr/>
          <p:nvPr/>
        </p:nvSpPr>
        <p:spPr>
          <a:xfrm>
            <a:off x="3924979" y="-1266425"/>
            <a:ext cx="0" cy="3646630"/>
          </a:xfrm>
          <a:prstGeom prst="line">
            <a:avLst/>
          </a:prstGeom>
          <a:ln cap="flat" w="19050">
            <a:solidFill>
              <a:srgbClr val="65B4FF"/>
            </a:solidFill>
            <a:prstDash val="solid"/>
            <a:headEnd type="none" len="sm" w="sm"/>
            <a:tailEnd type="none" len="sm" w="sm"/>
          </a:ln>
        </p:spPr>
      </p:sp>
      <p:sp>
        <p:nvSpPr>
          <p:cNvPr name="AutoShape 15" id="15"/>
          <p:cNvSpPr/>
          <p:nvPr/>
        </p:nvSpPr>
        <p:spPr>
          <a:xfrm>
            <a:off x="3771998" y="-1266425"/>
            <a:ext cx="0" cy="3646630"/>
          </a:xfrm>
          <a:prstGeom prst="line">
            <a:avLst/>
          </a:prstGeom>
          <a:ln cap="flat" w="19050">
            <a:solidFill>
              <a:srgbClr val="65B4FF"/>
            </a:solidFill>
            <a:prstDash val="solid"/>
            <a:headEnd type="none" len="sm" w="sm"/>
            <a:tailEnd type="none" len="sm" w="sm"/>
          </a:ln>
        </p:spPr>
      </p:sp>
      <p:sp>
        <p:nvSpPr>
          <p:cNvPr name="AutoShape 16" id="16"/>
          <p:cNvSpPr/>
          <p:nvPr/>
        </p:nvSpPr>
        <p:spPr>
          <a:xfrm>
            <a:off x="3619017" y="-1266425"/>
            <a:ext cx="0" cy="3646630"/>
          </a:xfrm>
          <a:prstGeom prst="line">
            <a:avLst/>
          </a:prstGeom>
          <a:ln cap="flat" w="19050">
            <a:solidFill>
              <a:srgbClr val="65B4FF"/>
            </a:solidFill>
            <a:prstDash val="solid"/>
            <a:headEnd type="none" len="sm" w="sm"/>
            <a:tailEnd type="none" len="sm" w="sm"/>
          </a:ln>
        </p:spPr>
      </p:sp>
      <p:sp>
        <p:nvSpPr>
          <p:cNvPr name="AutoShape 17" id="17"/>
          <p:cNvSpPr/>
          <p:nvPr/>
        </p:nvSpPr>
        <p:spPr>
          <a:xfrm>
            <a:off x="3466036" y="-1266425"/>
            <a:ext cx="0" cy="3646630"/>
          </a:xfrm>
          <a:prstGeom prst="line">
            <a:avLst/>
          </a:prstGeom>
          <a:ln cap="flat" w="19050">
            <a:solidFill>
              <a:srgbClr val="65B4FF"/>
            </a:solidFill>
            <a:prstDash val="solid"/>
            <a:headEnd type="none" len="sm" w="sm"/>
            <a:tailEnd type="none" len="sm" w="sm"/>
          </a:ln>
        </p:spPr>
      </p:sp>
      <p:sp>
        <p:nvSpPr>
          <p:cNvPr name="AutoShape 18" id="18"/>
          <p:cNvSpPr/>
          <p:nvPr/>
        </p:nvSpPr>
        <p:spPr>
          <a:xfrm>
            <a:off x="3313054" y="-1266425"/>
            <a:ext cx="0" cy="3646630"/>
          </a:xfrm>
          <a:prstGeom prst="line">
            <a:avLst/>
          </a:prstGeom>
          <a:ln cap="flat" w="19050">
            <a:solidFill>
              <a:srgbClr val="65B4FF"/>
            </a:solidFill>
            <a:prstDash val="solid"/>
            <a:headEnd type="none" len="sm" w="sm"/>
            <a:tailEnd type="none" len="sm" w="sm"/>
          </a:ln>
        </p:spPr>
      </p:sp>
      <p:sp>
        <p:nvSpPr>
          <p:cNvPr name="AutoShape 19" id="19"/>
          <p:cNvSpPr/>
          <p:nvPr/>
        </p:nvSpPr>
        <p:spPr>
          <a:xfrm>
            <a:off x="3160073" y="-1266425"/>
            <a:ext cx="0" cy="3646630"/>
          </a:xfrm>
          <a:prstGeom prst="line">
            <a:avLst/>
          </a:prstGeom>
          <a:ln cap="flat" w="19050">
            <a:solidFill>
              <a:srgbClr val="65B4FF"/>
            </a:solidFill>
            <a:prstDash val="solid"/>
            <a:headEnd type="none" len="sm" w="sm"/>
            <a:tailEnd type="none" len="sm" w="sm"/>
          </a:ln>
        </p:spPr>
      </p:sp>
      <p:sp>
        <p:nvSpPr>
          <p:cNvPr name="AutoShape 20" id="20"/>
          <p:cNvSpPr/>
          <p:nvPr/>
        </p:nvSpPr>
        <p:spPr>
          <a:xfrm>
            <a:off x="3007092" y="-1266425"/>
            <a:ext cx="0" cy="3646630"/>
          </a:xfrm>
          <a:prstGeom prst="line">
            <a:avLst/>
          </a:prstGeom>
          <a:ln cap="flat" w="19050">
            <a:solidFill>
              <a:srgbClr val="65B4FF"/>
            </a:solidFill>
            <a:prstDash val="solid"/>
            <a:headEnd type="none" len="sm" w="sm"/>
            <a:tailEnd type="none" len="sm" w="sm"/>
          </a:ln>
        </p:spPr>
      </p:sp>
      <p:sp>
        <p:nvSpPr>
          <p:cNvPr name="AutoShape 21" id="21"/>
          <p:cNvSpPr/>
          <p:nvPr/>
        </p:nvSpPr>
        <p:spPr>
          <a:xfrm>
            <a:off x="2854111" y="-1266425"/>
            <a:ext cx="0" cy="3646630"/>
          </a:xfrm>
          <a:prstGeom prst="line">
            <a:avLst/>
          </a:prstGeom>
          <a:ln cap="flat" w="19050">
            <a:solidFill>
              <a:srgbClr val="65B4FF"/>
            </a:solidFill>
            <a:prstDash val="solid"/>
            <a:headEnd type="none" len="sm" w="sm"/>
            <a:tailEnd type="none" len="sm" w="sm"/>
          </a:ln>
        </p:spPr>
      </p:sp>
      <p:sp>
        <p:nvSpPr>
          <p:cNvPr name="AutoShape 22" id="22"/>
          <p:cNvSpPr/>
          <p:nvPr/>
        </p:nvSpPr>
        <p:spPr>
          <a:xfrm>
            <a:off x="2701130" y="-1266425"/>
            <a:ext cx="0" cy="3646630"/>
          </a:xfrm>
          <a:prstGeom prst="line">
            <a:avLst/>
          </a:prstGeom>
          <a:ln cap="flat" w="19050">
            <a:solidFill>
              <a:srgbClr val="65B4FF"/>
            </a:solidFill>
            <a:prstDash val="solid"/>
            <a:headEnd type="none" len="sm" w="sm"/>
            <a:tailEnd type="none" len="sm" w="sm"/>
          </a:ln>
        </p:spPr>
      </p:sp>
      <p:sp>
        <p:nvSpPr>
          <p:cNvPr name="AutoShape 23" id="23"/>
          <p:cNvSpPr/>
          <p:nvPr/>
        </p:nvSpPr>
        <p:spPr>
          <a:xfrm>
            <a:off x="2548148" y="-1266425"/>
            <a:ext cx="0" cy="3646630"/>
          </a:xfrm>
          <a:prstGeom prst="line">
            <a:avLst/>
          </a:prstGeom>
          <a:ln cap="flat" w="19050">
            <a:solidFill>
              <a:srgbClr val="65B4FF"/>
            </a:solidFill>
            <a:prstDash val="solid"/>
            <a:headEnd type="none" len="sm" w="sm"/>
            <a:tailEnd type="none" len="sm" w="sm"/>
          </a:ln>
        </p:spPr>
      </p:sp>
      <p:sp>
        <p:nvSpPr>
          <p:cNvPr name="AutoShape 24" id="24"/>
          <p:cNvSpPr/>
          <p:nvPr/>
        </p:nvSpPr>
        <p:spPr>
          <a:xfrm>
            <a:off x="2395167" y="-1266425"/>
            <a:ext cx="0" cy="3646630"/>
          </a:xfrm>
          <a:prstGeom prst="line">
            <a:avLst/>
          </a:prstGeom>
          <a:ln cap="flat" w="19050">
            <a:solidFill>
              <a:srgbClr val="65B4FF"/>
            </a:solidFill>
            <a:prstDash val="solid"/>
            <a:headEnd type="none" len="sm" w="sm"/>
            <a:tailEnd type="none" len="sm" w="sm"/>
          </a:ln>
        </p:spPr>
      </p:sp>
      <p:sp>
        <p:nvSpPr>
          <p:cNvPr name="AutoShape 25" id="25"/>
          <p:cNvSpPr/>
          <p:nvPr/>
        </p:nvSpPr>
        <p:spPr>
          <a:xfrm>
            <a:off x="2242186" y="-1266425"/>
            <a:ext cx="0" cy="3646630"/>
          </a:xfrm>
          <a:prstGeom prst="line">
            <a:avLst/>
          </a:prstGeom>
          <a:ln cap="flat" w="19050">
            <a:solidFill>
              <a:srgbClr val="65B4FF"/>
            </a:solidFill>
            <a:prstDash val="solid"/>
            <a:headEnd type="none" len="sm" w="sm"/>
            <a:tailEnd type="none" len="sm" w="sm"/>
          </a:ln>
        </p:spPr>
      </p:sp>
      <p:grpSp>
        <p:nvGrpSpPr>
          <p:cNvPr name="Group 26" id="26"/>
          <p:cNvGrpSpPr/>
          <p:nvPr/>
        </p:nvGrpSpPr>
        <p:grpSpPr>
          <a:xfrm rot="0">
            <a:off x="14844990" y="8905869"/>
            <a:ext cx="5498899" cy="421425"/>
            <a:chOff x="0" y="0"/>
            <a:chExt cx="1448270" cy="110993"/>
          </a:xfrm>
        </p:grpSpPr>
        <p:sp>
          <p:nvSpPr>
            <p:cNvPr name="Freeform 27" id="27"/>
            <p:cNvSpPr/>
            <p:nvPr/>
          </p:nvSpPr>
          <p:spPr>
            <a:xfrm flipH="false" flipV="false" rot="0">
              <a:off x="0" y="0"/>
              <a:ext cx="1448270" cy="110993"/>
            </a:xfrm>
            <a:custGeom>
              <a:avLst/>
              <a:gdLst/>
              <a:ahLst/>
              <a:cxnLst/>
              <a:rect r="r" b="b" t="t" l="l"/>
              <a:pathLst>
                <a:path h="110993" w="1448270">
                  <a:moveTo>
                    <a:pt x="55496" y="0"/>
                  </a:moveTo>
                  <a:lnTo>
                    <a:pt x="1392774" y="0"/>
                  </a:lnTo>
                  <a:cubicBezTo>
                    <a:pt x="1423423" y="0"/>
                    <a:pt x="1448270" y="24847"/>
                    <a:pt x="1448270" y="55496"/>
                  </a:cubicBezTo>
                  <a:lnTo>
                    <a:pt x="1448270" y="55496"/>
                  </a:lnTo>
                  <a:cubicBezTo>
                    <a:pt x="1448270" y="86146"/>
                    <a:pt x="1423423" y="110993"/>
                    <a:pt x="1392774" y="110993"/>
                  </a:cubicBezTo>
                  <a:lnTo>
                    <a:pt x="55496" y="110993"/>
                  </a:lnTo>
                  <a:cubicBezTo>
                    <a:pt x="24847" y="110993"/>
                    <a:pt x="0" y="86146"/>
                    <a:pt x="0" y="55496"/>
                  </a:cubicBezTo>
                  <a:lnTo>
                    <a:pt x="0" y="55496"/>
                  </a:lnTo>
                  <a:cubicBezTo>
                    <a:pt x="0" y="24847"/>
                    <a:pt x="24847" y="0"/>
                    <a:pt x="55496" y="0"/>
                  </a:cubicBezTo>
                  <a:close/>
                </a:path>
              </a:pathLst>
            </a:custGeom>
            <a:solidFill>
              <a:srgbClr val="2092FF">
                <a:alpha val="63922"/>
              </a:srgbClr>
            </a:solidFill>
          </p:spPr>
        </p:sp>
        <p:sp>
          <p:nvSpPr>
            <p:cNvPr name="TextBox 28" id="28"/>
            <p:cNvSpPr txBox="true"/>
            <p:nvPr/>
          </p:nvSpPr>
          <p:spPr>
            <a:xfrm>
              <a:off x="0" y="-47625"/>
              <a:ext cx="1448270" cy="158618"/>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0">
            <a:off x="-1300042" y="-1266425"/>
            <a:ext cx="7442762" cy="2295125"/>
            <a:chOff x="0" y="0"/>
            <a:chExt cx="1960234" cy="604477"/>
          </a:xfrm>
        </p:grpSpPr>
        <p:sp>
          <p:nvSpPr>
            <p:cNvPr name="Freeform 30" id="30"/>
            <p:cNvSpPr/>
            <p:nvPr/>
          </p:nvSpPr>
          <p:spPr>
            <a:xfrm flipH="false" flipV="false" rot="0">
              <a:off x="0" y="0"/>
              <a:ext cx="1960234" cy="604477"/>
            </a:xfrm>
            <a:custGeom>
              <a:avLst/>
              <a:gdLst/>
              <a:ahLst/>
              <a:cxnLst/>
              <a:rect r="r" b="b" t="t" l="l"/>
              <a:pathLst>
                <a:path h="604477" w="1960234">
                  <a:moveTo>
                    <a:pt x="36407" y="0"/>
                  </a:moveTo>
                  <a:lnTo>
                    <a:pt x="1923827" y="0"/>
                  </a:lnTo>
                  <a:cubicBezTo>
                    <a:pt x="1943934" y="0"/>
                    <a:pt x="1960234" y="16300"/>
                    <a:pt x="1960234" y="36407"/>
                  </a:cubicBezTo>
                  <a:lnTo>
                    <a:pt x="1960234" y="568071"/>
                  </a:lnTo>
                  <a:cubicBezTo>
                    <a:pt x="1960234" y="588178"/>
                    <a:pt x="1943934" y="604477"/>
                    <a:pt x="1923827" y="604477"/>
                  </a:cubicBezTo>
                  <a:lnTo>
                    <a:pt x="36407" y="604477"/>
                  </a:lnTo>
                  <a:cubicBezTo>
                    <a:pt x="16300" y="604477"/>
                    <a:pt x="0" y="588178"/>
                    <a:pt x="0" y="568071"/>
                  </a:cubicBezTo>
                  <a:lnTo>
                    <a:pt x="0" y="36407"/>
                  </a:lnTo>
                  <a:cubicBezTo>
                    <a:pt x="0" y="16300"/>
                    <a:pt x="16300" y="0"/>
                    <a:pt x="36407" y="0"/>
                  </a:cubicBezTo>
                  <a:close/>
                </a:path>
              </a:pathLst>
            </a:custGeom>
            <a:solidFill>
              <a:srgbClr val="000000">
                <a:alpha val="0"/>
              </a:srgbClr>
            </a:solidFill>
            <a:ln w="38100" cap="rnd">
              <a:solidFill>
                <a:srgbClr val="5293D0"/>
              </a:solidFill>
              <a:prstDash val="solid"/>
              <a:round/>
            </a:ln>
          </p:spPr>
        </p:sp>
        <p:sp>
          <p:nvSpPr>
            <p:cNvPr name="TextBox 31" id="31"/>
            <p:cNvSpPr txBox="true"/>
            <p:nvPr/>
          </p:nvSpPr>
          <p:spPr>
            <a:xfrm>
              <a:off x="0" y="-47625"/>
              <a:ext cx="1960234" cy="652102"/>
            </a:xfrm>
            <a:prstGeom prst="rect">
              <a:avLst/>
            </a:prstGeom>
          </p:spPr>
          <p:txBody>
            <a:bodyPr anchor="ctr" rtlCol="false" tIns="50800" lIns="50800" bIns="50800" rIns="50800"/>
            <a:lstStyle/>
            <a:p>
              <a:pPr algn="ctr">
                <a:lnSpc>
                  <a:spcPts val="2659"/>
                </a:lnSpc>
              </a:pPr>
            </a:p>
          </p:txBody>
        </p:sp>
      </p:grpSp>
      <p:sp>
        <p:nvSpPr>
          <p:cNvPr name="Freeform 32" id="32"/>
          <p:cNvSpPr/>
          <p:nvPr/>
        </p:nvSpPr>
        <p:spPr>
          <a:xfrm flipH="false" flipV="false" rot="0">
            <a:off x="1141959" y="1028700"/>
            <a:ext cx="15070236" cy="7610469"/>
          </a:xfrm>
          <a:custGeom>
            <a:avLst/>
            <a:gdLst/>
            <a:ahLst/>
            <a:cxnLst/>
            <a:rect r="r" b="b" t="t" l="l"/>
            <a:pathLst>
              <a:path h="7610469" w="15070236">
                <a:moveTo>
                  <a:pt x="0" y="0"/>
                </a:moveTo>
                <a:lnTo>
                  <a:pt x="15070236" y="0"/>
                </a:lnTo>
                <a:lnTo>
                  <a:pt x="15070236" y="7610469"/>
                </a:lnTo>
                <a:lnTo>
                  <a:pt x="0" y="7610469"/>
                </a:lnTo>
                <a:lnTo>
                  <a:pt x="0" y="0"/>
                </a:lnTo>
                <a:close/>
              </a:path>
            </a:pathLst>
          </a:custGeom>
          <a:blipFill>
            <a:blip r:embed="rId3"/>
            <a:stretch>
              <a:fillRect l="0" t="0" r="0" b="0"/>
            </a:stretch>
          </a:blipFill>
        </p:spPr>
      </p:sp>
      <p:sp>
        <p:nvSpPr>
          <p:cNvPr name="TextBox 33" id="33"/>
          <p:cNvSpPr txBox="true"/>
          <p:nvPr/>
        </p:nvSpPr>
        <p:spPr>
          <a:xfrm rot="0">
            <a:off x="3924979" y="-390533"/>
            <a:ext cx="10456971" cy="1419233"/>
          </a:xfrm>
          <a:prstGeom prst="rect">
            <a:avLst/>
          </a:prstGeom>
        </p:spPr>
        <p:txBody>
          <a:bodyPr anchor="t" rtlCol="false" tIns="0" lIns="0" bIns="0" rIns="0">
            <a:spAutoFit/>
          </a:bodyPr>
          <a:lstStyle/>
          <a:p>
            <a:pPr algn="ctr">
              <a:lnSpc>
                <a:spcPts val="11999"/>
              </a:lnSpc>
              <a:spcBef>
                <a:spcPct val="0"/>
              </a:spcBef>
            </a:pPr>
            <a:r>
              <a:rPr lang="en-US" b="true" sz="5999">
                <a:solidFill>
                  <a:srgbClr val="1B5993"/>
                </a:solidFill>
                <a:latin typeface="Poppins Bold"/>
                <a:ea typeface="Poppins Bold"/>
                <a:cs typeface="Poppins Bold"/>
                <a:sym typeface="Poppins Bold"/>
              </a:rPr>
              <a:t>Mind Mapping</a:t>
            </a: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grpSp>
        <p:nvGrpSpPr>
          <p:cNvPr name="Group 3" id="3"/>
          <p:cNvGrpSpPr/>
          <p:nvPr/>
        </p:nvGrpSpPr>
        <p:grpSpPr>
          <a:xfrm rot="0">
            <a:off x="-5320507" y="9963989"/>
            <a:ext cx="6923126" cy="4250375"/>
            <a:chOff x="0" y="0"/>
            <a:chExt cx="1823375" cy="1119440"/>
          </a:xfrm>
        </p:grpSpPr>
        <p:sp>
          <p:nvSpPr>
            <p:cNvPr name="Freeform 4" id="4"/>
            <p:cNvSpPr/>
            <p:nvPr/>
          </p:nvSpPr>
          <p:spPr>
            <a:xfrm flipH="false" flipV="false" rot="0">
              <a:off x="0" y="0"/>
              <a:ext cx="1823375" cy="1119440"/>
            </a:xfrm>
            <a:custGeom>
              <a:avLst/>
              <a:gdLst/>
              <a:ahLst/>
              <a:cxnLst/>
              <a:rect r="r" b="b" t="t" l="l"/>
              <a:pathLst>
                <a:path h="1119440" w="1823375">
                  <a:moveTo>
                    <a:pt x="72688" y="0"/>
                  </a:moveTo>
                  <a:lnTo>
                    <a:pt x="1750687" y="0"/>
                  </a:lnTo>
                  <a:cubicBezTo>
                    <a:pt x="1790831" y="0"/>
                    <a:pt x="1823375" y="32543"/>
                    <a:pt x="1823375" y="72688"/>
                  </a:cubicBezTo>
                  <a:lnTo>
                    <a:pt x="1823375" y="1046753"/>
                  </a:lnTo>
                  <a:cubicBezTo>
                    <a:pt x="1823375" y="1086897"/>
                    <a:pt x="1790831" y="1119440"/>
                    <a:pt x="1750687" y="1119440"/>
                  </a:cubicBezTo>
                  <a:lnTo>
                    <a:pt x="72688" y="1119440"/>
                  </a:lnTo>
                  <a:cubicBezTo>
                    <a:pt x="32543" y="1119440"/>
                    <a:pt x="0" y="1086897"/>
                    <a:pt x="0" y="1046753"/>
                  </a:cubicBezTo>
                  <a:lnTo>
                    <a:pt x="0" y="72688"/>
                  </a:lnTo>
                  <a:cubicBezTo>
                    <a:pt x="0" y="32543"/>
                    <a:pt x="32543" y="0"/>
                    <a:pt x="72688" y="0"/>
                  </a:cubicBezTo>
                  <a:close/>
                </a:path>
              </a:pathLst>
            </a:custGeom>
            <a:solidFill>
              <a:srgbClr val="1C3F60"/>
            </a:solidFill>
            <a:ln cap="rnd">
              <a:noFill/>
              <a:prstDash val="solid"/>
              <a:round/>
            </a:ln>
          </p:spPr>
        </p:sp>
        <p:sp>
          <p:nvSpPr>
            <p:cNvPr name="TextBox 5" id="5"/>
            <p:cNvSpPr txBox="true"/>
            <p:nvPr/>
          </p:nvSpPr>
          <p:spPr>
            <a:xfrm>
              <a:off x="0" y="-47625"/>
              <a:ext cx="1823375" cy="1167065"/>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683408" y="7205217"/>
            <a:ext cx="1028700" cy="3859037"/>
            <a:chOff x="0" y="0"/>
            <a:chExt cx="270933" cy="1016372"/>
          </a:xfrm>
        </p:grpSpPr>
        <p:sp>
          <p:nvSpPr>
            <p:cNvPr name="Freeform 7" id="7"/>
            <p:cNvSpPr/>
            <p:nvPr/>
          </p:nvSpPr>
          <p:spPr>
            <a:xfrm flipH="false" flipV="false" rot="0">
              <a:off x="0" y="0"/>
              <a:ext cx="270933" cy="1016372"/>
            </a:xfrm>
            <a:custGeom>
              <a:avLst/>
              <a:gdLst/>
              <a:ahLst/>
              <a:cxnLst/>
              <a:rect r="r" b="b" t="t" l="l"/>
              <a:pathLst>
                <a:path h="1016372" w="270933">
                  <a:moveTo>
                    <a:pt x="0" y="0"/>
                  </a:moveTo>
                  <a:lnTo>
                    <a:pt x="270933" y="0"/>
                  </a:lnTo>
                  <a:lnTo>
                    <a:pt x="270933" y="1016372"/>
                  </a:lnTo>
                  <a:lnTo>
                    <a:pt x="0" y="1016372"/>
                  </a:lnTo>
                  <a:close/>
                </a:path>
              </a:pathLst>
            </a:custGeom>
            <a:solidFill>
              <a:srgbClr val="3FA3FF">
                <a:alpha val="49804"/>
              </a:srgbClr>
            </a:solidFill>
          </p:spPr>
        </p:sp>
        <p:sp>
          <p:nvSpPr>
            <p:cNvPr name="TextBox 8" id="8"/>
            <p:cNvSpPr txBox="true"/>
            <p:nvPr/>
          </p:nvSpPr>
          <p:spPr>
            <a:xfrm>
              <a:off x="0" y="-47625"/>
              <a:ext cx="270933" cy="1063997"/>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6146568" y="9775786"/>
            <a:ext cx="6897612" cy="2313390"/>
            <a:chOff x="0" y="0"/>
            <a:chExt cx="1816655" cy="609288"/>
          </a:xfrm>
        </p:grpSpPr>
        <p:sp>
          <p:nvSpPr>
            <p:cNvPr name="Freeform 10" id="10"/>
            <p:cNvSpPr/>
            <p:nvPr/>
          </p:nvSpPr>
          <p:spPr>
            <a:xfrm flipH="false" flipV="false" rot="0">
              <a:off x="0" y="0"/>
              <a:ext cx="1816655" cy="609288"/>
            </a:xfrm>
            <a:custGeom>
              <a:avLst/>
              <a:gdLst/>
              <a:ahLst/>
              <a:cxnLst/>
              <a:rect r="r" b="b" t="t" l="l"/>
              <a:pathLst>
                <a:path h="609288" w="1816655">
                  <a:moveTo>
                    <a:pt x="33672" y="0"/>
                  </a:moveTo>
                  <a:lnTo>
                    <a:pt x="1782983" y="0"/>
                  </a:lnTo>
                  <a:cubicBezTo>
                    <a:pt x="1801579" y="0"/>
                    <a:pt x="1816655" y="15076"/>
                    <a:pt x="1816655" y="33672"/>
                  </a:cubicBezTo>
                  <a:lnTo>
                    <a:pt x="1816655" y="575616"/>
                  </a:lnTo>
                  <a:cubicBezTo>
                    <a:pt x="1816655" y="594212"/>
                    <a:pt x="1801579" y="609288"/>
                    <a:pt x="1782983" y="609288"/>
                  </a:cubicBezTo>
                  <a:lnTo>
                    <a:pt x="33672" y="609288"/>
                  </a:lnTo>
                  <a:cubicBezTo>
                    <a:pt x="15076" y="609288"/>
                    <a:pt x="0" y="594212"/>
                    <a:pt x="0" y="575616"/>
                  </a:cubicBezTo>
                  <a:lnTo>
                    <a:pt x="0" y="33672"/>
                  </a:lnTo>
                  <a:cubicBezTo>
                    <a:pt x="0" y="15076"/>
                    <a:pt x="15076" y="0"/>
                    <a:pt x="33672" y="0"/>
                  </a:cubicBezTo>
                  <a:close/>
                </a:path>
              </a:pathLst>
            </a:custGeom>
            <a:solidFill>
              <a:srgbClr val="5293D0"/>
            </a:solidFill>
            <a:ln cap="rnd">
              <a:noFill/>
              <a:prstDash val="solid"/>
              <a:round/>
            </a:ln>
          </p:spPr>
        </p:sp>
        <p:sp>
          <p:nvSpPr>
            <p:cNvPr name="TextBox 11" id="11"/>
            <p:cNvSpPr txBox="true"/>
            <p:nvPr/>
          </p:nvSpPr>
          <p:spPr>
            <a:xfrm>
              <a:off x="0" y="-47625"/>
              <a:ext cx="1816655" cy="656913"/>
            </a:xfrm>
            <a:prstGeom prst="rect">
              <a:avLst/>
            </a:prstGeom>
          </p:spPr>
          <p:txBody>
            <a:bodyPr anchor="ctr" rtlCol="false" tIns="50800" lIns="50800" bIns="50800" rIns="50800"/>
            <a:lstStyle/>
            <a:p>
              <a:pPr algn="ctr">
                <a:lnSpc>
                  <a:spcPts val="2659"/>
                </a:lnSpc>
              </a:pPr>
            </a:p>
          </p:txBody>
        </p:sp>
      </p:grpSp>
      <p:sp>
        <p:nvSpPr>
          <p:cNvPr name="AutoShape 12" id="12"/>
          <p:cNvSpPr/>
          <p:nvPr/>
        </p:nvSpPr>
        <p:spPr>
          <a:xfrm>
            <a:off x="17064455" y="-1158272"/>
            <a:ext cx="0" cy="3646630"/>
          </a:xfrm>
          <a:prstGeom prst="line">
            <a:avLst/>
          </a:prstGeom>
          <a:ln cap="flat" w="19050">
            <a:solidFill>
              <a:srgbClr val="65B4FF"/>
            </a:solidFill>
            <a:prstDash val="solid"/>
            <a:headEnd type="none" len="sm" w="sm"/>
            <a:tailEnd type="none" len="sm" w="sm"/>
          </a:ln>
        </p:spPr>
      </p:sp>
      <p:sp>
        <p:nvSpPr>
          <p:cNvPr name="AutoShape 13" id="13"/>
          <p:cNvSpPr/>
          <p:nvPr/>
        </p:nvSpPr>
        <p:spPr>
          <a:xfrm>
            <a:off x="16911474" y="-1158272"/>
            <a:ext cx="0" cy="3646630"/>
          </a:xfrm>
          <a:prstGeom prst="line">
            <a:avLst/>
          </a:prstGeom>
          <a:ln cap="flat" w="19050">
            <a:solidFill>
              <a:srgbClr val="65B4FF"/>
            </a:solidFill>
            <a:prstDash val="solid"/>
            <a:headEnd type="none" len="sm" w="sm"/>
            <a:tailEnd type="none" len="sm" w="sm"/>
          </a:ln>
        </p:spPr>
      </p:sp>
      <p:sp>
        <p:nvSpPr>
          <p:cNvPr name="AutoShape 14" id="14"/>
          <p:cNvSpPr/>
          <p:nvPr/>
        </p:nvSpPr>
        <p:spPr>
          <a:xfrm>
            <a:off x="16758493" y="-1158272"/>
            <a:ext cx="0" cy="3646630"/>
          </a:xfrm>
          <a:prstGeom prst="line">
            <a:avLst/>
          </a:prstGeom>
          <a:ln cap="flat" w="19050">
            <a:solidFill>
              <a:srgbClr val="65B4FF"/>
            </a:solidFill>
            <a:prstDash val="solid"/>
            <a:headEnd type="none" len="sm" w="sm"/>
            <a:tailEnd type="none" len="sm" w="sm"/>
          </a:ln>
        </p:spPr>
      </p:sp>
      <p:sp>
        <p:nvSpPr>
          <p:cNvPr name="AutoShape 15" id="15"/>
          <p:cNvSpPr/>
          <p:nvPr/>
        </p:nvSpPr>
        <p:spPr>
          <a:xfrm>
            <a:off x="16605512" y="-1158272"/>
            <a:ext cx="0" cy="3646630"/>
          </a:xfrm>
          <a:prstGeom prst="line">
            <a:avLst/>
          </a:prstGeom>
          <a:ln cap="flat" w="19050">
            <a:solidFill>
              <a:srgbClr val="65B4FF"/>
            </a:solidFill>
            <a:prstDash val="solid"/>
            <a:headEnd type="none" len="sm" w="sm"/>
            <a:tailEnd type="none" len="sm" w="sm"/>
          </a:ln>
        </p:spPr>
      </p:sp>
      <p:sp>
        <p:nvSpPr>
          <p:cNvPr name="AutoShape 16" id="16"/>
          <p:cNvSpPr/>
          <p:nvPr/>
        </p:nvSpPr>
        <p:spPr>
          <a:xfrm>
            <a:off x="16452531" y="-1158272"/>
            <a:ext cx="0" cy="3646630"/>
          </a:xfrm>
          <a:prstGeom prst="line">
            <a:avLst/>
          </a:prstGeom>
          <a:ln cap="flat" w="19050">
            <a:solidFill>
              <a:srgbClr val="65B4FF"/>
            </a:solidFill>
            <a:prstDash val="solid"/>
            <a:headEnd type="none" len="sm" w="sm"/>
            <a:tailEnd type="none" len="sm" w="sm"/>
          </a:ln>
        </p:spPr>
      </p:sp>
      <p:sp>
        <p:nvSpPr>
          <p:cNvPr name="AutoShape 17" id="17"/>
          <p:cNvSpPr/>
          <p:nvPr/>
        </p:nvSpPr>
        <p:spPr>
          <a:xfrm>
            <a:off x="16299549" y="-1158272"/>
            <a:ext cx="0" cy="3646630"/>
          </a:xfrm>
          <a:prstGeom prst="line">
            <a:avLst/>
          </a:prstGeom>
          <a:ln cap="flat" w="19050">
            <a:solidFill>
              <a:srgbClr val="65B4FF"/>
            </a:solidFill>
            <a:prstDash val="solid"/>
            <a:headEnd type="none" len="sm" w="sm"/>
            <a:tailEnd type="none" len="sm" w="sm"/>
          </a:ln>
        </p:spPr>
      </p:sp>
      <p:sp>
        <p:nvSpPr>
          <p:cNvPr name="AutoShape 18" id="18"/>
          <p:cNvSpPr/>
          <p:nvPr/>
        </p:nvSpPr>
        <p:spPr>
          <a:xfrm>
            <a:off x="16146568" y="-1158272"/>
            <a:ext cx="0" cy="3646630"/>
          </a:xfrm>
          <a:prstGeom prst="line">
            <a:avLst/>
          </a:prstGeom>
          <a:ln cap="flat" w="19050">
            <a:solidFill>
              <a:srgbClr val="65B4FF"/>
            </a:solidFill>
            <a:prstDash val="solid"/>
            <a:headEnd type="none" len="sm" w="sm"/>
            <a:tailEnd type="none" len="sm" w="sm"/>
          </a:ln>
        </p:spPr>
      </p:sp>
      <p:sp>
        <p:nvSpPr>
          <p:cNvPr name="AutoShape 19" id="19"/>
          <p:cNvSpPr/>
          <p:nvPr/>
        </p:nvSpPr>
        <p:spPr>
          <a:xfrm>
            <a:off x="15993587" y="-1158272"/>
            <a:ext cx="0" cy="3646630"/>
          </a:xfrm>
          <a:prstGeom prst="line">
            <a:avLst/>
          </a:prstGeom>
          <a:ln cap="flat" w="19050">
            <a:solidFill>
              <a:srgbClr val="65B4FF"/>
            </a:solidFill>
            <a:prstDash val="solid"/>
            <a:headEnd type="none" len="sm" w="sm"/>
            <a:tailEnd type="none" len="sm" w="sm"/>
          </a:ln>
        </p:spPr>
      </p:sp>
      <p:sp>
        <p:nvSpPr>
          <p:cNvPr name="AutoShape 20" id="20"/>
          <p:cNvSpPr/>
          <p:nvPr/>
        </p:nvSpPr>
        <p:spPr>
          <a:xfrm>
            <a:off x="15840606" y="-1158272"/>
            <a:ext cx="0" cy="3646630"/>
          </a:xfrm>
          <a:prstGeom prst="line">
            <a:avLst/>
          </a:prstGeom>
          <a:ln cap="flat" w="19050">
            <a:solidFill>
              <a:srgbClr val="65B4FF"/>
            </a:solidFill>
            <a:prstDash val="solid"/>
            <a:headEnd type="none" len="sm" w="sm"/>
            <a:tailEnd type="none" len="sm" w="sm"/>
          </a:ln>
        </p:spPr>
      </p:sp>
      <p:sp>
        <p:nvSpPr>
          <p:cNvPr name="AutoShape 21" id="21"/>
          <p:cNvSpPr/>
          <p:nvPr/>
        </p:nvSpPr>
        <p:spPr>
          <a:xfrm>
            <a:off x="15687624" y="-1158272"/>
            <a:ext cx="0" cy="3646630"/>
          </a:xfrm>
          <a:prstGeom prst="line">
            <a:avLst/>
          </a:prstGeom>
          <a:ln cap="flat" w="19050">
            <a:solidFill>
              <a:srgbClr val="65B4FF"/>
            </a:solidFill>
            <a:prstDash val="solid"/>
            <a:headEnd type="none" len="sm" w="sm"/>
            <a:tailEnd type="none" len="sm" w="sm"/>
          </a:ln>
        </p:spPr>
      </p:sp>
      <p:sp>
        <p:nvSpPr>
          <p:cNvPr name="AutoShape 22" id="22"/>
          <p:cNvSpPr/>
          <p:nvPr/>
        </p:nvSpPr>
        <p:spPr>
          <a:xfrm>
            <a:off x="15534643" y="-1158272"/>
            <a:ext cx="0" cy="3646630"/>
          </a:xfrm>
          <a:prstGeom prst="line">
            <a:avLst/>
          </a:prstGeom>
          <a:ln cap="flat" w="19050">
            <a:solidFill>
              <a:srgbClr val="65B4FF"/>
            </a:solidFill>
            <a:prstDash val="solid"/>
            <a:headEnd type="none" len="sm" w="sm"/>
            <a:tailEnd type="none" len="sm" w="sm"/>
          </a:ln>
        </p:spPr>
      </p:sp>
      <p:sp>
        <p:nvSpPr>
          <p:cNvPr name="AutoShape 23" id="23"/>
          <p:cNvSpPr/>
          <p:nvPr/>
        </p:nvSpPr>
        <p:spPr>
          <a:xfrm>
            <a:off x="15381662" y="-1158272"/>
            <a:ext cx="0" cy="3646630"/>
          </a:xfrm>
          <a:prstGeom prst="line">
            <a:avLst/>
          </a:prstGeom>
          <a:ln cap="flat" w="19050">
            <a:solidFill>
              <a:srgbClr val="65B4FF"/>
            </a:solidFill>
            <a:prstDash val="solid"/>
            <a:headEnd type="none" len="sm" w="sm"/>
            <a:tailEnd type="none" len="sm" w="sm"/>
          </a:ln>
        </p:spPr>
      </p:sp>
      <p:sp>
        <p:nvSpPr>
          <p:cNvPr name="AutoShape 24" id="24"/>
          <p:cNvSpPr/>
          <p:nvPr/>
        </p:nvSpPr>
        <p:spPr>
          <a:xfrm>
            <a:off x="15228681" y="-1158272"/>
            <a:ext cx="0" cy="3646630"/>
          </a:xfrm>
          <a:prstGeom prst="line">
            <a:avLst/>
          </a:prstGeom>
          <a:ln cap="flat" w="19050">
            <a:solidFill>
              <a:srgbClr val="65B4FF"/>
            </a:solidFill>
            <a:prstDash val="solid"/>
            <a:headEnd type="none" len="sm" w="sm"/>
            <a:tailEnd type="none" len="sm" w="sm"/>
          </a:ln>
        </p:spPr>
      </p:sp>
      <p:sp>
        <p:nvSpPr>
          <p:cNvPr name="AutoShape 25" id="25"/>
          <p:cNvSpPr/>
          <p:nvPr/>
        </p:nvSpPr>
        <p:spPr>
          <a:xfrm>
            <a:off x="15075700" y="-1158272"/>
            <a:ext cx="0" cy="3646630"/>
          </a:xfrm>
          <a:prstGeom prst="line">
            <a:avLst/>
          </a:prstGeom>
          <a:ln cap="flat" w="19050">
            <a:solidFill>
              <a:srgbClr val="65B4FF"/>
            </a:solidFill>
            <a:prstDash val="solid"/>
            <a:headEnd type="none" len="sm" w="sm"/>
            <a:tailEnd type="none" len="sm" w="sm"/>
          </a:ln>
        </p:spPr>
      </p:sp>
      <p:grpSp>
        <p:nvGrpSpPr>
          <p:cNvPr name="Group 26" id="26"/>
          <p:cNvGrpSpPr/>
          <p:nvPr/>
        </p:nvGrpSpPr>
        <p:grpSpPr>
          <a:xfrm rot="0">
            <a:off x="-5060168" y="5426372"/>
            <a:ext cx="5498899" cy="421425"/>
            <a:chOff x="0" y="0"/>
            <a:chExt cx="1448270" cy="110993"/>
          </a:xfrm>
        </p:grpSpPr>
        <p:sp>
          <p:nvSpPr>
            <p:cNvPr name="Freeform 27" id="27"/>
            <p:cNvSpPr/>
            <p:nvPr/>
          </p:nvSpPr>
          <p:spPr>
            <a:xfrm flipH="false" flipV="false" rot="0">
              <a:off x="0" y="0"/>
              <a:ext cx="1448270" cy="110993"/>
            </a:xfrm>
            <a:custGeom>
              <a:avLst/>
              <a:gdLst/>
              <a:ahLst/>
              <a:cxnLst/>
              <a:rect r="r" b="b" t="t" l="l"/>
              <a:pathLst>
                <a:path h="110993" w="1448270">
                  <a:moveTo>
                    <a:pt x="55496" y="0"/>
                  </a:moveTo>
                  <a:lnTo>
                    <a:pt x="1392774" y="0"/>
                  </a:lnTo>
                  <a:cubicBezTo>
                    <a:pt x="1423423" y="0"/>
                    <a:pt x="1448270" y="24847"/>
                    <a:pt x="1448270" y="55496"/>
                  </a:cubicBezTo>
                  <a:lnTo>
                    <a:pt x="1448270" y="55496"/>
                  </a:lnTo>
                  <a:cubicBezTo>
                    <a:pt x="1448270" y="86146"/>
                    <a:pt x="1423423" y="110993"/>
                    <a:pt x="1392774" y="110993"/>
                  </a:cubicBezTo>
                  <a:lnTo>
                    <a:pt x="55496" y="110993"/>
                  </a:lnTo>
                  <a:cubicBezTo>
                    <a:pt x="24847" y="110993"/>
                    <a:pt x="0" y="86146"/>
                    <a:pt x="0" y="55496"/>
                  </a:cubicBezTo>
                  <a:lnTo>
                    <a:pt x="0" y="55496"/>
                  </a:lnTo>
                  <a:cubicBezTo>
                    <a:pt x="0" y="24847"/>
                    <a:pt x="24847" y="0"/>
                    <a:pt x="55496" y="0"/>
                  </a:cubicBezTo>
                  <a:close/>
                </a:path>
              </a:pathLst>
            </a:custGeom>
            <a:solidFill>
              <a:srgbClr val="2092FF">
                <a:alpha val="63922"/>
              </a:srgbClr>
            </a:solidFill>
          </p:spPr>
        </p:sp>
        <p:sp>
          <p:nvSpPr>
            <p:cNvPr name="TextBox 28" id="28"/>
            <p:cNvSpPr txBox="true"/>
            <p:nvPr/>
          </p:nvSpPr>
          <p:spPr>
            <a:xfrm>
              <a:off x="0" y="-47625"/>
              <a:ext cx="1448270" cy="158618"/>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0">
            <a:off x="-1300042" y="-1266425"/>
            <a:ext cx="7442762" cy="2295125"/>
            <a:chOff x="0" y="0"/>
            <a:chExt cx="1960234" cy="604477"/>
          </a:xfrm>
        </p:grpSpPr>
        <p:sp>
          <p:nvSpPr>
            <p:cNvPr name="Freeform 30" id="30"/>
            <p:cNvSpPr/>
            <p:nvPr/>
          </p:nvSpPr>
          <p:spPr>
            <a:xfrm flipH="false" flipV="false" rot="0">
              <a:off x="0" y="0"/>
              <a:ext cx="1960234" cy="604477"/>
            </a:xfrm>
            <a:custGeom>
              <a:avLst/>
              <a:gdLst/>
              <a:ahLst/>
              <a:cxnLst/>
              <a:rect r="r" b="b" t="t" l="l"/>
              <a:pathLst>
                <a:path h="604477" w="1960234">
                  <a:moveTo>
                    <a:pt x="36407" y="0"/>
                  </a:moveTo>
                  <a:lnTo>
                    <a:pt x="1923827" y="0"/>
                  </a:lnTo>
                  <a:cubicBezTo>
                    <a:pt x="1943934" y="0"/>
                    <a:pt x="1960234" y="16300"/>
                    <a:pt x="1960234" y="36407"/>
                  </a:cubicBezTo>
                  <a:lnTo>
                    <a:pt x="1960234" y="568071"/>
                  </a:lnTo>
                  <a:cubicBezTo>
                    <a:pt x="1960234" y="588178"/>
                    <a:pt x="1943934" y="604477"/>
                    <a:pt x="1923827" y="604477"/>
                  </a:cubicBezTo>
                  <a:lnTo>
                    <a:pt x="36407" y="604477"/>
                  </a:lnTo>
                  <a:cubicBezTo>
                    <a:pt x="16300" y="604477"/>
                    <a:pt x="0" y="588178"/>
                    <a:pt x="0" y="568071"/>
                  </a:cubicBezTo>
                  <a:lnTo>
                    <a:pt x="0" y="36407"/>
                  </a:lnTo>
                  <a:cubicBezTo>
                    <a:pt x="0" y="16300"/>
                    <a:pt x="16300" y="0"/>
                    <a:pt x="36407" y="0"/>
                  </a:cubicBezTo>
                  <a:close/>
                </a:path>
              </a:pathLst>
            </a:custGeom>
            <a:solidFill>
              <a:srgbClr val="000000">
                <a:alpha val="0"/>
              </a:srgbClr>
            </a:solidFill>
            <a:ln w="38100" cap="rnd">
              <a:solidFill>
                <a:srgbClr val="5293D0"/>
              </a:solidFill>
              <a:prstDash val="solid"/>
              <a:round/>
            </a:ln>
          </p:spPr>
        </p:sp>
        <p:sp>
          <p:nvSpPr>
            <p:cNvPr name="TextBox 31" id="31"/>
            <p:cNvSpPr txBox="true"/>
            <p:nvPr/>
          </p:nvSpPr>
          <p:spPr>
            <a:xfrm>
              <a:off x="0" y="-47625"/>
              <a:ext cx="1960234" cy="652102"/>
            </a:xfrm>
            <a:prstGeom prst="rect">
              <a:avLst/>
            </a:prstGeom>
          </p:spPr>
          <p:txBody>
            <a:bodyPr anchor="ctr" rtlCol="false" tIns="50800" lIns="50800" bIns="50800" rIns="50800"/>
            <a:lstStyle/>
            <a:p>
              <a:pPr algn="ctr">
                <a:lnSpc>
                  <a:spcPts val="2659"/>
                </a:lnSpc>
              </a:pPr>
            </a:p>
          </p:txBody>
        </p:sp>
      </p:grpSp>
      <p:sp>
        <p:nvSpPr>
          <p:cNvPr name="Freeform 32" id="32"/>
          <p:cNvSpPr/>
          <p:nvPr/>
        </p:nvSpPr>
        <p:spPr>
          <a:xfrm flipH="false" flipV="false" rot="0">
            <a:off x="5293333" y="1028700"/>
            <a:ext cx="7701333" cy="8935289"/>
          </a:xfrm>
          <a:custGeom>
            <a:avLst/>
            <a:gdLst/>
            <a:ahLst/>
            <a:cxnLst/>
            <a:rect r="r" b="b" t="t" l="l"/>
            <a:pathLst>
              <a:path h="8935289" w="7701333">
                <a:moveTo>
                  <a:pt x="0" y="0"/>
                </a:moveTo>
                <a:lnTo>
                  <a:pt x="7701334" y="0"/>
                </a:lnTo>
                <a:lnTo>
                  <a:pt x="7701334" y="8935289"/>
                </a:lnTo>
                <a:lnTo>
                  <a:pt x="0" y="8935289"/>
                </a:lnTo>
                <a:lnTo>
                  <a:pt x="0" y="0"/>
                </a:lnTo>
                <a:close/>
              </a:path>
            </a:pathLst>
          </a:custGeom>
          <a:blipFill>
            <a:blip r:embed="rId3"/>
            <a:stretch>
              <a:fillRect l="0" t="0" r="0" b="0"/>
            </a:stretch>
          </a:blipFill>
        </p:spPr>
      </p:sp>
      <p:sp>
        <p:nvSpPr>
          <p:cNvPr name="TextBox 33" id="33"/>
          <p:cNvSpPr txBox="true"/>
          <p:nvPr/>
        </p:nvSpPr>
        <p:spPr>
          <a:xfrm rot="0">
            <a:off x="3866253" y="-514350"/>
            <a:ext cx="10456971" cy="1419233"/>
          </a:xfrm>
          <a:prstGeom prst="rect">
            <a:avLst/>
          </a:prstGeom>
        </p:spPr>
        <p:txBody>
          <a:bodyPr anchor="t" rtlCol="false" tIns="0" lIns="0" bIns="0" rIns="0">
            <a:spAutoFit/>
          </a:bodyPr>
          <a:lstStyle/>
          <a:p>
            <a:pPr algn="ctr">
              <a:lnSpc>
                <a:spcPts val="11999"/>
              </a:lnSpc>
              <a:spcBef>
                <a:spcPct val="0"/>
              </a:spcBef>
            </a:pPr>
            <a:r>
              <a:rPr lang="en-US" b="true" sz="5999">
                <a:solidFill>
                  <a:srgbClr val="1B5993"/>
                </a:solidFill>
                <a:latin typeface="Poppins Bold"/>
                <a:ea typeface="Poppins Bold"/>
                <a:cs typeface="Poppins Bold"/>
                <a:sym typeface="Poppins Bold"/>
              </a:rPr>
              <a:t>Metode</a:t>
            </a: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grpSp>
        <p:nvGrpSpPr>
          <p:cNvPr name="Group 3" id="3"/>
          <p:cNvGrpSpPr/>
          <p:nvPr/>
        </p:nvGrpSpPr>
        <p:grpSpPr>
          <a:xfrm rot="0">
            <a:off x="-5320507" y="9963989"/>
            <a:ext cx="6923126" cy="4250375"/>
            <a:chOff x="0" y="0"/>
            <a:chExt cx="1823375" cy="1119440"/>
          </a:xfrm>
        </p:grpSpPr>
        <p:sp>
          <p:nvSpPr>
            <p:cNvPr name="Freeform 4" id="4"/>
            <p:cNvSpPr/>
            <p:nvPr/>
          </p:nvSpPr>
          <p:spPr>
            <a:xfrm flipH="false" flipV="false" rot="0">
              <a:off x="0" y="0"/>
              <a:ext cx="1823375" cy="1119440"/>
            </a:xfrm>
            <a:custGeom>
              <a:avLst/>
              <a:gdLst/>
              <a:ahLst/>
              <a:cxnLst/>
              <a:rect r="r" b="b" t="t" l="l"/>
              <a:pathLst>
                <a:path h="1119440" w="1823375">
                  <a:moveTo>
                    <a:pt x="72688" y="0"/>
                  </a:moveTo>
                  <a:lnTo>
                    <a:pt x="1750687" y="0"/>
                  </a:lnTo>
                  <a:cubicBezTo>
                    <a:pt x="1790831" y="0"/>
                    <a:pt x="1823375" y="32543"/>
                    <a:pt x="1823375" y="72688"/>
                  </a:cubicBezTo>
                  <a:lnTo>
                    <a:pt x="1823375" y="1046753"/>
                  </a:lnTo>
                  <a:cubicBezTo>
                    <a:pt x="1823375" y="1086897"/>
                    <a:pt x="1790831" y="1119440"/>
                    <a:pt x="1750687" y="1119440"/>
                  </a:cubicBezTo>
                  <a:lnTo>
                    <a:pt x="72688" y="1119440"/>
                  </a:lnTo>
                  <a:cubicBezTo>
                    <a:pt x="32543" y="1119440"/>
                    <a:pt x="0" y="1086897"/>
                    <a:pt x="0" y="1046753"/>
                  </a:cubicBezTo>
                  <a:lnTo>
                    <a:pt x="0" y="72688"/>
                  </a:lnTo>
                  <a:cubicBezTo>
                    <a:pt x="0" y="32543"/>
                    <a:pt x="32543" y="0"/>
                    <a:pt x="72688" y="0"/>
                  </a:cubicBezTo>
                  <a:close/>
                </a:path>
              </a:pathLst>
            </a:custGeom>
            <a:solidFill>
              <a:srgbClr val="1C3F60"/>
            </a:solidFill>
            <a:ln cap="rnd">
              <a:noFill/>
              <a:prstDash val="solid"/>
              <a:round/>
            </a:ln>
          </p:spPr>
        </p:sp>
        <p:sp>
          <p:nvSpPr>
            <p:cNvPr name="TextBox 5" id="5"/>
            <p:cNvSpPr txBox="true"/>
            <p:nvPr/>
          </p:nvSpPr>
          <p:spPr>
            <a:xfrm>
              <a:off x="0" y="-47625"/>
              <a:ext cx="1823375" cy="1167065"/>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683408" y="7205217"/>
            <a:ext cx="1028700" cy="3859037"/>
            <a:chOff x="0" y="0"/>
            <a:chExt cx="270933" cy="1016372"/>
          </a:xfrm>
        </p:grpSpPr>
        <p:sp>
          <p:nvSpPr>
            <p:cNvPr name="Freeform 7" id="7"/>
            <p:cNvSpPr/>
            <p:nvPr/>
          </p:nvSpPr>
          <p:spPr>
            <a:xfrm flipH="false" flipV="false" rot="0">
              <a:off x="0" y="0"/>
              <a:ext cx="270933" cy="1016372"/>
            </a:xfrm>
            <a:custGeom>
              <a:avLst/>
              <a:gdLst/>
              <a:ahLst/>
              <a:cxnLst/>
              <a:rect r="r" b="b" t="t" l="l"/>
              <a:pathLst>
                <a:path h="1016372" w="270933">
                  <a:moveTo>
                    <a:pt x="0" y="0"/>
                  </a:moveTo>
                  <a:lnTo>
                    <a:pt x="270933" y="0"/>
                  </a:lnTo>
                  <a:lnTo>
                    <a:pt x="270933" y="1016372"/>
                  </a:lnTo>
                  <a:lnTo>
                    <a:pt x="0" y="1016372"/>
                  </a:lnTo>
                  <a:close/>
                </a:path>
              </a:pathLst>
            </a:custGeom>
            <a:solidFill>
              <a:srgbClr val="3FA3FF">
                <a:alpha val="49804"/>
              </a:srgbClr>
            </a:solidFill>
          </p:spPr>
        </p:sp>
        <p:sp>
          <p:nvSpPr>
            <p:cNvPr name="TextBox 8" id="8"/>
            <p:cNvSpPr txBox="true"/>
            <p:nvPr/>
          </p:nvSpPr>
          <p:spPr>
            <a:xfrm>
              <a:off x="0" y="-47625"/>
              <a:ext cx="270933" cy="1063997"/>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6146568" y="9775786"/>
            <a:ext cx="6897612" cy="2313390"/>
            <a:chOff x="0" y="0"/>
            <a:chExt cx="1816655" cy="609288"/>
          </a:xfrm>
        </p:grpSpPr>
        <p:sp>
          <p:nvSpPr>
            <p:cNvPr name="Freeform 10" id="10"/>
            <p:cNvSpPr/>
            <p:nvPr/>
          </p:nvSpPr>
          <p:spPr>
            <a:xfrm flipH="false" flipV="false" rot="0">
              <a:off x="0" y="0"/>
              <a:ext cx="1816655" cy="609288"/>
            </a:xfrm>
            <a:custGeom>
              <a:avLst/>
              <a:gdLst/>
              <a:ahLst/>
              <a:cxnLst/>
              <a:rect r="r" b="b" t="t" l="l"/>
              <a:pathLst>
                <a:path h="609288" w="1816655">
                  <a:moveTo>
                    <a:pt x="33672" y="0"/>
                  </a:moveTo>
                  <a:lnTo>
                    <a:pt x="1782983" y="0"/>
                  </a:lnTo>
                  <a:cubicBezTo>
                    <a:pt x="1801579" y="0"/>
                    <a:pt x="1816655" y="15076"/>
                    <a:pt x="1816655" y="33672"/>
                  </a:cubicBezTo>
                  <a:lnTo>
                    <a:pt x="1816655" y="575616"/>
                  </a:lnTo>
                  <a:cubicBezTo>
                    <a:pt x="1816655" y="594212"/>
                    <a:pt x="1801579" y="609288"/>
                    <a:pt x="1782983" y="609288"/>
                  </a:cubicBezTo>
                  <a:lnTo>
                    <a:pt x="33672" y="609288"/>
                  </a:lnTo>
                  <a:cubicBezTo>
                    <a:pt x="15076" y="609288"/>
                    <a:pt x="0" y="594212"/>
                    <a:pt x="0" y="575616"/>
                  </a:cubicBezTo>
                  <a:lnTo>
                    <a:pt x="0" y="33672"/>
                  </a:lnTo>
                  <a:cubicBezTo>
                    <a:pt x="0" y="15076"/>
                    <a:pt x="15076" y="0"/>
                    <a:pt x="33672" y="0"/>
                  </a:cubicBezTo>
                  <a:close/>
                </a:path>
              </a:pathLst>
            </a:custGeom>
            <a:solidFill>
              <a:srgbClr val="5293D0"/>
            </a:solidFill>
            <a:ln cap="rnd">
              <a:noFill/>
              <a:prstDash val="solid"/>
              <a:round/>
            </a:ln>
          </p:spPr>
        </p:sp>
        <p:sp>
          <p:nvSpPr>
            <p:cNvPr name="TextBox 11" id="11"/>
            <p:cNvSpPr txBox="true"/>
            <p:nvPr/>
          </p:nvSpPr>
          <p:spPr>
            <a:xfrm>
              <a:off x="0" y="-47625"/>
              <a:ext cx="1816655" cy="656913"/>
            </a:xfrm>
            <a:prstGeom prst="rect">
              <a:avLst/>
            </a:prstGeom>
          </p:spPr>
          <p:txBody>
            <a:bodyPr anchor="ctr" rtlCol="false" tIns="50800" lIns="50800" bIns="50800" rIns="50800"/>
            <a:lstStyle/>
            <a:p>
              <a:pPr algn="ctr">
                <a:lnSpc>
                  <a:spcPts val="2659"/>
                </a:lnSpc>
              </a:pPr>
            </a:p>
          </p:txBody>
        </p:sp>
      </p:grpSp>
      <p:sp>
        <p:nvSpPr>
          <p:cNvPr name="AutoShape 12" id="12"/>
          <p:cNvSpPr/>
          <p:nvPr/>
        </p:nvSpPr>
        <p:spPr>
          <a:xfrm>
            <a:off x="17064455" y="-1158272"/>
            <a:ext cx="0" cy="3646630"/>
          </a:xfrm>
          <a:prstGeom prst="line">
            <a:avLst/>
          </a:prstGeom>
          <a:ln cap="flat" w="19050">
            <a:solidFill>
              <a:srgbClr val="65B4FF"/>
            </a:solidFill>
            <a:prstDash val="solid"/>
            <a:headEnd type="none" len="sm" w="sm"/>
            <a:tailEnd type="none" len="sm" w="sm"/>
          </a:ln>
        </p:spPr>
      </p:sp>
      <p:sp>
        <p:nvSpPr>
          <p:cNvPr name="AutoShape 13" id="13"/>
          <p:cNvSpPr/>
          <p:nvPr/>
        </p:nvSpPr>
        <p:spPr>
          <a:xfrm>
            <a:off x="16911474" y="-1158272"/>
            <a:ext cx="0" cy="3646630"/>
          </a:xfrm>
          <a:prstGeom prst="line">
            <a:avLst/>
          </a:prstGeom>
          <a:ln cap="flat" w="19050">
            <a:solidFill>
              <a:srgbClr val="65B4FF"/>
            </a:solidFill>
            <a:prstDash val="solid"/>
            <a:headEnd type="none" len="sm" w="sm"/>
            <a:tailEnd type="none" len="sm" w="sm"/>
          </a:ln>
        </p:spPr>
      </p:sp>
      <p:sp>
        <p:nvSpPr>
          <p:cNvPr name="AutoShape 14" id="14"/>
          <p:cNvSpPr/>
          <p:nvPr/>
        </p:nvSpPr>
        <p:spPr>
          <a:xfrm>
            <a:off x="16758493" y="-1158272"/>
            <a:ext cx="0" cy="3646630"/>
          </a:xfrm>
          <a:prstGeom prst="line">
            <a:avLst/>
          </a:prstGeom>
          <a:ln cap="flat" w="19050">
            <a:solidFill>
              <a:srgbClr val="65B4FF"/>
            </a:solidFill>
            <a:prstDash val="solid"/>
            <a:headEnd type="none" len="sm" w="sm"/>
            <a:tailEnd type="none" len="sm" w="sm"/>
          </a:ln>
        </p:spPr>
      </p:sp>
      <p:sp>
        <p:nvSpPr>
          <p:cNvPr name="AutoShape 15" id="15"/>
          <p:cNvSpPr/>
          <p:nvPr/>
        </p:nvSpPr>
        <p:spPr>
          <a:xfrm>
            <a:off x="16605512" y="-1158272"/>
            <a:ext cx="0" cy="3646630"/>
          </a:xfrm>
          <a:prstGeom prst="line">
            <a:avLst/>
          </a:prstGeom>
          <a:ln cap="flat" w="19050">
            <a:solidFill>
              <a:srgbClr val="65B4FF"/>
            </a:solidFill>
            <a:prstDash val="solid"/>
            <a:headEnd type="none" len="sm" w="sm"/>
            <a:tailEnd type="none" len="sm" w="sm"/>
          </a:ln>
        </p:spPr>
      </p:sp>
      <p:sp>
        <p:nvSpPr>
          <p:cNvPr name="AutoShape 16" id="16"/>
          <p:cNvSpPr/>
          <p:nvPr/>
        </p:nvSpPr>
        <p:spPr>
          <a:xfrm>
            <a:off x="16452531" y="-1158272"/>
            <a:ext cx="0" cy="3646630"/>
          </a:xfrm>
          <a:prstGeom prst="line">
            <a:avLst/>
          </a:prstGeom>
          <a:ln cap="flat" w="19050">
            <a:solidFill>
              <a:srgbClr val="65B4FF"/>
            </a:solidFill>
            <a:prstDash val="solid"/>
            <a:headEnd type="none" len="sm" w="sm"/>
            <a:tailEnd type="none" len="sm" w="sm"/>
          </a:ln>
        </p:spPr>
      </p:sp>
      <p:sp>
        <p:nvSpPr>
          <p:cNvPr name="AutoShape 17" id="17"/>
          <p:cNvSpPr/>
          <p:nvPr/>
        </p:nvSpPr>
        <p:spPr>
          <a:xfrm>
            <a:off x="16299549" y="-1158272"/>
            <a:ext cx="0" cy="3646630"/>
          </a:xfrm>
          <a:prstGeom prst="line">
            <a:avLst/>
          </a:prstGeom>
          <a:ln cap="flat" w="19050">
            <a:solidFill>
              <a:srgbClr val="65B4FF"/>
            </a:solidFill>
            <a:prstDash val="solid"/>
            <a:headEnd type="none" len="sm" w="sm"/>
            <a:tailEnd type="none" len="sm" w="sm"/>
          </a:ln>
        </p:spPr>
      </p:sp>
      <p:sp>
        <p:nvSpPr>
          <p:cNvPr name="AutoShape 18" id="18"/>
          <p:cNvSpPr/>
          <p:nvPr/>
        </p:nvSpPr>
        <p:spPr>
          <a:xfrm>
            <a:off x="16146568" y="-1158272"/>
            <a:ext cx="0" cy="3646630"/>
          </a:xfrm>
          <a:prstGeom prst="line">
            <a:avLst/>
          </a:prstGeom>
          <a:ln cap="flat" w="19050">
            <a:solidFill>
              <a:srgbClr val="65B4FF"/>
            </a:solidFill>
            <a:prstDash val="solid"/>
            <a:headEnd type="none" len="sm" w="sm"/>
            <a:tailEnd type="none" len="sm" w="sm"/>
          </a:ln>
        </p:spPr>
      </p:sp>
      <p:sp>
        <p:nvSpPr>
          <p:cNvPr name="AutoShape 19" id="19"/>
          <p:cNvSpPr/>
          <p:nvPr/>
        </p:nvSpPr>
        <p:spPr>
          <a:xfrm>
            <a:off x="15993587" y="-1158272"/>
            <a:ext cx="0" cy="3646630"/>
          </a:xfrm>
          <a:prstGeom prst="line">
            <a:avLst/>
          </a:prstGeom>
          <a:ln cap="flat" w="19050">
            <a:solidFill>
              <a:srgbClr val="65B4FF"/>
            </a:solidFill>
            <a:prstDash val="solid"/>
            <a:headEnd type="none" len="sm" w="sm"/>
            <a:tailEnd type="none" len="sm" w="sm"/>
          </a:ln>
        </p:spPr>
      </p:sp>
      <p:sp>
        <p:nvSpPr>
          <p:cNvPr name="AutoShape 20" id="20"/>
          <p:cNvSpPr/>
          <p:nvPr/>
        </p:nvSpPr>
        <p:spPr>
          <a:xfrm>
            <a:off x="15840606" y="-1158272"/>
            <a:ext cx="0" cy="3646630"/>
          </a:xfrm>
          <a:prstGeom prst="line">
            <a:avLst/>
          </a:prstGeom>
          <a:ln cap="flat" w="19050">
            <a:solidFill>
              <a:srgbClr val="65B4FF"/>
            </a:solidFill>
            <a:prstDash val="solid"/>
            <a:headEnd type="none" len="sm" w="sm"/>
            <a:tailEnd type="none" len="sm" w="sm"/>
          </a:ln>
        </p:spPr>
      </p:sp>
      <p:sp>
        <p:nvSpPr>
          <p:cNvPr name="AutoShape 21" id="21"/>
          <p:cNvSpPr/>
          <p:nvPr/>
        </p:nvSpPr>
        <p:spPr>
          <a:xfrm>
            <a:off x="15687624" y="-1158272"/>
            <a:ext cx="0" cy="3646630"/>
          </a:xfrm>
          <a:prstGeom prst="line">
            <a:avLst/>
          </a:prstGeom>
          <a:ln cap="flat" w="19050">
            <a:solidFill>
              <a:srgbClr val="65B4FF"/>
            </a:solidFill>
            <a:prstDash val="solid"/>
            <a:headEnd type="none" len="sm" w="sm"/>
            <a:tailEnd type="none" len="sm" w="sm"/>
          </a:ln>
        </p:spPr>
      </p:sp>
      <p:sp>
        <p:nvSpPr>
          <p:cNvPr name="AutoShape 22" id="22"/>
          <p:cNvSpPr/>
          <p:nvPr/>
        </p:nvSpPr>
        <p:spPr>
          <a:xfrm>
            <a:off x="15534643" y="-1158272"/>
            <a:ext cx="0" cy="3646630"/>
          </a:xfrm>
          <a:prstGeom prst="line">
            <a:avLst/>
          </a:prstGeom>
          <a:ln cap="flat" w="19050">
            <a:solidFill>
              <a:srgbClr val="65B4FF"/>
            </a:solidFill>
            <a:prstDash val="solid"/>
            <a:headEnd type="none" len="sm" w="sm"/>
            <a:tailEnd type="none" len="sm" w="sm"/>
          </a:ln>
        </p:spPr>
      </p:sp>
      <p:sp>
        <p:nvSpPr>
          <p:cNvPr name="AutoShape 23" id="23"/>
          <p:cNvSpPr/>
          <p:nvPr/>
        </p:nvSpPr>
        <p:spPr>
          <a:xfrm>
            <a:off x="15381662" y="-1158272"/>
            <a:ext cx="0" cy="3646630"/>
          </a:xfrm>
          <a:prstGeom prst="line">
            <a:avLst/>
          </a:prstGeom>
          <a:ln cap="flat" w="19050">
            <a:solidFill>
              <a:srgbClr val="65B4FF"/>
            </a:solidFill>
            <a:prstDash val="solid"/>
            <a:headEnd type="none" len="sm" w="sm"/>
            <a:tailEnd type="none" len="sm" w="sm"/>
          </a:ln>
        </p:spPr>
      </p:sp>
      <p:sp>
        <p:nvSpPr>
          <p:cNvPr name="AutoShape 24" id="24"/>
          <p:cNvSpPr/>
          <p:nvPr/>
        </p:nvSpPr>
        <p:spPr>
          <a:xfrm>
            <a:off x="15228681" y="-1158272"/>
            <a:ext cx="0" cy="3646630"/>
          </a:xfrm>
          <a:prstGeom prst="line">
            <a:avLst/>
          </a:prstGeom>
          <a:ln cap="flat" w="19050">
            <a:solidFill>
              <a:srgbClr val="65B4FF"/>
            </a:solidFill>
            <a:prstDash val="solid"/>
            <a:headEnd type="none" len="sm" w="sm"/>
            <a:tailEnd type="none" len="sm" w="sm"/>
          </a:ln>
        </p:spPr>
      </p:sp>
      <p:sp>
        <p:nvSpPr>
          <p:cNvPr name="AutoShape 25" id="25"/>
          <p:cNvSpPr/>
          <p:nvPr/>
        </p:nvSpPr>
        <p:spPr>
          <a:xfrm>
            <a:off x="15075700" y="-1158272"/>
            <a:ext cx="0" cy="3646630"/>
          </a:xfrm>
          <a:prstGeom prst="line">
            <a:avLst/>
          </a:prstGeom>
          <a:ln cap="flat" w="19050">
            <a:solidFill>
              <a:srgbClr val="65B4FF"/>
            </a:solidFill>
            <a:prstDash val="solid"/>
            <a:headEnd type="none" len="sm" w="sm"/>
            <a:tailEnd type="none" len="sm" w="sm"/>
          </a:ln>
        </p:spPr>
      </p:sp>
      <p:grpSp>
        <p:nvGrpSpPr>
          <p:cNvPr name="Group 26" id="26"/>
          <p:cNvGrpSpPr/>
          <p:nvPr/>
        </p:nvGrpSpPr>
        <p:grpSpPr>
          <a:xfrm rot="0">
            <a:off x="-5060168" y="5426372"/>
            <a:ext cx="5498899" cy="421425"/>
            <a:chOff x="0" y="0"/>
            <a:chExt cx="1448270" cy="110993"/>
          </a:xfrm>
        </p:grpSpPr>
        <p:sp>
          <p:nvSpPr>
            <p:cNvPr name="Freeform 27" id="27"/>
            <p:cNvSpPr/>
            <p:nvPr/>
          </p:nvSpPr>
          <p:spPr>
            <a:xfrm flipH="false" flipV="false" rot="0">
              <a:off x="0" y="0"/>
              <a:ext cx="1448270" cy="110993"/>
            </a:xfrm>
            <a:custGeom>
              <a:avLst/>
              <a:gdLst/>
              <a:ahLst/>
              <a:cxnLst/>
              <a:rect r="r" b="b" t="t" l="l"/>
              <a:pathLst>
                <a:path h="110993" w="1448270">
                  <a:moveTo>
                    <a:pt x="55496" y="0"/>
                  </a:moveTo>
                  <a:lnTo>
                    <a:pt x="1392774" y="0"/>
                  </a:lnTo>
                  <a:cubicBezTo>
                    <a:pt x="1423423" y="0"/>
                    <a:pt x="1448270" y="24847"/>
                    <a:pt x="1448270" y="55496"/>
                  </a:cubicBezTo>
                  <a:lnTo>
                    <a:pt x="1448270" y="55496"/>
                  </a:lnTo>
                  <a:cubicBezTo>
                    <a:pt x="1448270" y="86146"/>
                    <a:pt x="1423423" y="110993"/>
                    <a:pt x="1392774" y="110993"/>
                  </a:cubicBezTo>
                  <a:lnTo>
                    <a:pt x="55496" y="110993"/>
                  </a:lnTo>
                  <a:cubicBezTo>
                    <a:pt x="24847" y="110993"/>
                    <a:pt x="0" y="86146"/>
                    <a:pt x="0" y="55496"/>
                  </a:cubicBezTo>
                  <a:lnTo>
                    <a:pt x="0" y="55496"/>
                  </a:lnTo>
                  <a:cubicBezTo>
                    <a:pt x="0" y="24847"/>
                    <a:pt x="24847" y="0"/>
                    <a:pt x="55496" y="0"/>
                  </a:cubicBezTo>
                  <a:close/>
                </a:path>
              </a:pathLst>
            </a:custGeom>
            <a:solidFill>
              <a:srgbClr val="2092FF">
                <a:alpha val="63922"/>
              </a:srgbClr>
            </a:solidFill>
          </p:spPr>
        </p:sp>
        <p:sp>
          <p:nvSpPr>
            <p:cNvPr name="TextBox 28" id="28"/>
            <p:cNvSpPr txBox="true"/>
            <p:nvPr/>
          </p:nvSpPr>
          <p:spPr>
            <a:xfrm>
              <a:off x="0" y="-47625"/>
              <a:ext cx="1448270" cy="158618"/>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0">
            <a:off x="-1300042" y="-1266425"/>
            <a:ext cx="7442762" cy="2295125"/>
            <a:chOff x="0" y="0"/>
            <a:chExt cx="1960234" cy="604477"/>
          </a:xfrm>
        </p:grpSpPr>
        <p:sp>
          <p:nvSpPr>
            <p:cNvPr name="Freeform 30" id="30"/>
            <p:cNvSpPr/>
            <p:nvPr/>
          </p:nvSpPr>
          <p:spPr>
            <a:xfrm flipH="false" flipV="false" rot="0">
              <a:off x="0" y="0"/>
              <a:ext cx="1960234" cy="604477"/>
            </a:xfrm>
            <a:custGeom>
              <a:avLst/>
              <a:gdLst/>
              <a:ahLst/>
              <a:cxnLst/>
              <a:rect r="r" b="b" t="t" l="l"/>
              <a:pathLst>
                <a:path h="604477" w="1960234">
                  <a:moveTo>
                    <a:pt x="36407" y="0"/>
                  </a:moveTo>
                  <a:lnTo>
                    <a:pt x="1923827" y="0"/>
                  </a:lnTo>
                  <a:cubicBezTo>
                    <a:pt x="1943934" y="0"/>
                    <a:pt x="1960234" y="16300"/>
                    <a:pt x="1960234" y="36407"/>
                  </a:cubicBezTo>
                  <a:lnTo>
                    <a:pt x="1960234" y="568071"/>
                  </a:lnTo>
                  <a:cubicBezTo>
                    <a:pt x="1960234" y="588178"/>
                    <a:pt x="1943934" y="604477"/>
                    <a:pt x="1923827" y="604477"/>
                  </a:cubicBezTo>
                  <a:lnTo>
                    <a:pt x="36407" y="604477"/>
                  </a:lnTo>
                  <a:cubicBezTo>
                    <a:pt x="16300" y="604477"/>
                    <a:pt x="0" y="588178"/>
                    <a:pt x="0" y="568071"/>
                  </a:cubicBezTo>
                  <a:lnTo>
                    <a:pt x="0" y="36407"/>
                  </a:lnTo>
                  <a:cubicBezTo>
                    <a:pt x="0" y="16300"/>
                    <a:pt x="16300" y="0"/>
                    <a:pt x="36407" y="0"/>
                  </a:cubicBezTo>
                  <a:close/>
                </a:path>
              </a:pathLst>
            </a:custGeom>
            <a:solidFill>
              <a:srgbClr val="000000">
                <a:alpha val="0"/>
              </a:srgbClr>
            </a:solidFill>
            <a:ln w="38100" cap="rnd">
              <a:solidFill>
                <a:srgbClr val="5293D0"/>
              </a:solidFill>
              <a:prstDash val="solid"/>
              <a:round/>
            </a:ln>
          </p:spPr>
        </p:sp>
        <p:sp>
          <p:nvSpPr>
            <p:cNvPr name="TextBox 31" id="31"/>
            <p:cNvSpPr txBox="true"/>
            <p:nvPr/>
          </p:nvSpPr>
          <p:spPr>
            <a:xfrm>
              <a:off x="0" y="-47625"/>
              <a:ext cx="1960234" cy="652102"/>
            </a:xfrm>
            <a:prstGeom prst="rect">
              <a:avLst/>
            </a:prstGeom>
          </p:spPr>
          <p:txBody>
            <a:bodyPr anchor="ctr" rtlCol="false" tIns="50800" lIns="50800" bIns="50800" rIns="50800"/>
            <a:lstStyle/>
            <a:p>
              <a:pPr algn="ctr">
                <a:lnSpc>
                  <a:spcPts val="2659"/>
                </a:lnSpc>
              </a:pPr>
            </a:p>
          </p:txBody>
        </p:sp>
      </p:grpSp>
      <p:grpSp>
        <p:nvGrpSpPr>
          <p:cNvPr name="Group 32" id="32"/>
          <p:cNvGrpSpPr/>
          <p:nvPr/>
        </p:nvGrpSpPr>
        <p:grpSpPr>
          <a:xfrm rot="0">
            <a:off x="623450" y="2343088"/>
            <a:ext cx="4092752" cy="4008879"/>
            <a:chOff x="0" y="0"/>
            <a:chExt cx="1077926" cy="1055836"/>
          </a:xfrm>
        </p:grpSpPr>
        <p:sp>
          <p:nvSpPr>
            <p:cNvPr name="Freeform 33" id="33"/>
            <p:cNvSpPr/>
            <p:nvPr/>
          </p:nvSpPr>
          <p:spPr>
            <a:xfrm flipH="false" flipV="false" rot="0">
              <a:off x="0" y="0"/>
              <a:ext cx="1077926" cy="1055836"/>
            </a:xfrm>
            <a:custGeom>
              <a:avLst/>
              <a:gdLst/>
              <a:ahLst/>
              <a:cxnLst/>
              <a:rect r="r" b="b" t="t" l="l"/>
              <a:pathLst>
                <a:path h="1055836" w="1077926">
                  <a:moveTo>
                    <a:pt x="81340" y="0"/>
                  </a:moveTo>
                  <a:lnTo>
                    <a:pt x="996587" y="0"/>
                  </a:lnTo>
                  <a:cubicBezTo>
                    <a:pt x="1041509" y="0"/>
                    <a:pt x="1077926" y="36417"/>
                    <a:pt x="1077926" y="81340"/>
                  </a:cubicBezTo>
                  <a:lnTo>
                    <a:pt x="1077926" y="974497"/>
                  </a:lnTo>
                  <a:cubicBezTo>
                    <a:pt x="1077926" y="1019419"/>
                    <a:pt x="1041509" y="1055836"/>
                    <a:pt x="996587" y="1055836"/>
                  </a:cubicBezTo>
                  <a:lnTo>
                    <a:pt x="81340" y="1055836"/>
                  </a:lnTo>
                  <a:cubicBezTo>
                    <a:pt x="36417" y="1055836"/>
                    <a:pt x="0" y="1019419"/>
                    <a:pt x="0" y="974497"/>
                  </a:cubicBezTo>
                  <a:lnTo>
                    <a:pt x="0" y="81340"/>
                  </a:lnTo>
                  <a:cubicBezTo>
                    <a:pt x="0" y="36417"/>
                    <a:pt x="36417" y="0"/>
                    <a:pt x="81340" y="0"/>
                  </a:cubicBezTo>
                  <a:close/>
                </a:path>
              </a:pathLst>
            </a:custGeom>
            <a:solidFill>
              <a:srgbClr val="FFFFFF"/>
            </a:solidFill>
            <a:ln w="38100" cap="rnd">
              <a:solidFill>
                <a:srgbClr val="0B2343"/>
              </a:solidFill>
              <a:prstDash val="solid"/>
              <a:round/>
            </a:ln>
          </p:spPr>
        </p:sp>
        <p:sp>
          <p:nvSpPr>
            <p:cNvPr name="TextBox 34" id="34"/>
            <p:cNvSpPr txBox="true"/>
            <p:nvPr/>
          </p:nvSpPr>
          <p:spPr>
            <a:xfrm>
              <a:off x="0" y="-47625"/>
              <a:ext cx="1077926" cy="1103461"/>
            </a:xfrm>
            <a:prstGeom prst="rect">
              <a:avLst/>
            </a:prstGeom>
          </p:spPr>
          <p:txBody>
            <a:bodyPr anchor="ctr" rtlCol="false" tIns="50800" lIns="50800" bIns="50800" rIns="50800"/>
            <a:lstStyle/>
            <a:p>
              <a:pPr algn="ctr">
                <a:lnSpc>
                  <a:spcPts val="2659"/>
                </a:lnSpc>
              </a:pPr>
            </a:p>
          </p:txBody>
        </p:sp>
      </p:grpSp>
      <p:grpSp>
        <p:nvGrpSpPr>
          <p:cNvPr name="Group 35" id="35"/>
          <p:cNvGrpSpPr/>
          <p:nvPr/>
        </p:nvGrpSpPr>
        <p:grpSpPr>
          <a:xfrm rot="0">
            <a:off x="4936297" y="2343088"/>
            <a:ext cx="4092752" cy="4008879"/>
            <a:chOff x="0" y="0"/>
            <a:chExt cx="1077926" cy="1055836"/>
          </a:xfrm>
        </p:grpSpPr>
        <p:sp>
          <p:nvSpPr>
            <p:cNvPr name="Freeform 36" id="36"/>
            <p:cNvSpPr/>
            <p:nvPr/>
          </p:nvSpPr>
          <p:spPr>
            <a:xfrm flipH="false" flipV="false" rot="0">
              <a:off x="0" y="0"/>
              <a:ext cx="1077926" cy="1055836"/>
            </a:xfrm>
            <a:custGeom>
              <a:avLst/>
              <a:gdLst/>
              <a:ahLst/>
              <a:cxnLst/>
              <a:rect r="r" b="b" t="t" l="l"/>
              <a:pathLst>
                <a:path h="1055836" w="1077926">
                  <a:moveTo>
                    <a:pt x="81340" y="0"/>
                  </a:moveTo>
                  <a:lnTo>
                    <a:pt x="996587" y="0"/>
                  </a:lnTo>
                  <a:cubicBezTo>
                    <a:pt x="1041509" y="0"/>
                    <a:pt x="1077926" y="36417"/>
                    <a:pt x="1077926" y="81340"/>
                  </a:cubicBezTo>
                  <a:lnTo>
                    <a:pt x="1077926" y="974497"/>
                  </a:lnTo>
                  <a:cubicBezTo>
                    <a:pt x="1077926" y="1019419"/>
                    <a:pt x="1041509" y="1055836"/>
                    <a:pt x="996587" y="1055836"/>
                  </a:cubicBezTo>
                  <a:lnTo>
                    <a:pt x="81340" y="1055836"/>
                  </a:lnTo>
                  <a:cubicBezTo>
                    <a:pt x="36417" y="1055836"/>
                    <a:pt x="0" y="1019419"/>
                    <a:pt x="0" y="974497"/>
                  </a:cubicBezTo>
                  <a:lnTo>
                    <a:pt x="0" y="81340"/>
                  </a:lnTo>
                  <a:cubicBezTo>
                    <a:pt x="0" y="36417"/>
                    <a:pt x="36417" y="0"/>
                    <a:pt x="81340" y="0"/>
                  </a:cubicBezTo>
                  <a:close/>
                </a:path>
              </a:pathLst>
            </a:custGeom>
            <a:solidFill>
              <a:srgbClr val="FFFFFF"/>
            </a:solidFill>
            <a:ln w="38100" cap="rnd">
              <a:solidFill>
                <a:srgbClr val="0B2343"/>
              </a:solidFill>
              <a:prstDash val="solid"/>
              <a:round/>
            </a:ln>
          </p:spPr>
        </p:sp>
        <p:sp>
          <p:nvSpPr>
            <p:cNvPr name="TextBox 37" id="37"/>
            <p:cNvSpPr txBox="true"/>
            <p:nvPr/>
          </p:nvSpPr>
          <p:spPr>
            <a:xfrm>
              <a:off x="0" y="-47625"/>
              <a:ext cx="1077926" cy="1103461"/>
            </a:xfrm>
            <a:prstGeom prst="rect">
              <a:avLst/>
            </a:prstGeom>
          </p:spPr>
          <p:txBody>
            <a:bodyPr anchor="ctr" rtlCol="false" tIns="50800" lIns="50800" bIns="50800" rIns="50800"/>
            <a:lstStyle/>
            <a:p>
              <a:pPr algn="ctr">
                <a:lnSpc>
                  <a:spcPts val="2659"/>
                </a:lnSpc>
              </a:pPr>
            </a:p>
          </p:txBody>
        </p:sp>
      </p:grpSp>
      <p:grpSp>
        <p:nvGrpSpPr>
          <p:cNvPr name="Group 38" id="38"/>
          <p:cNvGrpSpPr/>
          <p:nvPr/>
        </p:nvGrpSpPr>
        <p:grpSpPr>
          <a:xfrm rot="0">
            <a:off x="9343996" y="2343088"/>
            <a:ext cx="4092752" cy="4008879"/>
            <a:chOff x="0" y="0"/>
            <a:chExt cx="1077926" cy="1055836"/>
          </a:xfrm>
        </p:grpSpPr>
        <p:sp>
          <p:nvSpPr>
            <p:cNvPr name="Freeform 39" id="39"/>
            <p:cNvSpPr/>
            <p:nvPr/>
          </p:nvSpPr>
          <p:spPr>
            <a:xfrm flipH="false" flipV="false" rot="0">
              <a:off x="0" y="0"/>
              <a:ext cx="1077926" cy="1055836"/>
            </a:xfrm>
            <a:custGeom>
              <a:avLst/>
              <a:gdLst/>
              <a:ahLst/>
              <a:cxnLst/>
              <a:rect r="r" b="b" t="t" l="l"/>
              <a:pathLst>
                <a:path h="1055836" w="1077926">
                  <a:moveTo>
                    <a:pt x="81340" y="0"/>
                  </a:moveTo>
                  <a:lnTo>
                    <a:pt x="996587" y="0"/>
                  </a:lnTo>
                  <a:cubicBezTo>
                    <a:pt x="1041509" y="0"/>
                    <a:pt x="1077926" y="36417"/>
                    <a:pt x="1077926" y="81340"/>
                  </a:cubicBezTo>
                  <a:lnTo>
                    <a:pt x="1077926" y="974497"/>
                  </a:lnTo>
                  <a:cubicBezTo>
                    <a:pt x="1077926" y="1019419"/>
                    <a:pt x="1041509" y="1055836"/>
                    <a:pt x="996587" y="1055836"/>
                  </a:cubicBezTo>
                  <a:lnTo>
                    <a:pt x="81340" y="1055836"/>
                  </a:lnTo>
                  <a:cubicBezTo>
                    <a:pt x="36417" y="1055836"/>
                    <a:pt x="0" y="1019419"/>
                    <a:pt x="0" y="974497"/>
                  </a:cubicBezTo>
                  <a:lnTo>
                    <a:pt x="0" y="81340"/>
                  </a:lnTo>
                  <a:cubicBezTo>
                    <a:pt x="0" y="36417"/>
                    <a:pt x="36417" y="0"/>
                    <a:pt x="81340" y="0"/>
                  </a:cubicBezTo>
                  <a:close/>
                </a:path>
              </a:pathLst>
            </a:custGeom>
            <a:solidFill>
              <a:srgbClr val="FFFFFF"/>
            </a:solidFill>
            <a:ln w="38100" cap="rnd">
              <a:solidFill>
                <a:srgbClr val="0B2343"/>
              </a:solidFill>
              <a:prstDash val="solid"/>
              <a:round/>
            </a:ln>
          </p:spPr>
        </p:sp>
        <p:sp>
          <p:nvSpPr>
            <p:cNvPr name="TextBox 40" id="40"/>
            <p:cNvSpPr txBox="true"/>
            <p:nvPr/>
          </p:nvSpPr>
          <p:spPr>
            <a:xfrm>
              <a:off x="0" y="-47625"/>
              <a:ext cx="1077926" cy="1103461"/>
            </a:xfrm>
            <a:prstGeom prst="rect">
              <a:avLst/>
            </a:prstGeom>
          </p:spPr>
          <p:txBody>
            <a:bodyPr anchor="ctr" rtlCol="false" tIns="50800" lIns="50800" bIns="50800" rIns="50800"/>
            <a:lstStyle/>
            <a:p>
              <a:pPr algn="ctr">
                <a:lnSpc>
                  <a:spcPts val="2659"/>
                </a:lnSpc>
              </a:pPr>
            </a:p>
          </p:txBody>
        </p:sp>
      </p:grpSp>
      <p:grpSp>
        <p:nvGrpSpPr>
          <p:cNvPr name="Group 41" id="41"/>
          <p:cNvGrpSpPr/>
          <p:nvPr/>
        </p:nvGrpSpPr>
        <p:grpSpPr>
          <a:xfrm rot="0">
            <a:off x="13679279" y="2343088"/>
            <a:ext cx="4092752" cy="4008879"/>
            <a:chOff x="0" y="0"/>
            <a:chExt cx="1077926" cy="1055836"/>
          </a:xfrm>
        </p:grpSpPr>
        <p:sp>
          <p:nvSpPr>
            <p:cNvPr name="Freeform 42" id="42"/>
            <p:cNvSpPr/>
            <p:nvPr/>
          </p:nvSpPr>
          <p:spPr>
            <a:xfrm flipH="false" flipV="false" rot="0">
              <a:off x="0" y="0"/>
              <a:ext cx="1077926" cy="1055836"/>
            </a:xfrm>
            <a:custGeom>
              <a:avLst/>
              <a:gdLst/>
              <a:ahLst/>
              <a:cxnLst/>
              <a:rect r="r" b="b" t="t" l="l"/>
              <a:pathLst>
                <a:path h="1055836" w="1077926">
                  <a:moveTo>
                    <a:pt x="81340" y="0"/>
                  </a:moveTo>
                  <a:lnTo>
                    <a:pt x="996587" y="0"/>
                  </a:lnTo>
                  <a:cubicBezTo>
                    <a:pt x="1041509" y="0"/>
                    <a:pt x="1077926" y="36417"/>
                    <a:pt x="1077926" y="81340"/>
                  </a:cubicBezTo>
                  <a:lnTo>
                    <a:pt x="1077926" y="974497"/>
                  </a:lnTo>
                  <a:cubicBezTo>
                    <a:pt x="1077926" y="1019419"/>
                    <a:pt x="1041509" y="1055836"/>
                    <a:pt x="996587" y="1055836"/>
                  </a:cubicBezTo>
                  <a:lnTo>
                    <a:pt x="81340" y="1055836"/>
                  </a:lnTo>
                  <a:cubicBezTo>
                    <a:pt x="36417" y="1055836"/>
                    <a:pt x="0" y="1019419"/>
                    <a:pt x="0" y="974497"/>
                  </a:cubicBezTo>
                  <a:lnTo>
                    <a:pt x="0" y="81340"/>
                  </a:lnTo>
                  <a:cubicBezTo>
                    <a:pt x="0" y="36417"/>
                    <a:pt x="36417" y="0"/>
                    <a:pt x="81340" y="0"/>
                  </a:cubicBezTo>
                  <a:close/>
                </a:path>
              </a:pathLst>
            </a:custGeom>
            <a:solidFill>
              <a:srgbClr val="FFFFFF"/>
            </a:solidFill>
            <a:ln w="38100" cap="rnd">
              <a:solidFill>
                <a:srgbClr val="0B2343"/>
              </a:solidFill>
              <a:prstDash val="solid"/>
              <a:round/>
            </a:ln>
          </p:spPr>
        </p:sp>
        <p:sp>
          <p:nvSpPr>
            <p:cNvPr name="TextBox 43" id="43"/>
            <p:cNvSpPr txBox="true"/>
            <p:nvPr/>
          </p:nvSpPr>
          <p:spPr>
            <a:xfrm>
              <a:off x="0" y="-47625"/>
              <a:ext cx="1077926" cy="1103461"/>
            </a:xfrm>
            <a:prstGeom prst="rect">
              <a:avLst/>
            </a:prstGeom>
          </p:spPr>
          <p:txBody>
            <a:bodyPr anchor="ctr" rtlCol="false" tIns="50800" lIns="50800" bIns="50800" rIns="50800"/>
            <a:lstStyle/>
            <a:p>
              <a:pPr algn="ctr">
                <a:lnSpc>
                  <a:spcPts val="2659"/>
                </a:lnSpc>
              </a:pPr>
            </a:p>
          </p:txBody>
        </p:sp>
      </p:grpSp>
      <p:sp>
        <p:nvSpPr>
          <p:cNvPr name="Freeform 44" id="44"/>
          <p:cNvSpPr/>
          <p:nvPr/>
        </p:nvSpPr>
        <p:spPr>
          <a:xfrm flipH="false" flipV="false" rot="0">
            <a:off x="3150458" y="6804198"/>
            <a:ext cx="4580787" cy="1642218"/>
          </a:xfrm>
          <a:custGeom>
            <a:avLst/>
            <a:gdLst/>
            <a:ahLst/>
            <a:cxnLst/>
            <a:rect r="r" b="b" t="t" l="l"/>
            <a:pathLst>
              <a:path h="1642218" w="4580787">
                <a:moveTo>
                  <a:pt x="0" y="0"/>
                </a:moveTo>
                <a:lnTo>
                  <a:pt x="4580788" y="0"/>
                </a:lnTo>
                <a:lnTo>
                  <a:pt x="4580788" y="1642218"/>
                </a:lnTo>
                <a:lnTo>
                  <a:pt x="0" y="1642218"/>
                </a:lnTo>
                <a:lnTo>
                  <a:pt x="0" y="0"/>
                </a:lnTo>
                <a:close/>
              </a:path>
            </a:pathLst>
          </a:custGeom>
          <a:blipFill>
            <a:blip r:embed="rId3"/>
            <a:stretch>
              <a:fillRect l="-4758" t="-4687" r="-3360" b="-3598"/>
            </a:stretch>
          </a:blipFill>
          <a:ln w="38100" cap="sq">
            <a:solidFill>
              <a:srgbClr val="000000"/>
            </a:solidFill>
            <a:prstDash val="solid"/>
            <a:miter/>
          </a:ln>
        </p:spPr>
      </p:sp>
      <p:sp>
        <p:nvSpPr>
          <p:cNvPr name="Freeform 45" id="45"/>
          <p:cNvSpPr/>
          <p:nvPr/>
        </p:nvSpPr>
        <p:spPr>
          <a:xfrm flipH="false" flipV="false" rot="0">
            <a:off x="8266884" y="6961567"/>
            <a:ext cx="7267760" cy="1335696"/>
          </a:xfrm>
          <a:custGeom>
            <a:avLst/>
            <a:gdLst/>
            <a:ahLst/>
            <a:cxnLst/>
            <a:rect r="r" b="b" t="t" l="l"/>
            <a:pathLst>
              <a:path h="1335696" w="7267760">
                <a:moveTo>
                  <a:pt x="0" y="0"/>
                </a:moveTo>
                <a:lnTo>
                  <a:pt x="7267759" y="0"/>
                </a:lnTo>
                <a:lnTo>
                  <a:pt x="7267759" y="1335697"/>
                </a:lnTo>
                <a:lnTo>
                  <a:pt x="0" y="1335697"/>
                </a:lnTo>
                <a:lnTo>
                  <a:pt x="0" y="0"/>
                </a:lnTo>
                <a:close/>
              </a:path>
            </a:pathLst>
          </a:custGeom>
          <a:blipFill>
            <a:blip r:embed="rId4"/>
            <a:stretch>
              <a:fillRect l="0" t="0" r="0" b="0"/>
            </a:stretch>
          </a:blipFill>
          <a:ln w="38100" cap="sq">
            <a:solidFill>
              <a:srgbClr val="000000"/>
            </a:solidFill>
            <a:prstDash val="solid"/>
            <a:miter/>
          </a:ln>
        </p:spPr>
      </p:sp>
      <p:sp>
        <p:nvSpPr>
          <p:cNvPr name="Freeform 46" id="46"/>
          <p:cNvSpPr/>
          <p:nvPr/>
        </p:nvSpPr>
        <p:spPr>
          <a:xfrm flipH="false" flipV="false" rot="0">
            <a:off x="3150458" y="8677253"/>
            <a:ext cx="3898838" cy="1609747"/>
          </a:xfrm>
          <a:custGeom>
            <a:avLst/>
            <a:gdLst/>
            <a:ahLst/>
            <a:cxnLst/>
            <a:rect r="r" b="b" t="t" l="l"/>
            <a:pathLst>
              <a:path h="1609747" w="3898838">
                <a:moveTo>
                  <a:pt x="0" y="0"/>
                </a:moveTo>
                <a:lnTo>
                  <a:pt x="3898838" y="0"/>
                </a:lnTo>
                <a:lnTo>
                  <a:pt x="3898838" y="1609747"/>
                </a:lnTo>
                <a:lnTo>
                  <a:pt x="0" y="1609747"/>
                </a:lnTo>
                <a:lnTo>
                  <a:pt x="0" y="0"/>
                </a:lnTo>
                <a:close/>
              </a:path>
            </a:pathLst>
          </a:custGeom>
          <a:blipFill>
            <a:blip r:embed="rId5"/>
            <a:stretch>
              <a:fillRect l="0" t="0" r="0" b="0"/>
            </a:stretch>
          </a:blipFill>
          <a:ln w="38100" cap="sq">
            <a:solidFill>
              <a:srgbClr val="000000"/>
            </a:solidFill>
            <a:prstDash val="solid"/>
            <a:miter/>
          </a:ln>
        </p:spPr>
      </p:sp>
      <p:sp>
        <p:nvSpPr>
          <p:cNvPr name="Freeform 47" id="47"/>
          <p:cNvSpPr/>
          <p:nvPr/>
        </p:nvSpPr>
        <p:spPr>
          <a:xfrm flipH="false" flipV="false" rot="0">
            <a:off x="9062222" y="8413764"/>
            <a:ext cx="5261002" cy="1873236"/>
          </a:xfrm>
          <a:custGeom>
            <a:avLst/>
            <a:gdLst/>
            <a:ahLst/>
            <a:cxnLst/>
            <a:rect r="r" b="b" t="t" l="l"/>
            <a:pathLst>
              <a:path h="1873236" w="5261002">
                <a:moveTo>
                  <a:pt x="0" y="0"/>
                </a:moveTo>
                <a:lnTo>
                  <a:pt x="5261003" y="0"/>
                </a:lnTo>
                <a:lnTo>
                  <a:pt x="5261003" y="1873236"/>
                </a:lnTo>
                <a:lnTo>
                  <a:pt x="0" y="1873236"/>
                </a:lnTo>
                <a:lnTo>
                  <a:pt x="0" y="0"/>
                </a:lnTo>
                <a:close/>
              </a:path>
            </a:pathLst>
          </a:custGeom>
          <a:blipFill>
            <a:blip r:embed="rId6"/>
            <a:stretch>
              <a:fillRect l="0" t="0" r="0" b="0"/>
            </a:stretch>
          </a:blipFill>
          <a:ln w="38100" cap="sq">
            <a:solidFill>
              <a:srgbClr val="000000"/>
            </a:solidFill>
            <a:prstDash val="solid"/>
            <a:miter/>
          </a:ln>
        </p:spPr>
      </p:sp>
      <p:sp>
        <p:nvSpPr>
          <p:cNvPr name="TextBox 48" id="48"/>
          <p:cNvSpPr txBox="true"/>
          <p:nvPr/>
        </p:nvSpPr>
        <p:spPr>
          <a:xfrm rot="0">
            <a:off x="3866253" y="-390533"/>
            <a:ext cx="10456971" cy="1419233"/>
          </a:xfrm>
          <a:prstGeom prst="rect">
            <a:avLst/>
          </a:prstGeom>
        </p:spPr>
        <p:txBody>
          <a:bodyPr anchor="t" rtlCol="false" tIns="0" lIns="0" bIns="0" rIns="0">
            <a:spAutoFit/>
          </a:bodyPr>
          <a:lstStyle/>
          <a:p>
            <a:pPr algn="ctr">
              <a:lnSpc>
                <a:spcPts val="11999"/>
              </a:lnSpc>
              <a:spcBef>
                <a:spcPct val="0"/>
              </a:spcBef>
            </a:pPr>
            <a:r>
              <a:rPr lang="en-US" b="true" sz="5999">
                <a:solidFill>
                  <a:srgbClr val="1B5993"/>
                </a:solidFill>
                <a:latin typeface="Poppins Bold"/>
                <a:ea typeface="Poppins Bold"/>
                <a:cs typeface="Poppins Bold"/>
                <a:sym typeface="Poppins Bold"/>
              </a:rPr>
              <a:t>Metrik Pengujian</a:t>
            </a:r>
          </a:p>
        </p:txBody>
      </p:sp>
      <p:sp>
        <p:nvSpPr>
          <p:cNvPr name="TextBox 49" id="49"/>
          <p:cNvSpPr txBox="true"/>
          <p:nvPr/>
        </p:nvSpPr>
        <p:spPr>
          <a:xfrm rot="0">
            <a:off x="913749" y="4066838"/>
            <a:ext cx="3461660" cy="1941196"/>
          </a:xfrm>
          <a:prstGeom prst="rect">
            <a:avLst/>
          </a:prstGeom>
        </p:spPr>
        <p:txBody>
          <a:bodyPr anchor="t" rtlCol="false" tIns="0" lIns="0" bIns="0" rIns="0">
            <a:spAutoFit/>
          </a:bodyPr>
          <a:lstStyle/>
          <a:p>
            <a:pPr algn="ctr">
              <a:lnSpc>
                <a:spcPts val="3779"/>
              </a:lnSpc>
              <a:spcBef>
                <a:spcPct val="0"/>
              </a:spcBef>
            </a:pPr>
            <a:r>
              <a:rPr lang="en-US" sz="2699">
                <a:solidFill>
                  <a:srgbClr val="000000"/>
                </a:solidFill>
                <a:latin typeface="Times New Roman"/>
                <a:ea typeface="Times New Roman"/>
                <a:cs typeface="Times New Roman"/>
                <a:sym typeface="Times New Roman"/>
              </a:rPr>
              <a:t>Mengukur rata-rata kesalahan absolut antara prediksi model dan nilai sebenarnya.</a:t>
            </a:r>
          </a:p>
        </p:txBody>
      </p:sp>
      <p:sp>
        <p:nvSpPr>
          <p:cNvPr name="TextBox 50" id="50"/>
          <p:cNvSpPr txBox="true"/>
          <p:nvPr/>
        </p:nvSpPr>
        <p:spPr>
          <a:xfrm rot="0">
            <a:off x="623450" y="2574063"/>
            <a:ext cx="4092752" cy="1247141"/>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Times New Roman"/>
                <a:ea typeface="Times New Roman"/>
                <a:cs typeface="Times New Roman"/>
                <a:sym typeface="Times New Roman"/>
              </a:rPr>
              <a:t>Mean Absolute Error (MAE)</a:t>
            </a:r>
          </a:p>
        </p:txBody>
      </p:sp>
      <p:sp>
        <p:nvSpPr>
          <p:cNvPr name="TextBox 51" id="51"/>
          <p:cNvSpPr txBox="true"/>
          <p:nvPr/>
        </p:nvSpPr>
        <p:spPr>
          <a:xfrm rot="0">
            <a:off x="5251843" y="3723809"/>
            <a:ext cx="3461660" cy="2417446"/>
          </a:xfrm>
          <a:prstGeom prst="rect">
            <a:avLst/>
          </a:prstGeom>
        </p:spPr>
        <p:txBody>
          <a:bodyPr anchor="t" rtlCol="false" tIns="0" lIns="0" bIns="0" rIns="0">
            <a:spAutoFit/>
          </a:bodyPr>
          <a:lstStyle/>
          <a:p>
            <a:pPr algn="ctr">
              <a:lnSpc>
                <a:spcPts val="3779"/>
              </a:lnSpc>
              <a:spcBef>
                <a:spcPct val="0"/>
              </a:spcBef>
            </a:pPr>
            <a:r>
              <a:rPr lang="en-US" sz="2699">
                <a:solidFill>
                  <a:srgbClr val="000000"/>
                </a:solidFill>
                <a:latin typeface="Times New Roman"/>
                <a:ea typeface="Times New Roman"/>
                <a:cs typeface="Times New Roman"/>
                <a:sym typeface="Times New Roman"/>
              </a:rPr>
              <a:t>Mengukur seberapa banyak prediksi model yang benar dibandingkan dengan total data yang diuji.</a:t>
            </a:r>
          </a:p>
        </p:txBody>
      </p:sp>
      <p:sp>
        <p:nvSpPr>
          <p:cNvPr name="TextBox 52" id="52"/>
          <p:cNvSpPr txBox="true"/>
          <p:nvPr/>
        </p:nvSpPr>
        <p:spPr>
          <a:xfrm rot="0">
            <a:off x="4936297" y="2574063"/>
            <a:ext cx="4092752" cy="647066"/>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Times New Roman"/>
                <a:ea typeface="Times New Roman"/>
                <a:cs typeface="Times New Roman"/>
                <a:sym typeface="Times New Roman"/>
              </a:rPr>
              <a:t>Akurasi</a:t>
            </a:r>
          </a:p>
        </p:txBody>
      </p:sp>
      <p:sp>
        <p:nvSpPr>
          <p:cNvPr name="TextBox 53" id="53"/>
          <p:cNvSpPr txBox="true"/>
          <p:nvPr/>
        </p:nvSpPr>
        <p:spPr>
          <a:xfrm rot="0">
            <a:off x="9634296" y="4066838"/>
            <a:ext cx="3461660" cy="1941196"/>
          </a:xfrm>
          <a:prstGeom prst="rect">
            <a:avLst/>
          </a:prstGeom>
        </p:spPr>
        <p:txBody>
          <a:bodyPr anchor="t" rtlCol="false" tIns="0" lIns="0" bIns="0" rIns="0">
            <a:spAutoFit/>
          </a:bodyPr>
          <a:lstStyle/>
          <a:p>
            <a:pPr algn="ctr">
              <a:lnSpc>
                <a:spcPts val="3779"/>
              </a:lnSpc>
              <a:spcBef>
                <a:spcPct val="0"/>
              </a:spcBef>
            </a:pPr>
            <a:r>
              <a:rPr lang="en-US" sz="2699">
                <a:solidFill>
                  <a:srgbClr val="000000"/>
                </a:solidFill>
                <a:latin typeface="Times New Roman"/>
                <a:ea typeface="Times New Roman"/>
                <a:cs typeface="Times New Roman"/>
                <a:sym typeface="Times New Roman"/>
              </a:rPr>
              <a:t>Mengukur proporsi varians dalam variabel dependen yang dapat dijelaskan oleh model.</a:t>
            </a:r>
          </a:p>
        </p:txBody>
      </p:sp>
      <p:sp>
        <p:nvSpPr>
          <p:cNvPr name="TextBox 54" id="54"/>
          <p:cNvSpPr txBox="true"/>
          <p:nvPr/>
        </p:nvSpPr>
        <p:spPr>
          <a:xfrm rot="0">
            <a:off x="9343996" y="2574063"/>
            <a:ext cx="4092752" cy="647066"/>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Times New Roman"/>
                <a:ea typeface="Times New Roman"/>
                <a:cs typeface="Times New Roman"/>
                <a:sym typeface="Times New Roman"/>
              </a:rPr>
              <a:t>R-squared (R²)</a:t>
            </a:r>
          </a:p>
        </p:txBody>
      </p:sp>
      <p:sp>
        <p:nvSpPr>
          <p:cNvPr name="TextBox 55" id="55"/>
          <p:cNvSpPr txBox="true"/>
          <p:nvPr/>
        </p:nvSpPr>
        <p:spPr>
          <a:xfrm rot="0">
            <a:off x="14065399" y="4066838"/>
            <a:ext cx="3461660" cy="1464946"/>
          </a:xfrm>
          <a:prstGeom prst="rect">
            <a:avLst/>
          </a:prstGeom>
        </p:spPr>
        <p:txBody>
          <a:bodyPr anchor="t" rtlCol="false" tIns="0" lIns="0" bIns="0" rIns="0">
            <a:spAutoFit/>
          </a:bodyPr>
          <a:lstStyle/>
          <a:p>
            <a:pPr algn="ctr">
              <a:lnSpc>
                <a:spcPts val="3779"/>
              </a:lnSpc>
              <a:spcBef>
                <a:spcPct val="0"/>
              </a:spcBef>
            </a:pPr>
            <a:r>
              <a:rPr lang="en-US" sz="2699">
                <a:solidFill>
                  <a:srgbClr val="000000"/>
                </a:solidFill>
                <a:latin typeface="Times New Roman"/>
                <a:ea typeface="Times New Roman"/>
                <a:cs typeface="Times New Roman"/>
                <a:sym typeface="Times New Roman"/>
              </a:rPr>
              <a:t>Mengukur akar dari rata-rata kuadrat kesalahan prediksi.</a:t>
            </a:r>
          </a:p>
        </p:txBody>
      </p:sp>
      <p:sp>
        <p:nvSpPr>
          <p:cNvPr name="TextBox 56" id="56"/>
          <p:cNvSpPr txBox="true"/>
          <p:nvPr/>
        </p:nvSpPr>
        <p:spPr>
          <a:xfrm rot="0">
            <a:off x="13679279" y="2574063"/>
            <a:ext cx="4092752" cy="1247141"/>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Times New Roman"/>
                <a:ea typeface="Times New Roman"/>
                <a:cs typeface="Times New Roman"/>
                <a:sym typeface="Times New Roman"/>
              </a:rPr>
              <a:t>Root Mean Squared Error (RMSE)</a:t>
            </a: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grpSp>
        <p:nvGrpSpPr>
          <p:cNvPr name="Group 3" id="3"/>
          <p:cNvGrpSpPr/>
          <p:nvPr/>
        </p:nvGrpSpPr>
        <p:grpSpPr>
          <a:xfrm rot="0">
            <a:off x="-696772" y="-752075"/>
            <a:ext cx="7250812" cy="2295125"/>
            <a:chOff x="0" y="0"/>
            <a:chExt cx="1909679" cy="604477"/>
          </a:xfrm>
        </p:grpSpPr>
        <p:sp>
          <p:nvSpPr>
            <p:cNvPr name="Freeform 4" id="4"/>
            <p:cNvSpPr/>
            <p:nvPr/>
          </p:nvSpPr>
          <p:spPr>
            <a:xfrm flipH="false" flipV="false" rot="0">
              <a:off x="0" y="0"/>
              <a:ext cx="1909679" cy="604477"/>
            </a:xfrm>
            <a:custGeom>
              <a:avLst/>
              <a:gdLst/>
              <a:ahLst/>
              <a:cxnLst/>
              <a:rect r="r" b="b" t="t" l="l"/>
              <a:pathLst>
                <a:path h="604477" w="1909679">
                  <a:moveTo>
                    <a:pt x="37371" y="0"/>
                  </a:moveTo>
                  <a:lnTo>
                    <a:pt x="1872308" y="0"/>
                  </a:lnTo>
                  <a:cubicBezTo>
                    <a:pt x="1882220" y="0"/>
                    <a:pt x="1891725" y="3937"/>
                    <a:pt x="1898733" y="10946"/>
                  </a:cubicBezTo>
                  <a:cubicBezTo>
                    <a:pt x="1905742" y="17954"/>
                    <a:pt x="1909679" y="27459"/>
                    <a:pt x="1909679" y="37371"/>
                  </a:cubicBezTo>
                  <a:lnTo>
                    <a:pt x="1909679" y="567107"/>
                  </a:lnTo>
                  <a:cubicBezTo>
                    <a:pt x="1909679" y="577018"/>
                    <a:pt x="1905742" y="586523"/>
                    <a:pt x="1898733" y="593532"/>
                  </a:cubicBezTo>
                  <a:cubicBezTo>
                    <a:pt x="1891725" y="600540"/>
                    <a:pt x="1882220" y="604477"/>
                    <a:pt x="1872308" y="604477"/>
                  </a:cubicBezTo>
                  <a:lnTo>
                    <a:pt x="37371" y="604477"/>
                  </a:lnTo>
                  <a:cubicBezTo>
                    <a:pt x="27459" y="604477"/>
                    <a:pt x="17954" y="600540"/>
                    <a:pt x="10946" y="593532"/>
                  </a:cubicBezTo>
                  <a:cubicBezTo>
                    <a:pt x="3937" y="586523"/>
                    <a:pt x="0" y="577018"/>
                    <a:pt x="0" y="567107"/>
                  </a:cubicBezTo>
                  <a:lnTo>
                    <a:pt x="0" y="37371"/>
                  </a:lnTo>
                  <a:cubicBezTo>
                    <a:pt x="0" y="27459"/>
                    <a:pt x="3937" y="17954"/>
                    <a:pt x="10946" y="10946"/>
                  </a:cubicBezTo>
                  <a:cubicBezTo>
                    <a:pt x="17954" y="3937"/>
                    <a:pt x="27459" y="0"/>
                    <a:pt x="37371" y="0"/>
                  </a:cubicBezTo>
                  <a:close/>
                </a:path>
              </a:pathLst>
            </a:custGeom>
            <a:solidFill>
              <a:srgbClr val="000000">
                <a:alpha val="0"/>
              </a:srgbClr>
            </a:solidFill>
            <a:ln w="38100" cap="rnd">
              <a:solidFill>
                <a:srgbClr val="0B2343"/>
              </a:solidFill>
              <a:prstDash val="solid"/>
              <a:round/>
            </a:ln>
          </p:spPr>
        </p:sp>
        <p:sp>
          <p:nvSpPr>
            <p:cNvPr name="TextBox 5" id="5"/>
            <p:cNvSpPr txBox="true"/>
            <p:nvPr/>
          </p:nvSpPr>
          <p:spPr>
            <a:xfrm>
              <a:off x="0" y="-47625"/>
              <a:ext cx="1909679" cy="652102"/>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5801211" y="1957234"/>
            <a:ext cx="4573877" cy="421425"/>
            <a:chOff x="0" y="0"/>
            <a:chExt cx="1204643" cy="110993"/>
          </a:xfrm>
        </p:grpSpPr>
        <p:sp>
          <p:nvSpPr>
            <p:cNvPr name="Freeform 7" id="7"/>
            <p:cNvSpPr/>
            <p:nvPr/>
          </p:nvSpPr>
          <p:spPr>
            <a:xfrm flipH="false" flipV="false" rot="0">
              <a:off x="0" y="0"/>
              <a:ext cx="1204643" cy="110993"/>
            </a:xfrm>
            <a:custGeom>
              <a:avLst/>
              <a:gdLst/>
              <a:ahLst/>
              <a:cxnLst/>
              <a:rect r="r" b="b" t="t" l="l"/>
              <a:pathLst>
                <a:path h="110993" w="1204643">
                  <a:moveTo>
                    <a:pt x="55496" y="0"/>
                  </a:moveTo>
                  <a:lnTo>
                    <a:pt x="1149146" y="0"/>
                  </a:lnTo>
                  <a:cubicBezTo>
                    <a:pt x="1163865" y="0"/>
                    <a:pt x="1177981" y="5847"/>
                    <a:pt x="1188388" y="16254"/>
                  </a:cubicBezTo>
                  <a:cubicBezTo>
                    <a:pt x="1198796" y="26662"/>
                    <a:pt x="1204643" y="40778"/>
                    <a:pt x="1204643" y="55496"/>
                  </a:cubicBezTo>
                  <a:lnTo>
                    <a:pt x="1204643" y="55496"/>
                  </a:lnTo>
                  <a:cubicBezTo>
                    <a:pt x="1204643" y="86146"/>
                    <a:pt x="1179796" y="110993"/>
                    <a:pt x="1149146" y="110993"/>
                  </a:cubicBezTo>
                  <a:lnTo>
                    <a:pt x="55496" y="110993"/>
                  </a:lnTo>
                  <a:cubicBezTo>
                    <a:pt x="24847" y="110993"/>
                    <a:pt x="0" y="86146"/>
                    <a:pt x="0" y="55496"/>
                  </a:cubicBezTo>
                  <a:lnTo>
                    <a:pt x="0" y="55496"/>
                  </a:lnTo>
                  <a:cubicBezTo>
                    <a:pt x="0" y="24847"/>
                    <a:pt x="24847" y="0"/>
                    <a:pt x="55496" y="0"/>
                  </a:cubicBezTo>
                  <a:close/>
                </a:path>
              </a:pathLst>
            </a:custGeom>
            <a:solidFill>
              <a:srgbClr val="0B2343"/>
            </a:solidFill>
          </p:spPr>
        </p:sp>
        <p:sp>
          <p:nvSpPr>
            <p:cNvPr name="TextBox 8" id="8"/>
            <p:cNvSpPr txBox="true"/>
            <p:nvPr/>
          </p:nvSpPr>
          <p:spPr>
            <a:xfrm>
              <a:off x="0" y="-47625"/>
              <a:ext cx="1204643" cy="15861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6171912"/>
            <a:ext cx="2323580" cy="4115088"/>
            <a:chOff x="0" y="0"/>
            <a:chExt cx="611972" cy="1083809"/>
          </a:xfrm>
        </p:grpSpPr>
        <p:sp>
          <p:nvSpPr>
            <p:cNvPr name="Freeform 10" id="10"/>
            <p:cNvSpPr/>
            <p:nvPr/>
          </p:nvSpPr>
          <p:spPr>
            <a:xfrm flipH="false" flipV="false" rot="0">
              <a:off x="0" y="0"/>
              <a:ext cx="611972" cy="1083809"/>
            </a:xfrm>
            <a:custGeom>
              <a:avLst/>
              <a:gdLst/>
              <a:ahLst/>
              <a:cxnLst/>
              <a:rect r="r" b="b" t="t" l="l"/>
              <a:pathLst>
                <a:path h="1083809" w="611972">
                  <a:moveTo>
                    <a:pt x="0" y="0"/>
                  </a:moveTo>
                  <a:lnTo>
                    <a:pt x="611972" y="0"/>
                  </a:lnTo>
                  <a:lnTo>
                    <a:pt x="611972" y="1083809"/>
                  </a:lnTo>
                  <a:lnTo>
                    <a:pt x="0" y="1083809"/>
                  </a:lnTo>
                  <a:close/>
                </a:path>
              </a:pathLst>
            </a:custGeom>
            <a:solidFill>
              <a:srgbClr val="0B2343"/>
            </a:solidFill>
          </p:spPr>
        </p:sp>
        <p:sp>
          <p:nvSpPr>
            <p:cNvPr name="TextBox 11" id="11"/>
            <p:cNvSpPr txBox="true"/>
            <p:nvPr/>
          </p:nvSpPr>
          <p:spPr>
            <a:xfrm>
              <a:off x="0" y="-47625"/>
              <a:ext cx="611972" cy="1131434"/>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381828" y="9676925"/>
            <a:ext cx="6277209" cy="1848088"/>
            <a:chOff x="0" y="0"/>
            <a:chExt cx="1653257" cy="486739"/>
          </a:xfrm>
        </p:grpSpPr>
        <p:sp>
          <p:nvSpPr>
            <p:cNvPr name="Freeform 13" id="13"/>
            <p:cNvSpPr/>
            <p:nvPr/>
          </p:nvSpPr>
          <p:spPr>
            <a:xfrm flipH="false" flipV="false" rot="0">
              <a:off x="0" y="0"/>
              <a:ext cx="1653257" cy="486739"/>
            </a:xfrm>
            <a:custGeom>
              <a:avLst/>
              <a:gdLst/>
              <a:ahLst/>
              <a:cxnLst/>
              <a:rect r="r" b="b" t="t" l="l"/>
              <a:pathLst>
                <a:path h="486739" w="1653257">
                  <a:moveTo>
                    <a:pt x="43167" y="0"/>
                  </a:moveTo>
                  <a:lnTo>
                    <a:pt x="1610090" y="0"/>
                  </a:lnTo>
                  <a:cubicBezTo>
                    <a:pt x="1633930" y="0"/>
                    <a:pt x="1653257" y="19326"/>
                    <a:pt x="1653257" y="43167"/>
                  </a:cubicBezTo>
                  <a:lnTo>
                    <a:pt x="1653257" y="443572"/>
                  </a:lnTo>
                  <a:cubicBezTo>
                    <a:pt x="1653257" y="467413"/>
                    <a:pt x="1633930" y="486739"/>
                    <a:pt x="1610090" y="486739"/>
                  </a:cubicBezTo>
                  <a:lnTo>
                    <a:pt x="43167" y="486739"/>
                  </a:lnTo>
                  <a:cubicBezTo>
                    <a:pt x="19326" y="486739"/>
                    <a:pt x="0" y="467413"/>
                    <a:pt x="0" y="443572"/>
                  </a:cubicBezTo>
                  <a:lnTo>
                    <a:pt x="0" y="43167"/>
                  </a:lnTo>
                  <a:cubicBezTo>
                    <a:pt x="0" y="19326"/>
                    <a:pt x="19326" y="0"/>
                    <a:pt x="43167" y="0"/>
                  </a:cubicBezTo>
                  <a:close/>
                </a:path>
              </a:pathLst>
            </a:custGeom>
            <a:solidFill>
              <a:srgbClr val="1C3F60">
                <a:alpha val="49804"/>
              </a:srgbClr>
            </a:solidFill>
            <a:ln cap="rnd">
              <a:noFill/>
              <a:prstDash val="solid"/>
              <a:round/>
            </a:ln>
          </p:spPr>
        </p:sp>
        <p:sp>
          <p:nvSpPr>
            <p:cNvPr name="TextBox 14" id="14"/>
            <p:cNvSpPr txBox="true"/>
            <p:nvPr/>
          </p:nvSpPr>
          <p:spPr>
            <a:xfrm>
              <a:off x="0" y="-47625"/>
              <a:ext cx="1653257" cy="534364"/>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3586107" y="8605907"/>
            <a:ext cx="6277209" cy="2142035"/>
            <a:chOff x="0" y="0"/>
            <a:chExt cx="1653257" cy="564157"/>
          </a:xfrm>
        </p:grpSpPr>
        <p:sp>
          <p:nvSpPr>
            <p:cNvPr name="Freeform 16" id="16"/>
            <p:cNvSpPr/>
            <p:nvPr/>
          </p:nvSpPr>
          <p:spPr>
            <a:xfrm flipH="false" flipV="false" rot="0">
              <a:off x="0" y="0"/>
              <a:ext cx="1653257" cy="564157"/>
            </a:xfrm>
            <a:custGeom>
              <a:avLst/>
              <a:gdLst/>
              <a:ahLst/>
              <a:cxnLst/>
              <a:rect r="r" b="b" t="t" l="l"/>
              <a:pathLst>
                <a:path h="564157" w="1653257">
                  <a:moveTo>
                    <a:pt x="43167" y="0"/>
                  </a:moveTo>
                  <a:lnTo>
                    <a:pt x="1610090" y="0"/>
                  </a:lnTo>
                  <a:cubicBezTo>
                    <a:pt x="1633930" y="0"/>
                    <a:pt x="1653257" y="19326"/>
                    <a:pt x="1653257" y="43167"/>
                  </a:cubicBezTo>
                  <a:lnTo>
                    <a:pt x="1653257" y="520991"/>
                  </a:lnTo>
                  <a:cubicBezTo>
                    <a:pt x="1653257" y="544831"/>
                    <a:pt x="1633930" y="564157"/>
                    <a:pt x="1610090" y="564157"/>
                  </a:cubicBezTo>
                  <a:lnTo>
                    <a:pt x="43167" y="564157"/>
                  </a:lnTo>
                  <a:cubicBezTo>
                    <a:pt x="19326" y="564157"/>
                    <a:pt x="0" y="544831"/>
                    <a:pt x="0" y="520991"/>
                  </a:cubicBezTo>
                  <a:lnTo>
                    <a:pt x="0" y="43167"/>
                  </a:lnTo>
                  <a:cubicBezTo>
                    <a:pt x="0" y="19326"/>
                    <a:pt x="19326" y="0"/>
                    <a:pt x="43167" y="0"/>
                  </a:cubicBezTo>
                  <a:close/>
                </a:path>
              </a:pathLst>
            </a:custGeom>
            <a:solidFill>
              <a:srgbClr val="1C3F60"/>
            </a:solidFill>
            <a:ln cap="rnd">
              <a:noFill/>
              <a:prstDash val="solid"/>
              <a:round/>
            </a:ln>
          </p:spPr>
        </p:sp>
        <p:sp>
          <p:nvSpPr>
            <p:cNvPr name="TextBox 17" id="17"/>
            <p:cNvSpPr txBox="true"/>
            <p:nvPr/>
          </p:nvSpPr>
          <p:spPr>
            <a:xfrm>
              <a:off x="0" y="-47625"/>
              <a:ext cx="1653257" cy="611782"/>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1738380" y="9386821"/>
            <a:ext cx="6822571" cy="1719567"/>
            <a:chOff x="0" y="0"/>
            <a:chExt cx="1796891" cy="452890"/>
          </a:xfrm>
        </p:grpSpPr>
        <p:sp>
          <p:nvSpPr>
            <p:cNvPr name="Freeform 19" id="19"/>
            <p:cNvSpPr/>
            <p:nvPr/>
          </p:nvSpPr>
          <p:spPr>
            <a:xfrm flipH="false" flipV="false" rot="0">
              <a:off x="0" y="0"/>
              <a:ext cx="1796891" cy="452890"/>
            </a:xfrm>
            <a:custGeom>
              <a:avLst/>
              <a:gdLst/>
              <a:ahLst/>
              <a:cxnLst/>
              <a:rect r="r" b="b" t="t" l="l"/>
              <a:pathLst>
                <a:path h="452890" w="1796891">
                  <a:moveTo>
                    <a:pt x="39716" y="0"/>
                  </a:moveTo>
                  <a:lnTo>
                    <a:pt x="1757175" y="0"/>
                  </a:lnTo>
                  <a:cubicBezTo>
                    <a:pt x="1779109" y="0"/>
                    <a:pt x="1796891" y="17782"/>
                    <a:pt x="1796891" y="39716"/>
                  </a:cubicBezTo>
                  <a:lnTo>
                    <a:pt x="1796891" y="413174"/>
                  </a:lnTo>
                  <a:cubicBezTo>
                    <a:pt x="1796891" y="423707"/>
                    <a:pt x="1792707" y="433809"/>
                    <a:pt x="1785258" y="441258"/>
                  </a:cubicBezTo>
                  <a:cubicBezTo>
                    <a:pt x="1777810" y="448706"/>
                    <a:pt x="1767708" y="452890"/>
                    <a:pt x="1757175" y="452890"/>
                  </a:cubicBezTo>
                  <a:lnTo>
                    <a:pt x="39716" y="452890"/>
                  </a:lnTo>
                  <a:cubicBezTo>
                    <a:pt x="29183" y="452890"/>
                    <a:pt x="19081" y="448706"/>
                    <a:pt x="11633" y="441258"/>
                  </a:cubicBezTo>
                  <a:cubicBezTo>
                    <a:pt x="4184" y="433809"/>
                    <a:pt x="0" y="423707"/>
                    <a:pt x="0" y="413174"/>
                  </a:cubicBezTo>
                  <a:lnTo>
                    <a:pt x="0" y="39716"/>
                  </a:lnTo>
                  <a:cubicBezTo>
                    <a:pt x="0" y="29183"/>
                    <a:pt x="4184" y="19081"/>
                    <a:pt x="11633" y="11633"/>
                  </a:cubicBezTo>
                  <a:cubicBezTo>
                    <a:pt x="19081" y="4184"/>
                    <a:pt x="29183" y="0"/>
                    <a:pt x="39716" y="0"/>
                  </a:cubicBezTo>
                  <a:close/>
                </a:path>
              </a:pathLst>
            </a:custGeom>
            <a:solidFill>
              <a:srgbClr val="3FA3FF">
                <a:alpha val="49804"/>
              </a:srgbClr>
            </a:solidFill>
            <a:ln cap="rnd">
              <a:noFill/>
              <a:prstDash val="solid"/>
              <a:round/>
            </a:ln>
          </p:spPr>
        </p:sp>
        <p:sp>
          <p:nvSpPr>
            <p:cNvPr name="TextBox 20" id="20"/>
            <p:cNvSpPr txBox="true"/>
            <p:nvPr/>
          </p:nvSpPr>
          <p:spPr>
            <a:xfrm>
              <a:off x="0" y="-47625"/>
              <a:ext cx="1796891" cy="500515"/>
            </a:xfrm>
            <a:prstGeom prst="rect">
              <a:avLst/>
            </a:prstGeom>
          </p:spPr>
          <p:txBody>
            <a:bodyPr anchor="ctr" rtlCol="false" tIns="50800" lIns="50800" bIns="50800" rIns="50800"/>
            <a:lstStyle/>
            <a:p>
              <a:pPr algn="ctr">
                <a:lnSpc>
                  <a:spcPts val="2659"/>
                </a:lnSpc>
              </a:pPr>
            </a:p>
          </p:txBody>
        </p:sp>
      </p:grpSp>
      <p:sp>
        <p:nvSpPr>
          <p:cNvPr name="AutoShape 21" id="21"/>
          <p:cNvSpPr/>
          <p:nvPr/>
        </p:nvSpPr>
        <p:spPr>
          <a:xfrm>
            <a:off x="17179641" y="5143500"/>
            <a:ext cx="0" cy="3898928"/>
          </a:xfrm>
          <a:prstGeom prst="line">
            <a:avLst/>
          </a:prstGeom>
          <a:ln cap="flat" w="19050">
            <a:solidFill>
              <a:srgbClr val="3FA3FF"/>
            </a:solidFill>
            <a:prstDash val="solid"/>
            <a:headEnd type="none" len="sm" w="sm"/>
            <a:tailEnd type="none" len="sm" w="sm"/>
          </a:ln>
        </p:spPr>
      </p:sp>
      <p:sp>
        <p:nvSpPr>
          <p:cNvPr name="AutoShape 22" id="22"/>
          <p:cNvSpPr/>
          <p:nvPr/>
        </p:nvSpPr>
        <p:spPr>
          <a:xfrm>
            <a:off x="17024315" y="5143500"/>
            <a:ext cx="0" cy="3898928"/>
          </a:xfrm>
          <a:prstGeom prst="line">
            <a:avLst/>
          </a:prstGeom>
          <a:ln cap="flat" w="19050">
            <a:solidFill>
              <a:srgbClr val="3FA3FF"/>
            </a:solidFill>
            <a:prstDash val="solid"/>
            <a:headEnd type="none" len="sm" w="sm"/>
            <a:tailEnd type="none" len="sm" w="sm"/>
          </a:ln>
        </p:spPr>
      </p:sp>
      <p:sp>
        <p:nvSpPr>
          <p:cNvPr name="AutoShape 23" id="23"/>
          <p:cNvSpPr/>
          <p:nvPr/>
        </p:nvSpPr>
        <p:spPr>
          <a:xfrm>
            <a:off x="16868989" y="5143500"/>
            <a:ext cx="0" cy="3898928"/>
          </a:xfrm>
          <a:prstGeom prst="line">
            <a:avLst/>
          </a:prstGeom>
          <a:ln cap="flat" w="19050">
            <a:solidFill>
              <a:srgbClr val="3FA3FF"/>
            </a:solidFill>
            <a:prstDash val="solid"/>
            <a:headEnd type="none" len="sm" w="sm"/>
            <a:tailEnd type="none" len="sm" w="sm"/>
          </a:ln>
        </p:spPr>
      </p:sp>
      <p:sp>
        <p:nvSpPr>
          <p:cNvPr name="AutoShape 24" id="24"/>
          <p:cNvSpPr/>
          <p:nvPr/>
        </p:nvSpPr>
        <p:spPr>
          <a:xfrm>
            <a:off x="16713664" y="5143500"/>
            <a:ext cx="0" cy="3898928"/>
          </a:xfrm>
          <a:prstGeom prst="line">
            <a:avLst/>
          </a:prstGeom>
          <a:ln cap="flat" w="19050">
            <a:solidFill>
              <a:srgbClr val="3FA3FF"/>
            </a:solidFill>
            <a:prstDash val="solid"/>
            <a:headEnd type="none" len="sm" w="sm"/>
            <a:tailEnd type="none" len="sm" w="sm"/>
          </a:ln>
        </p:spPr>
      </p:sp>
      <p:sp>
        <p:nvSpPr>
          <p:cNvPr name="AutoShape 25" id="25"/>
          <p:cNvSpPr/>
          <p:nvPr/>
        </p:nvSpPr>
        <p:spPr>
          <a:xfrm>
            <a:off x="16558338" y="5143500"/>
            <a:ext cx="0" cy="3898928"/>
          </a:xfrm>
          <a:prstGeom prst="line">
            <a:avLst/>
          </a:prstGeom>
          <a:ln cap="flat" w="19050">
            <a:solidFill>
              <a:srgbClr val="3FA3FF"/>
            </a:solidFill>
            <a:prstDash val="solid"/>
            <a:headEnd type="none" len="sm" w="sm"/>
            <a:tailEnd type="none" len="sm" w="sm"/>
          </a:ln>
        </p:spPr>
      </p:sp>
      <p:sp>
        <p:nvSpPr>
          <p:cNvPr name="AutoShape 26" id="26"/>
          <p:cNvSpPr/>
          <p:nvPr/>
        </p:nvSpPr>
        <p:spPr>
          <a:xfrm>
            <a:off x="16403013" y="5143500"/>
            <a:ext cx="0" cy="3898928"/>
          </a:xfrm>
          <a:prstGeom prst="line">
            <a:avLst/>
          </a:prstGeom>
          <a:ln cap="flat" w="19050">
            <a:solidFill>
              <a:srgbClr val="3FA3FF"/>
            </a:solidFill>
            <a:prstDash val="solid"/>
            <a:headEnd type="none" len="sm" w="sm"/>
            <a:tailEnd type="none" len="sm" w="sm"/>
          </a:ln>
        </p:spPr>
      </p:sp>
      <p:sp>
        <p:nvSpPr>
          <p:cNvPr name="AutoShape 27" id="27"/>
          <p:cNvSpPr/>
          <p:nvPr/>
        </p:nvSpPr>
        <p:spPr>
          <a:xfrm>
            <a:off x="16247687" y="5143500"/>
            <a:ext cx="0" cy="3898928"/>
          </a:xfrm>
          <a:prstGeom prst="line">
            <a:avLst/>
          </a:prstGeom>
          <a:ln cap="flat" w="19050">
            <a:solidFill>
              <a:srgbClr val="3FA3FF"/>
            </a:solidFill>
            <a:prstDash val="solid"/>
            <a:headEnd type="none" len="sm" w="sm"/>
            <a:tailEnd type="none" len="sm" w="sm"/>
          </a:ln>
        </p:spPr>
      </p:sp>
      <p:sp>
        <p:nvSpPr>
          <p:cNvPr name="AutoShape 28" id="28"/>
          <p:cNvSpPr/>
          <p:nvPr/>
        </p:nvSpPr>
        <p:spPr>
          <a:xfrm>
            <a:off x="16092362" y="5143500"/>
            <a:ext cx="0" cy="3898928"/>
          </a:xfrm>
          <a:prstGeom prst="line">
            <a:avLst/>
          </a:prstGeom>
          <a:ln cap="flat" w="19050">
            <a:solidFill>
              <a:srgbClr val="3FA3FF"/>
            </a:solidFill>
            <a:prstDash val="solid"/>
            <a:headEnd type="none" len="sm" w="sm"/>
            <a:tailEnd type="none" len="sm" w="sm"/>
          </a:ln>
        </p:spPr>
      </p:sp>
      <p:sp>
        <p:nvSpPr>
          <p:cNvPr name="AutoShape 29" id="29"/>
          <p:cNvSpPr/>
          <p:nvPr/>
        </p:nvSpPr>
        <p:spPr>
          <a:xfrm>
            <a:off x="15937036" y="5143500"/>
            <a:ext cx="0" cy="3898928"/>
          </a:xfrm>
          <a:prstGeom prst="line">
            <a:avLst/>
          </a:prstGeom>
          <a:ln cap="flat" w="19050">
            <a:solidFill>
              <a:srgbClr val="3FA3FF"/>
            </a:solidFill>
            <a:prstDash val="solid"/>
            <a:headEnd type="none" len="sm" w="sm"/>
            <a:tailEnd type="none" len="sm" w="sm"/>
          </a:ln>
        </p:spPr>
      </p:sp>
      <p:sp>
        <p:nvSpPr>
          <p:cNvPr name="AutoShape 30" id="30"/>
          <p:cNvSpPr/>
          <p:nvPr/>
        </p:nvSpPr>
        <p:spPr>
          <a:xfrm>
            <a:off x="15781710" y="5143500"/>
            <a:ext cx="0" cy="3898928"/>
          </a:xfrm>
          <a:prstGeom prst="line">
            <a:avLst/>
          </a:prstGeom>
          <a:ln cap="flat" w="19050">
            <a:solidFill>
              <a:srgbClr val="3FA3FF"/>
            </a:solidFill>
            <a:prstDash val="solid"/>
            <a:headEnd type="none" len="sm" w="sm"/>
            <a:tailEnd type="none" len="sm" w="sm"/>
          </a:ln>
        </p:spPr>
      </p:sp>
      <p:sp>
        <p:nvSpPr>
          <p:cNvPr name="AutoShape 31" id="31"/>
          <p:cNvSpPr/>
          <p:nvPr/>
        </p:nvSpPr>
        <p:spPr>
          <a:xfrm>
            <a:off x="15626385" y="5143500"/>
            <a:ext cx="0" cy="3898928"/>
          </a:xfrm>
          <a:prstGeom prst="line">
            <a:avLst/>
          </a:prstGeom>
          <a:ln cap="flat" w="19050">
            <a:solidFill>
              <a:srgbClr val="3FA3FF"/>
            </a:solidFill>
            <a:prstDash val="solid"/>
            <a:headEnd type="none" len="sm" w="sm"/>
            <a:tailEnd type="none" len="sm" w="sm"/>
          </a:ln>
        </p:spPr>
      </p:sp>
      <p:sp>
        <p:nvSpPr>
          <p:cNvPr name="AutoShape 32" id="32"/>
          <p:cNvSpPr/>
          <p:nvPr/>
        </p:nvSpPr>
        <p:spPr>
          <a:xfrm>
            <a:off x="15471059" y="5143500"/>
            <a:ext cx="0" cy="3898928"/>
          </a:xfrm>
          <a:prstGeom prst="line">
            <a:avLst/>
          </a:prstGeom>
          <a:ln cap="flat" w="19050">
            <a:solidFill>
              <a:srgbClr val="3FA3FF"/>
            </a:solidFill>
            <a:prstDash val="solid"/>
            <a:headEnd type="none" len="sm" w="sm"/>
            <a:tailEnd type="none" len="sm" w="sm"/>
          </a:ln>
        </p:spPr>
      </p:sp>
      <p:sp>
        <p:nvSpPr>
          <p:cNvPr name="AutoShape 33" id="33"/>
          <p:cNvSpPr/>
          <p:nvPr/>
        </p:nvSpPr>
        <p:spPr>
          <a:xfrm>
            <a:off x="15315734" y="5143500"/>
            <a:ext cx="0" cy="3898928"/>
          </a:xfrm>
          <a:prstGeom prst="line">
            <a:avLst/>
          </a:prstGeom>
          <a:ln cap="flat" w="19050">
            <a:solidFill>
              <a:srgbClr val="3FA3FF"/>
            </a:solidFill>
            <a:prstDash val="solid"/>
            <a:headEnd type="none" len="sm" w="sm"/>
            <a:tailEnd type="none" len="sm" w="sm"/>
          </a:ln>
        </p:spPr>
      </p:sp>
      <p:sp>
        <p:nvSpPr>
          <p:cNvPr name="AutoShape 34" id="34"/>
          <p:cNvSpPr/>
          <p:nvPr/>
        </p:nvSpPr>
        <p:spPr>
          <a:xfrm>
            <a:off x="15160408" y="5143500"/>
            <a:ext cx="0" cy="3898928"/>
          </a:xfrm>
          <a:prstGeom prst="line">
            <a:avLst/>
          </a:prstGeom>
          <a:ln cap="flat" w="19050">
            <a:solidFill>
              <a:srgbClr val="3FA3FF"/>
            </a:solidFill>
            <a:prstDash val="solid"/>
            <a:headEnd type="none" len="sm" w="sm"/>
            <a:tailEnd type="none" len="sm" w="sm"/>
          </a:ln>
        </p:spPr>
      </p:sp>
      <p:sp>
        <p:nvSpPr>
          <p:cNvPr name="TextBox 35" id="35"/>
          <p:cNvSpPr txBox="true"/>
          <p:nvPr/>
        </p:nvSpPr>
        <p:spPr>
          <a:xfrm rot="0">
            <a:off x="3735951" y="3024202"/>
            <a:ext cx="10814857" cy="4467196"/>
          </a:xfrm>
          <a:prstGeom prst="rect">
            <a:avLst/>
          </a:prstGeom>
        </p:spPr>
        <p:txBody>
          <a:bodyPr anchor="t" rtlCol="false" tIns="0" lIns="0" bIns="0" rIns="0">
            <a:spAutoFit/>
          </a:bodyPr>
          <a:lstStyle/>
          <a:p>
            <a:pPr algn="ctr">
              <a:lnSpc>
                <a:spcPts val="17323"/>
              </a:lnSpc>
            </a:pPr>
            <a:r>
              <a:rPr lang="en-US" b="true" sz="16498">
                <a:solidFill>
                  <a:srgbClr val="0B1320"/>
                </a:solidFill>
                <a:latin typeface="Open Sauce Bold"/>
                <a:ea typeface="Open Sauce Bold"/>
                <a:cs typeface="Open Sauce Bold"/>
                <a:sym typeface="Open Sauce Bold"/>
              </a:rPr>
              <a:t>TERIMA</a:t>
            </a:r>
          </a:p>
          <a:p>
            <a:pPr algn="ctr">
              <a:lnSpc>
                <a:spcPts val="17323"/>
              </a:lnSpc>
            </a:pPr>
            <a:r>
              <a:rPr lang="en-US" b="true" sz="16498">
                <a:solidFill>
                  <a:srgbClr val="0B1320"/>
                </a:solidFill>
                <a:latin typeface="Open Sauce Bold"/>
                <a:ea typeface="Open Sauce Bold"/>
                <a:cs typeface="Open Sauce Bold"/>
                <a:sym typeface="Open Sauce Bold"/>
              </a:rPr>
              <a:t>KASIH</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DAGY_eYDqYg</dc:identifier>
  <dcterms:modified xsi:type="dcterms:W3CDTF">2011-08-01T06:04:30Z</dcterms:modified>
  <cp:revision>1</cp:revision>
  <dc:title>Presentasi Riset Informatika</dc:title>
</cp:coreProperties>
</file>