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26" Type="http://schemas.openxmlformats.org/officeDocument/2006/relationships/image" Target="../media/image26.emf"/><Relationship Id="rId39" Type="http://schemas.openxmlformats.org/officeDocument/2006/relationships/image" Target="../media/image39.emf"/><Relationship Id="rId3" Type="http://schemas.openxmlformats.org/officeDocument/2006/relationships/image" Target="../media/image3.emf"/><Relationship Id="rId21" Type="http://schemas.openxmlformats.org/officeDocument/2006/relationships/image" Target="../media/image21.emf"/><Relationship Id="rId34" Type="http://schemas.openxmlformats.org/officeDocument/2006/relationships/image" Target="../media/image34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5" Type="http://schemas.openxmlformats.org/officeDocument/2006/relationships/image" Target="../media/image25.emf"/><Relationship Id="rId33" Type="http://schemas.openxmlformats.org/officeDocument/2006/relationships/image" Target="../media/image33.emf"/><Relationship Id="rId38" Type="http://schemas.openxmlformats.org/officeDocument/2006/relationships/image" Target="../media/image38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29" Type="http://schemas.openxmlformats.org/officeDocument/2006/relationships/image" Target="../media/image29.emf"/><Relationship Id="rId41" Type="http://schemas.openxmlformats.org/officeDocument/2006/relationships/image" Target="../media/image41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24" Type="http://schemas.openxmlformats.org/officeDocument/2006/relationships/image" Target="../media/image24.emf"/><Relationship Id="rId32" Type="http://schemas.openxmlformats.org/officeDocument/2006/relationships/image" Target="../media/image32.emf"/><Relationship Id="rId37" Type="http://schemas.openxmlformats.org/officeDocument/2006/relationships/image" Target="../media/image37.emf"/><Relationship Id="rId40" Type="http://schemas.openxmlformats.org/officeDocument/2006/relationships/image" Target="../media/image40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23" Type="http://schemas.openxmlformats.org/officeDocument/2006/relationships/image" Target="../media/image23.emf"/><Relationship Id="rId28" Type="http://schemas.openxmlformats.org/officeDocument/2006/relationships/image" Target="../media/image28.emf"/><Relationship Id="rId36" Type="http://schemas.openxmlformats.org/officeDocument/2006/relationships/image" Target="../media/image36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31" Type="http://schemas.openxmlformats.org/officeDocument/2006/relationships/image" Target="../media/image31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Relationship Id="rId22" Type="http://schemas.openxmlformats.org/officeDocument/2006/relationships/image" Target="../media/image22.emf"/><Relationship Id="rId27" Type="http://schemas.openxmlformats.org/officeDocument/2006/relationships/image" Target="../media/image27.emf"/><Relationship Id="rId30" Type="http://schemas.openxmlformats.org/officeDocument/2006/relationships/image" Target="../media/image30.emf"/><Relationship Id="rId35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18" Type="http://schemas.openxmlformats.org/officeDocument/2006/relationships/image" Target="../media/image59.emf"/><Relationship Id="rId3" Type="http://schemas.openxmlformats.org/officeDocument/2006/relationships/image" Target="../media/image44.emf"/><Relationship Id="rId21" Type="http://schemas.openxmlformats.org/officeDocument/2006/relationships/image" Target="../media/image62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17" Type="http://schemas.openxmlformats.org/officeDocument/2006/relationships/image" Target="../media/image58.emf"/><Relationship Id="rId2" Type="http://schemas.openxmlformats.org/officeDocument/2006/relationships/image" Target="../media/image43.emf"/><Relationship Id="rId16" Type="http://schemas.openxmlformats.org/officeDocument/2006/relationships/image" Target="../media/image57.emf"/><Relationship Id="rId20" Type="http://schemas.openxmlformats.org/officeDocument/2006/relationships/image" Target="../media/image61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5" Type="http://schemas.openxmlformats.org/officeDocument/2006/relationships/image" Target="../media/image56.emf"/><Relationship Id="rId23" Type="http://schemas.openxmlformats.org/officeDocument/2006/relationships/image" Target="../media/image64.emf"/><Relationship Id="rId10" Type="http://schemas.openxmlformats.org/officeDocument/2006/relationships/image" Target="../media/image51.emf"/><Relationship Id="rId19" Type="http://schemas.openxmlformats.org/officeDocument/2006/relationships/image" Target="../media/image60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Relationship Id="rId14" Type="http://schemas.openxmlformats.org/officeDocument/2006/relationships/image" Target="../media/image55.emf"/><Relationship Id="rId22" Type="http://schemas.openxmlformats.org/officeDocument/2006/relationships/image" Target="../media/image6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DC-C28A-49BF-B6CA-43EB69AF2E6A}" type="datetimeFigureOut">
              <a:rPr lang="th-TH" smtClean="0"/>
              <a:t>19/05/57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FF33-0391-4431-BB18-28DE98A0D5E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DC-C28A-49BF-B6CA-43EB69AF2E6A}" type="datetimeFigureOut">
              <a:rPr lang="th-TH" smtClean="0"/>
              <a:t>19/05/57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FF33-0391-4431-BB18-28DE98A0D5E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DC-C28A-49BF-B6CA-43EB69AF2E6A}" type="datetimeFigureOut">
              <a:rPr lang="th-TH" smtClean="0"/>
              <a:t>19/05/57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FF33-0391-4431-BB18-28DE98A0D5E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DC-C28A-49BF-B6CA-43EB69AF2E6A}" type="datetimeFigureOut">
              <a:rPr lang="th-TH" smtClean="0"/>
              <a:t>19/05/57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FF33-0391-4431-BB18-28DE98A0D5E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DC-C28A-49BF-B6CA-43EB69AF2E6A}" type="datetimeFigureOut">
              <a:rPr lang="th-TH" smtClean="0"/>
              <a:t>19/05/57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FF33-0391-4431-BB18-28DE98A0D5E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DC-C28A-49BF-B6CA-43EB69AF2E6A}" type="datetimeFigureOut">
              <a:rPr lang="th-TH" smtClean="0"/>
              <a:t>19/05/57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FF33-0391-4431-BB18-28DE98A0D5E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DC-C28A-49BF-B6CA-43EB69AF2E6A}" type="datetimeFigureOut">
              <a:rPr lang="th-TH" smtClean="0"/>
              <a:t>19/05/57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FF33-0391-4431-BB18-28DE98A0D5E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DC-C28A-49BF-B6CA-43EB69AF2E6A}" type="datetimeFigureOut">
              <a:rPr lang="th-TH" smtClean="0"/>
              <a:t>19/05/57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FF33-0391-4431-BB18-28DE98A0D5E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DC-C28A-49BF-B6CA-43EB69AF2E6A}" type="datetimeFigureOut">
              <a:rPr lang="th-TH" smtClean="0"/>
              <a:t>19/05/57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FF33-0391-4431-BB18-28DE98A0D5E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DC-C28A-49BF-B6CA-43EB69AF2E6A}" type="datetimeFigureOut">
              <a:rPr lang="th-TH" smtClean="0"/>
              <a:t>19/05/57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FF33-0391-4431-BB18-28DE98A0D5E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8BDC-C28A-49BF-B6CA-43EB69AF2E6A}" type="datetimeFigureOut">
              <a:rPr lang="th-TH" smtClean="0"/>
              <a:t>19/05/57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FF33-0391-4431-BB18-28DE98A0D5E3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A8BDC-C28A-49BF-B6CA-43EB69AF2E6A}" type="datetimeFigureOut">
              <a:rPr lang="th-TH" smtClean="0"/>
              <a:t>19/05/57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FFF33-0391-4431-BB18-28DE98A0D5E3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4.bin"/><Relationship Id="rId39" Type="http://schemas.openxmlformats.org/officeDocument/2006/relationships/oleObject" Target="../embeddings/oleObject37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9.bin"/><Relationship Id="rId34" Type="http://schemas.openxmlformats.org/officeDocument/2006/relationships/oleObject" Target="../embeddings/oleObject32.bin"/><Relationship Id="rId42" Type="http://schemas.openxmlformats.org/officeDocument/2006/relationships/oleObject" Target="../embeddings/oleObject40.bin"/><Relationship Id="rId47" Type="http://schemas.openxmlformats.org/officeDocument/2006/relationships/oleObject" Target="../embeddings/oleObject45.bin"/><Relationship Id="rId50" Type="http://schemas.openxmlformats.org/officeDocument/2006/relationships/oleObject" Target="../embeddings/oleObject48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31.bin"/><Relationship Id="rId38" Type="http://schemas.openxmlformats.org/officeDocument/2006/relationships/oleObject" Target="../embeddings/oleObject36.bin"/><Relationship Id="rId46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29" Type="http://schemas.openxmlformats.org/officeDocument/2006/relationships/oleObject" Target="../embeddings/oleObject27.bin"/><Relationship Id="rId41" Type="http://schemas.openxmlformats.org/officeDocument/2006/relationships/oleObject" Target="../embeddings/oleObject3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30.bin"/><Relationship Id="rId37" Type="http://schemas.openxmlformats.org/officeDocument/2006/relationships/oleObject" Target="../embeddings/oleObject35.bin"/><Relationship Id="rId40" Type="http://schemas.openxmlformats.org/officeDocument/2006/relationships/oleObject" Target="../embeddings/oleObject38.bin"/><Relationship Id="rId45" Type="http://schemas.openxmlformats.org/officeDocument/2006/relationships/oleObject" Target="../embeddings/oleObject43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21.bin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4.bin"/><Relationship Id="rId49" Type="http://schemas.openxmlformats.org/officeDocument/2006/relationships/oleObject" Target="../embeddings/oleObject47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9.bin"/><Relationship Id="rId44" Type="http://schemas.openxmlformats.org/officeDocument/2006/relationships/oleObject" Target="../embeddings/oleObject42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Relationship Id="rId27" Type="http://schemas.openxmlformats.org/officeDocument/2006/relationships/oleObject" Target="../embeddings/oleObject25.bin"/><Relationship Id="rId30" Type="http://schemas.openxmlformats.org/officeDocument/2006/relationships/oleObject" Target="../embeddings/oleObject28.bin"/><Relationship Id="rId35" Type="http://schemas.openxmlformats.org/officeDocument/2006/relationships/oleObject" Target="../embeddings/oleObject33.bin"/><Relationship Id="rId43" Type="http://schemas.openxmlformats.org/officeDocument/2006/relationships/oleObject" Target="../embeddings/oleObject41.bin"/><Relationship Id="rId48" Type="http://schemas.openxmlformats.org/officeDocument/2006/relationships/oleObject" Target="../embeddings/oleObject46.bin"/><Relationship Id="rId8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oleObject" Target="../embeddings/oleObject59.bin"/><Relationship Id="rId18" Type="http://schemas.openxmlformats.org/officeDocument/2006/relationships/oleObject" Target="../embeddings/oleObject64.bin"/><Relationship Id="rId26" Type="http://schemas.openxmlformats.org/officeDocument/2006/relationships/oleObject" Target="../embeddings/oleObject72.bin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67.bin"/><Relationship Id="rId34" Type="http://schemas.openxmlformats.org/officeDocument/2006/relationships/oleObject" Target="../embeddings/oleObject80.bin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71.bin"/><Relationship Id="rId33" Type="http://schemas.openxmlformats.org/officeDocument/2006/relationships/oleObject" Target="../embeddings/oleObject79.bin"/><Relationship Id="rId38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6.bin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24" Type="http://schemas.openxmlformats.org/officeDocument/2006/relationships/oleObject" Target="../embeddings/oleObject70.bin"/><Relationship Id="rId32" Type="http://schemas.openxmlformats.org/officeDocument/2006/relationships/oleObject" Target="../embeddings/oleObject78.bin"/><Relationship Id="rId37" Type="http://schemas.openxmlformats.org/officeDocument/2006/relationships/oleObject" Target="../embeddings/oleObject83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9.bin"/><Relationship Id="rId28" Type="http://schemas.openxmlformats.org/officeDocument/2006/relationships/oleObject" Target="../embeddings/oleObject74.bin"/><Relationship Id="rId36" Type="http://schemas.openxmlformats.org/officeDocument/2006/relationships/oleObject" Target="../embeddings/oleObject82.bin"/><Relationship Id="rId10" Type="http://schemas.openxmlformats.org/officeDocument/2006/relationships/oleObject" Target="../embeddings/oleObject56.bin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77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8.bin"/><Relationship Id="rId27" Type="http://schemas.openxmlformats.org/officeDocument/2006/relationships/oleObject" Target="../embeddings/oleObject73.bin"/><Relationship Id="rId30" Type="http://schemas.openxmlformats.org/officeDocument/2006/relationships/oleObject" Target="../embeddings/oleObject76.bin"/><Relationship Id="rId35" Type="http://schemas.openxmlformats.org/officeDocument/2006/relationships/oleObject" Target="../embeddings/oleObject8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8600" y="228600"/>
          <a:ext cx="677863" cy="409575"/>
        </p:xfrm>
        <a:graphic>
          <a:graphicData uri="http://schemas.openxmlformats.org/presentationml/2006/ole">
            <p:oleObj spid="_x0000_s1026" name="CS ChemDraw Drawing" r:id="rId3" imgW="677843" imgH="409597" progId="ChemDraw.Document.6.0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295400" y="228600"/>
          <a:ext cx="679450" cy="409575"/>
        </p:xfrm>
        <a:graphic>
          <a:graphicData uri="http://schemas.openxmlformats.org/presentationml/2006/ole">
            <p:oleObj spid="_x0000_s1027" name="CS ChemDraw Drawing" r:id="rId4" imgW="679461" imgH="409597" progId="ChemDraw.Document.6.0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286000" y="228600"/>
          <a:ext cx="679450" cy="541337"/>
        </p:xfrm>
        <a:graphic>
          <a:graphicData uri="http://schemas.openxmlformats.org/presentationml/2006/ole">
            <p:oleObj spid="_x0000_s1028" name="CS ChemDraw Drawing" r:id="rId5" imgW="679461" imgH="540636" progId="ChemDraw.Document.6.0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352800" y="304800"/>
          <a:ext cx="679450" cy="409575"/>
        </p:xfrm>
        <a:graphic>
          <a:graphicData uri="http://schemas.openxmlformats.org/presentationml/2006/ole">
            <p:oleObj spid="_x0000_s1029" name="CS ChemDraw Drawing" r:id="rId6" imgW="679461" imgH="409597" progId="ChemDraw.Document.6.0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343400" y="304800"/>
          <a:ext cx="677863" cy="409575"/>
        </p:xfrm>
        <a:graphic>
          <a:graphicData uri="http://schemas.openxmlformats.org/presentationml/2006/ole">
            <p:oleObj spid="_x0000_s1030" name="CS ChemDraw Drawing" r:id="rId7" imgW="677573" imgH="409597" progId="ChemDraw.Document.6.0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5334000" y="381000"/>
          <a:ext cx="565150" cy="269875"/>
        </p:xfrm>
        <a:graphic>
          <a:graphicData uri="http://schemas.openxmlformats.org/presentationml/2006/ole">
            <p:oleObj spid="_x0000_s1031" name="CS ChemDraw Drawing" r:id="rId8" imgW="565094" imgH="269372" progId="ChemDraw.Document.6.0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248400" y="304800"/>
          <a:ext cx="679450" cy="417513"/>
        </p:xfrm>
        <a:graphic>
          <a:graphicData uri="http://schemas.openxmlformats.org/presentationml/2006/ole">
            <p:oleObj spid="_x0000_s1032" name="CS ChemDraw Drawing" r:id="rId9" imgW="679192" imgH="417162" progId="ChemDraw.Document.6.0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7162800" y="304800"/>
          <a:ext cx="679450" cy="415925"/>
        </p:xfrm>
        <a:graphic>
          <a:graphicData uri="http://schemas.openxmlformats.org/presentationml/2006/ole">
            <p:oleObj spid="_x0000_s1033" name="CS ChemDraw Drawing" r:id="rId10" imgW="679461" imgH="415811" progId="ChemDraw.Document.6.0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8229600" y="381000"/>
          <a:ext cx="677863" cy="409575"/>
        </p:xfrm>
        <a:graphic>
          <a:graphicData uri="http://schemas.openxmlformats.org/presentationml/2006/ole">
            <p:oleObj spid="_x0000_s1034" name="CS ChemDraw Drawing" r:id="rId11" imgW="677573" imgH="409327" progId="ChemDraw.Document.6.0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228600" y="1143000"/>
          <a:ext cx="558800" cy="231775"/>
        </p:xfrm>
        <a:graphic>
          <a:graphicData uri="http://schemas.openxmlformats.org/presentationml/2006/ole">
            <p:oleObj spid="_x0000_s1035" name="CS ChemDraw Drawing" r:id="rId12" imgW="558890" imgH="231276" progId="ChemDraw.Document.6.0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1066800" y="1066800"/>
          <a:ext cx="658813" cy="409575"/>
        </p:xfrm>
        <a:graphic>
          <a:graphicData uri="http://schemas.openxmlformats.org/presentationml/2006/ole">
            <p:oleObj spid="_x0000_s1036" name="CS ChemDraw Drawing" r:id="rId13" imgW="659501" imgH="409597" progId="ChemDraw.Document.6.0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2133600" y="1143000"/>
          <a:ext cx="677863" cy="409575"/>
        </p:xfrm>
        <a:graphic>
          <a:graphicData uri="http://schemas.openxmlformats.org/presentationml/2006/ole">
            <p:oleObj spid="_x0000_s1037" name="CS ChemDraw Drawing" r:id="rId14" imgW="677573" imgH="409597" progId="ChemDraw.Document.6.0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3200400" y="1143000"/>
          <a:ext cx="677863" cy="407987"/>
        </p:xfrm>
        <a:graphic>
          <a:graphicData uri="http://schemas.openxmlformats.org/presentationml/2006/ole">
            <p:oleObj spid="_x0000_s1038" name="CS ChemDraw Drawing" r:id="rId15" imgW="677843" imgH="407976" progId="ChemDraw.Document.6.0">
              <p:embed/>
            </p:oleObj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4191000" y="1219200"/>
          <a:ext cx="565150" cy="271463"/>
        </p:xfrm>
        <a:graphic>
          <a:graphicData uri="http://schemas.openxmlformats.org/presentationml/2006/ole">
            <p:oleObj spid="_x0000_s1039" name="CS ChemDraw Drawing" r:id="rId16" imgW="565094" imgH="270723" progId="ChemDraw.Document.6.0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8700" y="65772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5125" y="66735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4125" y="65279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3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50925" y="67617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39125" y="6866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5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5400" y="69622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19000" y="73472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0575" y="734725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8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5029200" y="1143000"/>
          <a:ext cx="682625" cy="417513"/>
        </p:xfrm>
        <a:graphic>
          <a:graphicData uri="http://schemas.openxmlformats.org/presentationml/2006/ole">
            <p:oleObj spid="_x0000_s1040" name="CS ChemDraw Drawing" r:id="rId17" imgW="682428" imgH="417162" progId="ChemDraw.Document.6.0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6019800" y="1295400"/>
          <a:ext cx="560387" cy="231775"/>
        </p:xfrm>
        <a:graphic>
          <a:graphicData uri="http://schemas.openxmlformats.org/presentationml/2006/ole">
            <p:oleObj spid="_x0000_s1041" name="CS ChemDraw Drawing" r:id="rId18" imgW="560508" imgH="231276" progId="ChemDraw.Document.6.0">
              <p:embed/>
            </p:oleObj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6858000" y="1219200"/>
          <a:ext cx="565150" cy="271463"/>
        </p:xfrm>
        <a:graphic>
          <a:graphicData uri="http://schemas.openxmlformats.org/presentationml/2006/ole">
            <p:oleObj spid="_x0000_s1042" name="CS ChemDraw Drawing" r:id="rId19" imgW="565094" imgH="270723" progId="ChemDraw.Document.6.0">
              <p:embed/>
            </p:oleObj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7772400" y="1143000"/>
          <a:ext cx="677863" cy="407987"/>
        </p:xfrm>
        <a:graphic>
          <a:graphicData uri="http://schemas.openxmlformats.org/presentationml/2006/ole">
            <p:oleObj spid="_x0000_s1043" name="CS ChemDraw Drawing" r:id="rId20" imgW="677843" imgH="408246" progId="ChemDraw.Document.6.0">
              <p:embed/>
            </p:oleObj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152400" y="1905000"/>
          <a:ext cx="677863" cy="407988"/>
        </p:xfrm>
        <a:graphic>
          <a:graphicData uri="http://schemas.openxmlformats.org/presentationml/2006/ole">
            <p:oleObj spid="_x0000_s1044" name="CS ChemDraw Drawing" r:id="rId21" imgW="677843" imgH="408246" progId="ChemDraw.Document.6.0">
              <p:embed/>
            </p:oleObj>
          </a:graphicData>
        </a:graphic>
      </p:graphicFrame>
      <p:graphicFrame>
        <p:nvGraphicFramePr>
          <p:cNvPr id="1045" name="Object 21"/>
          <p:cNvGraphicFramePr>
            <a:graphicFrameLocks noChangeAspect="1"/>
          </p:cNvGraphicFramePr>
          <p:nvPr/>
        </p:nvGraphicFramePr>
        <p:xfrm>
          <a:off x="1143000" y="1905000"/>
          <a:ext cx="677863" cy="407988"/>
        </p:xfrm>
        <a:graphic>
          <a:graphicData uri="http://schemas.openxmlformats.org/presentationml/2006/ole">
            <p:oleObj spid="_x0000_s1045" name="CS ChemDraw Drawing" r:id="rId22" imgW="677843" imgH="408246" progId="ChemDraw.Document.6.0">
              <p:embed/>
            </p:oleObj>
          </a:graphicData>
        </a:graphic>
      </p:graphicFrame>
      <p:graphicFrame>
        <p:nvGraphicFramePr>
          <p:cNvPr id="1046" name="Object 22"/>
          <p:cNvGraphicFramePr>
            <a:graphicFrameLocks noChangeAspect="1"/>
          </p:cNvGraphicFramePr>
          <p:nvPr/>
        </p:nvGraphicFramePr>
        <p:xfrm>
          <a:off x="2209800" y="1905000"/>
          <a:ext cx="677863" cy="407988"/>
        </p:xfrm>
        <a:graphic>
          <a:graphicData uri="http://schemas.openxmlformats.org/presentationml/2006/ole">
            <p:oleObj spid="_x0000_s1046" name="CS ChemDraw Drawing" r:id="rId23" imgW="677843" imgH="408246" progId="ChemDraw.Document.6.0">
              <p:embed/>
            </p:oleObj>
          </a:graphicData>
        </a:graphic>
      </p:graphicFrame>
      <p:graphicFrame>
        <p:nvGraphicFramePr>
          <p:cNvPr id="1047" name="Object 23"/>
          <p:cNvGraphicFramePr>
            <a:graphicFrameLocks noChangeAspect="1"/>
          </p:cNvGraphicFramePr>
          <p:nvPr/>
        </p:nvGraphicFramePr>
        <p:xfrm>
          <a:off x="3200400" y="1905000"/>
          <a:ext cx="677863" cy="407988"/>
        </p:xfrm>
        <a:graphic>
          <a:graphicData uri="http://schemas.openxmlformats.org/presentationml/2006/ole">
            <p:oleObj spid="_x0000_s1047" name="CS ChemDraw Drawing" r:id="rId24" imgW="677843" imgH="408246" progId="ChemDraw.Document.6.0">
              <p:embed/>
            </p:oleObj>
          </a:graphicData>
        </a:graphic>
      </p:graphicFrame>
      <p:graphicFrame>
        <p:nvGraphicFramePr>
          <p:cNvPr id="1048" name="Object 24"/>
          <p:cNvGraphicFramePr>
            <a:graphicFrameLocks noChangeAspect="1"/>
          </p:cNvGraphicFramePr>
          <p:nvPr/>
        </p:nvGraphicFramePr>
        <p:xfrm>
          <a:off x="4267200" y="1905000"/>
          <a:ext cx="677863" cy="407988"/>
        </p:xfrm>
        <a:graphic>
          <a:graphicData uri="http://schemas.openxmlformats.org/presentationml/2006/ole">
            <p:oleObj spid="_x0000_s1048" name="CS ChemDraw Drawing" r:id="rId25" imgW="677843" imgH="408246" progId="ChemDraw.Document.6.0">
              <p:embed/>
            </p:oleObj>
          </a:graphicData>
        </a:graphic>
      </p:graphicFrame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5334000" y="1905000"/>
          <a:ext cx="677863" cy="407988"/>
        </p:xfrm>
        <a:graphic>
          <a:graphicData uri="http://schemas.openxmlformats.org/presentationml/2006/ole">
            <p:oleObj spid="_x0000_s1049" name="CS ChemDraw Drawing" r:id="rId26" imgW="677843" imgH="408246" progId="ChemDraw.Document.6.0">
              <p:embed/>
            </p:oleObj>
          </a:graphicData>
        </a:graphic>
      </p:graphicFrame>
      <p:graphicFrame>
        <p:nvGraphicFramePr>
          <p:cNvPr id="1050" name="Object 26"/>
          <p:cNvGraphicFramePr>
            <a:graphicFrameLocks noChangeAspect="1"/>
          </p:cNvGraphicFramePr>
          <p:nvPr/>
        </p:nvGraphicFramePr>
        <p:xfrm>
          <a:off x="6324600" y="1905000"/>
          <a:ext cx="677863" cy="407988"/>
        </p:xfrm>
        <a:graphic>
          <a:graphicData uri="http://schemas.openxmlformats.org/presentationml/2006/ole">
            <p:oleObj spid="_x0000_s1050" name="CS ChemDraw Drawing" r:id="rId27" imgW="677843" imgH="408246" progId="ChemDraw.Document.6.0">
              <p:embed/>
            </p:oleObj>
          </a:graphicData>
        </a:graphic>
      </p:graphicFrame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7315200" y="1905000"/>
          <a:ext cx="722313" cy="407987"/>
        </p:xfrm>
        <a:graphic>
          <a:graphicData uri="http://schemas.openxmlformats.org/presentationml/2006/ole">
            <p:oleObj spid="_x0000_s1051" name="CS ChemDraw Drawing" r:id="rId28" imgW="722079" imgH="407976" progId="ChemDraw.Document.6.0">
              <p:embed/>
            </p:oleObj>
          </a:graphicData>
        </a:graphic>
      </p:graphicFrame>
      <p:graphicFrame>
        <p:nvGraphicFramePr>
          <p:cNvPr id="1052" name="Object 28"/>
          <p:cNvGraphicFramePr>
            <a:graphicFrameLocks noChangeAspect="1"/>
          </p:cNvGraphicFramePr>
          <p:nvPr/>
        </p:nvGraphicFramePr>
        <p:xfrm>
          <a:off x="8262937" y="1905000"/>
          <a:ext cx="881063" cy="461963"/>
        </p:xfrm>
        <a:graphic>
          <a:graphicData uri="http://schemas.openxmlformats.org/presentationml/2006/ole">
            <p:oleObj spid="_x0000_s1052" name="CS ChemDraw Drawing" r:id="rId29" imgW="880413" imgH="461202" progId="ChemDraw.Document.6.0">
              <p:embed/>
            </p:oleObj>
          </a:graphicData>
        </a:graphic>
      </p:graphicFrame>
      <p:graphicFrame>
        <p:nvGraphicFramePr>
          <p:cNvPr id="1053" name="Object 29"/>
          <p:cNvGraphicFramePr>
            <a:graphicFrameLocks noChangeAspect="1"/>
          </p:cNvGraphicFramePr>
          <p:nvPr/>
        </p:nvGraphicFramePr>
        <p:xfrm>
          <a:off x="152400" y="2667000"/>
          <a:ext cx="1079500" cy="514350"/>
        </p:xfrm>
        <a:graphic>
          <a:graphicData uri="http://schemas.openxmlformats.org/presentationml/2006/ole">
            <p:oleObj spid="_x0000_s1053" name="CS ChemDraw Drawing" r:id="rId30" imgW="1080017" imgH="514698" progId="ChemDraw.Document.6.0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458200" y="83820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000" y="1524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19200" y="1524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86000" y="160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2800" y="160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67200" y="1524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81600" y="160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48400" y="160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10400" y="160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01000" y="1600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2362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19200" y="2362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86000" y="2362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2800" y="2362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19600" y="2362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86400" y="2362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1600200" y="2743200"/>
          <a:ext cx="1079500" cy="514350"/>
        </p:xfrm>
        <a:graphic>
          <a:graphicData uri="http://schemas.openxmlformats.org/presentationml/2006/ole">
            <p:oleObj spid="_x0000_s1054" name="CS ChemDraw Drawing" r:id="rId31" imgW="1080287" imgH="514698" progId="ChemDraw.Document.6.0">
              <p:embed/>
            </p:oleObj>
          </a:graphicData>
        </a:graphic>
      </p:graphicFrame>
      <p:graphicFrame>
        <p:nvGraphicFramePr>
          <p:cNvPr id="1055" name="Object 31"/>
          <p:cNvGraphicFramePr>
            <a:graphicFrameLocks noChangeAspect="1"/>
          </p:cNvGraphicFramePr>
          <p:nvPr/>
        </p:nvGraphicFramePr>
        <p:xfrm>
          <a:off x="2971800" y="2743200"/>
          <a:ext cx="882650" cy="642937"/>
        </p:xfrm>
        <a:graphic>
          <a:graphicData uri="http://schemas.openxmlformats.org/presentationml/2006/ole">
            <p:oleObj spid="_x0000_s1055" name="CS ChemDraw Drawing" r:id="rId32" imgW="882032" imgH="642765" progId="ChemDraw.Document.6.0">
              <p:embed/>
            </p:oleObj>
          </a:graphicData>
        </a:graphic>
      </p:graphicFrame>
      <p:graphicFrame>
        <p:nvGraphicFramePr>
          <p:cNvPr id="1056" name="Object 32"/>
          <p:cNvGraphicFramePr>
            <a:graphicFrameLocks noChangeAspect="1"/>
          </p:cNvGraphicFramePr>
          <p:nvPr/>
        </p:nvGraphicFramePr>
        <p:xfrm>
          <a:off x="3962400" y="2819400"/>
          <a:ext cx="881063" cy="588963"/>
        </p:xfrm>
        <a:graphic>
          <a:graphicData uri="http://schemas.openxmlformats.org/presentationml/2006/ole">
            <p:oleObj spid="_x0000_s1056" name="CS ChemDraw Drawing" r:id="rId33" imgW="880413" imgH="589539" progId="ChemDraw.Document.6.0">
              <p:embed/>
            </p:oleObj>
          </a:graphicData>
        </a:graphic>
      </p:graphicFrame>
      <p:graphicFrame>
        <p:nvGraphicFramePr>
          <p:cNvPr id="1057" name="Object 33"/>
          <p:cNvGraphicFramePr>
            <a:graphicFrameLocks noChangeAspect="1"/>
          </p:cNvGraphicFramePr>
          <p:nvPr/>
        </p:nvGraphicFramePr>
        <p:xfrm>
          <a:off x="5181600" y="2971800"/>
          <a:ext cx="765175" cy="498475"/>
        </p:xfrm>
        <a:graphic>
          <a:graphicData uri="http://schemas.openxmlformats.org/presentationml/2006/ole">
            <p:oleObj spid="_x0000_s1057" name="CS ChemDraw Drawing" r:id="rId34" imgW="764428" imgH="497947" progId="ChemDraw.Document.6.0">
              <p:embed/>
            </p:oleObj>
          </a:graphicData>
        </a:graphic>
      </p:graphicFrame>
      <p:graphicFrame>
        <p:nvGraphicFramePr>
          <p:cNvPr id="1058" name="Object 34"/>
          <p:cNvGraphicFramePr>
            <a:graphicFrameLocks noChangeAspect="1"/>
          </p:cNvGraphicFramePr>
          <p:nvPr/>
        </p:nvGraphicFramePr>
        <p:xfrm>
          <a:off x="6248400" y="2895600"/>
          <a:ext cx="722313" cy="452437"/>
        </p:xfrm>
        <a:graphic>
          <a:graphicData uri="http://schemas.openxmlformats.org/presentationml/2006/ole">
            <p:oleObj spid="_x0000_s1058" name="CS ChemDraw Drawing" r:id="rId35" imgW="722079" imgH="452286" progId="ChemDraw.Document.6.0">
              <p:embed/>
            </p:oleObj>
          </a:graphicData>
        </a:graphic>
      </p:graphicFrame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7162800" y="2743200"/>
          <a:ext cx="1038225" cy="865187"/>
        </p:xfrm>
        <a:graphic>
          <a:graphicData uri="http://schemas.openxmlformats.org/presentationml/2006/ole">
            <p:oleObj spid="_x0000_s1059" name="CS ChemDraw Drawing" r:id="rId36" imgW="1037669" imgH="865125" progId="ChemDraw.Document.6.0">
              <p:embed/>
            </p:oleObj>
          </a:graphicData>
        </a:graphic>
      </p:graphicFrame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152400" y="3581400"/>
          <a:ext cx="1154113" cy="866775"/>
        </p:xfrm>
        <a:graphic>
          <a:graphicData uri="http://schemas.openxmlformats.org/presentationml/2006/ole">
            <p:oleObj spid="_x0000_s1060" name="CS ChemDraw Drawing" r:id="rId37" imgW="1154733" imgH="867017" progId="ChemDraw.Document.6.0">
              <p:embed/>
            </p:oleObj>
          </a:graphicData>
        </a:graphic>
      </p:graphicFrame>
      <p:graphicFrame>
        <p:nvGraphicFramePr>
          <p:cNvPr id="1061" name="Object 37"/>
          <p:cNvGraphicFramePr>
            <a:graphicFrameLocks noChangeAspect="1"/>
          </p:cNvGraphicFramePr>
          <p:nvPr/>
        </p:nvGraphicFramePr>
        <p:xfrm>
          <a:off x="1752600" y="3657600"/>
          <a:ext cx="766763" cy="865187"/>
        </p:xfrm>
        <a:graphic>
          <a:graphicData uri="http://schemas.openxmlformats.org/presentationml/2006/ole">
            <p:oleObj spid="_x0000_s1061" name="CS ChemDraw Drawing" r:id="rId38" imgW="766046" imgH="865396" progId="ChemDraw.Document.6.0">
              <p:embed/>
            </p:oleObj>
          </a:graphicData>
        </a:graphic>
      </p:graphicFrame>
      <p:graphicFrame>
        <p:nvGraphicFramePr>
          <p:cNvPr id="1062" name="Object 38"/>
          <p:cNvGraphicFramePr>
            <a:graphicFrameLocks noChangeAspect="1"/>
          </p:cNvGraphicFramePr>
          <p:nvPr/>
        </p:nvGraphicFramePr>
        <p:xfrm>
          <a:off x="2971800" y="3733800"/>
          <a:ext cx="922337" cy="865187"/>
        </p:xfrm>
        <a:graphic>
          <a:graphicData uri="http://schemas.openxmlformats.org/presentationml/2006/ole">
            <p:oleObj spid="_x0000_s1062" name="CS ChemDraw Drawing" r:id="rId39" imgW="921683" imgH="865125" progId="ChemDraw.Document.6.0">
              <p:embed/>
            </p:oleObj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6400800" y="2362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91400" y="2362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26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534400" y="2438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27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81000" y="3276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28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52600" y="3352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29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71800" y="3352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14800" y="3429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31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81600" y="3505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32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00800" y="3429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33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96200" y="3657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34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9600" y="4572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35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05000" y="4648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36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76600" y="4648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37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43400" y="4800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38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10200" y="4800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39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81800" y="4953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40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924800" y="4953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41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1063" name="Object 39"/>
          <p:cNvGraphicFramePr>
            <a:graphicFrameLocks noChangeAspect="1"/>
          </p:cNvGraphicFramePr>
          <p:nvPr/>
        </p:nvGraphicFramePr>
        <p:xfrm>
          <a:off x="4191000" y="3810000"/>
          <a:ext cx="881063" cy="866775"/>
        </p:xfrm>
        <a:graphic>
          <a:graphicData uri="http://schemas.openxmlformats.org/presentationml/2006/ole">
            <p:oleObj spid="_x0000_s1063" name="CS ChemDraw Drawing" r:id="rId40" imgW="881762" imgH="866747" progId="ChemDraw.Document.6.0">
              <p:embed/>
            </p:oleObj>
          </a:graphicData>
        </a:graphic>
      </p:graphicFrame>
      <p:graphicFrame>
        <p:nvGraphicFramePr>
          <p:cNvPr id="1064" name="Object 40"/>
          <p:cNvGraphicFramePr>
            <a:graphicFrameLocks noChangeAspect="1"/>
          </p:cNvGraphicFramePr>
          <p:nvPr/>
        </p:nvGraphicFramePr>
        <p:xfrm>
          <a:off x="5334000" y="3886200"/>
          <a:ext cx="768350" cy="868363"/>
        </p:xfrm>
        <a:graphic>
          <a:graphicData uri="http://schemas.openxmlformats.org/presentationml/2006/ole">
            <p:oleObj spid="_x0000_s1064" name="CS ChemDraw Drawing" r:id="rId41" imgW="767664" imgH="868368" progId="ChemDraw.Document.6.0">
              <p:embed/>
            </p:oleObj>
          </a:graphicData>
        </a:graphic>
      </p:graphicFrame>
      <p:graphicFrame>
        <p:nvGraphicFramePr>
          <p:cNvPr id="1065" name="Object 41"/>
          <p:cNvGraphicFramePr>
            <a:graphicFrameLocks noChangeAspect="1"/>
          </p:cNvGraphicFramePr>
          <p:nvPr/>
        </p:nvGraphicFramePr>
        <p:xfrm>
          <a:off x="6324600" y="3962400"/>
          <a:ext cx="1036637" cy="863600"/>
        </p:xfrm>
        <a:graphic>
          <a:graphicData uri="http://schemas.openxmlformats.org/presentationml/2006/ole">
            <p:oleObj spid="_x0000_s1065" name="CS ChemDraw Drawing" r:id="rId42" imgW="1037399" imgH="863504" progId="ChemDraw.Document.6.0">
              <p:embed/>
            </p:oleObj>
          </a:graphicData>
        </a:graphic>
      </p:graphicFrame>
      <p:graphicFrame>
        <p:nvGraphicFramePr>
          <p:cNvPr id="1066" name="Object 42"/>
          <p:cNvGraphicFramePr>
            <a:graphicFrameLocks noChangeAspect="1"/>
          </p:cNvGraphicFramePr>
          <p:nvPr/>
        </p:nvGraphicFramePr>
        <p:xfrm>
          <a:off x="7543800" y="3962400"/>
          <a:ext cx="1154113" cy="868363"/>
        </p:xfrm>
        <a:graphic>
          <a:graphicData uri="http://schemas.openxmlformats.org/presentationml/2006/ole">
            <p:oleObj spid="_x0000_s1066" name="CS ChemDraw Drawing" r:id="rId43" imgW="1154733" imgH="868368" progId="ChemDraw.Document.6.0">
              <p:embed/>
            </p:oleObj>
          </a:graphicData>
        </a:graphic>
      </p:graphicFrame>
      <p:graphicFrame>
        <p:nvGraphicFramePr>
          <p:cNvPr id="1067" name="Object 43"/>
          <p:cNvGraphicFramePr>
            <a:graphicFrameLocks noChangeAspect="1"/>
          </p:cNvGraphicFramePr>
          <p:nvPr/>
        </p:nvGraphicFramePr>
        <p:xfrm>
          <a:off x="381000" y="5257800"/>
          <a:ext cx="766763" cy="865187"/>
        </p:xfrm>
        <a:graphic>
          <a:graphicData uri="http://schemas.openxmlformats.org/presentationml/2006/ole">
            <p:oleObj spid="_x0000_s1067" name="CS ChemDraw Drawing" r:id="rId44" imgW="766316" imgH="865125" progId="ChemDraw.Document.6.0">
              <p:embed/>
            </p:oleObj>
          </a:graphicData>
        </a:graphic>
      </p:graphicFrame>
      <p:graphicFrame>
        <p:nvGraphicFramePr>
          <p:cNvPr id="1068" name="Object 44"/>
          <p:cNvGraphicFramePr>
            <a:graphicFrameLocks noChangeAspect="1"/>
          </p:cNvGraphicFramePr>
          <p:nvPr/>
        </p:nvGraphicFramePr>
        <p:xfrm>
          <a:off x="1600200" y="5257800"/>
          <a:ext cx="922337" cy="865187"/>
        </p:xfrm>
        <a:graphic>
          <a:graphicData uri="http://schemas.openxmlformats.org/presentationml/2006/ole">
            <p:oleObj spid="_x0000_s1068" name="CS ChemDraw Drawing" r:id="rId45" imgW="921683" imgH="865125" progId="ChemDraw.Document.6.0">
              <p:embed/>
            </p:oleObj>
          </a:graphicData>
        </a:graphic>
      </p:graphicFrame>
      <p:graphicFrame>
        <p:nvGraphicFramePr>
          <p:cNvPr id="1069" name="Object 45"/>
          <p:cNvGraphicFramePr>
            <a:graphicFrameLocks noChangeAspect="1"/>
          </p:cNvGraphicFramePr>
          <p:nvPr/>
        </p:nvGraphicFramePr>
        <p:xfrm>
          <a:off x="2971800" y="5181600"/>
          <a:ext cx="882650" cy="868363"/>
        </p:xfrm>
        <a:graphic>
          <a:graphicData uri="http://schemas.openxmlformats.org/presentationml/2006/ole">
            <p:oleObj spid="_x0000_s1069" name="CS ChemDraw Drawing" r:id="rId46" imgW="882032" imgH="868368" progId="ChemDraw.Document.6.0">
              <p:embed/>
            </p:oleObj>
          </a:graphicData>
        </a:graphic>
      </p:graphicFrame>
      <p:graphicFrame>
        <p:nvGraphicFramePr>
          <p:cNvPr id="1070" name="Object 46"/>
          <p:cNvGraphicFramePr>
            <a:graphicFrameLocks noChangeAspect="1"/>
          </p:cNvGraphicFramePr>
          <p:nvPr/>
        </p:nvGraphicFramePr>
        <p:xfrm>
          <a:off x="4191000" y="5257800"/>
          <a:ext cx="768350" cy="868363"/>
        </p:xfrm>
        <a:graphic>
          <a:graphicData uri="http://schemas.openxmlformats.org/presentationml/2006/ole">
            <p:oleObj spid="_x0000_s1070" name="CS ChemDraw Drawing" r:id="rId47" imgW="767664" imgH="868368" progId="ChemDraw.Document.6.0">
              <p:embed/>
            </p:oleObj>
          </a:graphicData>
        </a:graphic>
      </p:graphicFrame>
      <p:graphicFrame>
        <p:nvGraphicFramePr>
          <p:cNvPr id="1071" name="Object 47"/>
          <p:cNvGraphicFramePr>
            <a:graphicFrameLocks noChangeAspect="1"/>
          </p:cNvGraphicFramePr>
          <p:nvPr/>
        </p:nvGraphicFramePr>
        <p:xfrm>
          <a:off x="5334000" y="5383213"/>
          <a:ext cx="1036637" cy="865187"/>
        </p:xfrm>
        <a:graphic>
          <a:graphicData uri="http://schemas.openxmlformats.org/presentationml/2006/ole">
            <p:oleObj spid="_x0000_s1071" name="CS ChemDraw Drawing" r:id="rId48" imgW="1037399" imgH="865396" progId="ChemDraw.Document.6.0">
              <p:embed/>
            </p:oleObj>
          </a:graphicData>
        </a:graphic>
      </p:graphicFrame>
      <p:graphicFrame>
        <p:nvGraphicFramePr>
          <p:cNvPr id="1072" name="Object 48"/>
          <p:cNvGraphicFramePr>
            <a:graphicFrameLocks noChangeAspect="1"/>
          </p:cNvGraphicFramePr>
          <p:nvPr/>
        </p:nvGraphicFramePr>
        <p:xfrm>
          <a:off x="6553200" y="5334000"/>
          <a:ext cx="1155700" cy="866775"/>
        </p:xfrm>
        <a:graphic>
          <a:graphicData uri="http://schemas.openxmlformats.org/presentationml/2006/ole">
            <p:oleObj spid="_x0000_s1072" name="CS ChemDraw Drawing" r:id="rId49" imgW="1156352" imgH="866747" progId="ChemDraw.Document.6.0">
              <p:embed/>
            </p:oleObj>
          </a:graphicData>
        </a:graphic>
      </p:graphicFrame>
      <p:graphicFrame>
        <p:nvGraphicFramePr>
          <p:cNvPr id="1073" name="Object 49"/>
          <p:cNvGraphicFramePr>
            <a:graphicFrameLocks noChangeAspect="1"/>
          </p:cNvGraphicFramePr>
          <p:nvPr/>
        </p:nvGraphicFramePr>
        <p:xfrm>
          <a:off x="8001000" y="5383213"/>
          <a:ext cx="766763" cy="865187"/>
        </p:xfrm>
        <a:graphic>
          <a:graphicData uri="http://schemas.openxmlformats.org/presentationml/2006/ole">
            <p:oleObj spid="_x0000_s1073" name="CS ChemDraw Drawing" r:id="rId50" imgW="766316" imgH="865396" progId="ChemDraw.Document.6.0">
              <p:embed/>
            </p:oleObj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533400" y="6248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42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81200" y="6324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43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00400" y="6324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44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495800" y="6324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45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91200" y="6324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46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934200" y="6324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47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229600" y="6324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48</a:t>
            </a:r>
            <a:endParaRPr lang="th-TH" sz="11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52400" y="0"/>
          <a:ext cx="923925" cy="865187"/>
        </p:xfrm>
        <a:graphic>
          <a:graphicData uri="http://schemas.openxmlformats.org/presentationml/2006/ole">
            <p:oleObj spid="_x0000_s2050" name="CS ChemDraw Drawing" r:id="rId3" imgW="923301" imgH="865125" progId="ChemDraw.Document.6.0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295400" y="0"/>
          <a:ext cx="884237" cy="868363"/>
        </p:xfrm>
        <a:graphic>
          <a:graphicData uri="http://schemas.openxmlformats.org/presentationml/2006/ole">
            <p:oleObj spid="_x0000_s2051" name="CS ChemDraw Drawing" r:id="rId4" imgW="883650" imgH="868368" progId="ChemDraw.Document.6.0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514600" y="0"/>
          <a:ext cx="768350" cy="866775"/>
        </p:xfrm>
        <a:graphic>
          <a:graphicData uri="http://schemas.openxmlformats.org/presentationml/2006/ole">
            <p:oleObj spid="_x0000_s2052" name="CS ChemDraw Drawing" r:id="rId5" imgW="767664" imgH="866747" progId="ChemDraw.Document.6.0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657600" y="152400"/>
          <a:ext cx="977900" cy="500063"/>
        </p:xfrm>
        <a:graphic>
          <a:graphicData uri="http://schemas.openxmlformats.org/presentationml/2006/ole">
            <p:oleObj spid="_x0000_s2053" name="CS ChemDraw Drawing" r:id="rId6" imgW="977788" imgH="499568" progId="ChemDraw.Document.6.0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4876800" y="152400"/>
          <a:ext cx="977900" cy="500063"/>
        </p:xfrm>
        <a:graphic>
          <a:graphicData uri="http://schemas.openxmlformats.org/presentationml/2006/ole">
            <p:oleObj spid="_x0000_s2054" name="CS ChemDraw Drawing" r:id="rId7" imgW="977788" imgH="499568" progId="ChemDraw.Document.6.0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6019800" y="152400"/>
          <a:ext cx="977900" cy="500063"/>
        </p:xfrm>
        <a:graphic>
          <a:graphicData uri="http://schemas.openxmlformats.org/presentationml/2006/ole">
            <p:oleObj spid="_x0000_s2055" name="CS ChemDraw Drawing" r:id="rId8" imgW="977788" imgH="499568" progId="ChemDraw.Document.6.0">
              <p:embed/>
            </p:oleObj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7086600" y="152400"/>
          <a:ext cx="977900" cy="500063"/>
        </p:xfrm>
        <a:graphic>
          <a:graphicData uri="http://schemas.openxmlformats.org/presentationml/2006/ole">
            <p:oleObj spid="_x0000_s2056" name="CS ChemDraw Drawing" r:id="rId9" imgW="977788" imgH="499568" progId="ChemDraw.Document.6.0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8153400" y="185737"/>
          <a:ext cx="977900" cy="500063"/>
        </p:xfrm>
        <a:graphic>
          <a:graphicData uri="http://schemas.openxmlformats.org/presentationml/2006/ole">
            <p:oleObj spid="_x0000_s2057" name="CS ChemDraw Drawing" r:id="rId10" imgW="977788" imgH="499568" progId="ChemDraw.Document.6.0">
              <p:embed/>
            </p:oleObj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317500" y="1252538"/>
          <a:ext cx="977900" cy="500062"/>
        </p:xfrm>
        <a:graphic>
          <a:graphicData uri="http://schemas.openxmlformats.org/presentationml/2006/ole">
            <p:oleObj spid="_x0000_s2058" name="CS ChemDraw Drawing" r:id="rId11" imgW="977788" imgH="499568" progId="ChemDraw.Document.6.0">
              <p:embed/>
            </p:oleObj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1524000" y="1252538"/>
          <a:ext cx="977900" cy="500062"/>
        </p:xfrm>
        <a:graphic>
          <a:graphicData uri="http://schemas.openxmlformats.org/presentationml/2006/ole">
            <p:oleObj spid="_x0000_s2059" name="CS ChemDraw Drawing" r:id="rId12" imgW="977788" imgH="499568" progId="ChemDraw.Document.6.0">
              <p:embed/>
            </p:oleObj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2679700" y="1219200"/>
          <a:ext cx="977900" cy="500062"/>
        </p:xfrm>
        <a:graphic>
          <a:graphicData uri="http://schemas.openxmlformats.org/presentationml/2006/ole">
            <p:oleObj spid="_x0000_s2060" name="CS ChemDraw Drawing" r:id="rId13" imgW="977788" imgH="499568" progId="ChemDraw.Document.6.0">
              <p:embed/>
            </p:oleObj>
          </a:graphicData>
        </a:graphic>
      </p:graphicFrame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3746500" y="1219200"/>
          <a:ext cx="977900" cy="500063"/>
        </p:xfrm>
        <a:graphic>
          <a:graphicData uri="http://schemas.openxmlformats.org/presentationml/2006/ole">
            <p:oleObj spid="_x0000_s2061" name="CS ChemDraw Drawing" r:id="rId14" imgW="977788" imgH="499568" progId="ChemDraw.Document.6.0">
              <p:embed/>
            </p:oleObj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4800600" y="1219200"/>
          <a:ext cx="977900" cy="500063"/>
        </p:xfrm>
        <a:graphic>
          <a:graphicData uri="http://schemas.openxmlformats.org/presentationml/2006/ole">
            <p:oleObj spid="_x0000_s2062" name="CS ChemDraw Drawing" r:id="rId15" imgW="977788" imgH="499568" progId="ChemDraw.Document.6.0">
              <p:embed/>
            </p:oleObj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5867400" y="1219200"/>
          <a:ext cx="977900" cy="500063"/>
        </p:xfrm>
        <a:graphic>
          <a:graphicData uri="http://schemas.openxmlformats.org/presentationml/2006/ole">
            <p:oleObj spid="_x0000_s2063" name="CS ChemDraw Drawing" r:id="rId16" imgW="977788" imgH="499568" progId="ChemDraw.Document.6.0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6934200" y="1219200"/>
          <a:ext cx="977900" cy="500063"/>
        </p:xfrm>
        <a:graphic>
          <a:graphicData uri="http://schemas.openxmlformats.org/presentationml/2006/ole">
            <p:oleObj spid="_x0000_s2064" name="CS ChemDraw Drawing" r:id="rId17" imgW="977788" imgH="499568" progId="ChemDraw.Document.6.0">
              <p:embed/>
            </p:oleObj>
          </a:graphicData>
        </a:graphic>
      </p:graphicFrame>
      <p:graphicFrame>
        <p:nvGraphicFramePr>
          <p:cNvPr id="2065" name="Object 17"/>
          <p:cNvGraphicFramePr>
            <a:graphicFrameLocks noChangeAspect="1"/>
          </p:cNvGraphicFramePr>
          <p:nvPr/>
        </p:nvGraphicFramePr>
        <p:xfrm>
          <a:off x="8001000" y="1219200"/>
          <a:ext cx="977900" cy="500063"/>
        </p:xfrm>
        <a:graphic>
          <a:graphicData uri="http://schemas.openxmlformats.org/presentationml/2006/ole">
            <p:oleObj spid="_x0000_s2065" name="CS ChemDraw Drawing" r:id="rId18" imgW="977788" imgH="499568" progId="ChemDraw.Document.6.0">
              <p:embed/>
            </p:oleObj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317500" y="2133600"/>
          <a:ext cx="977900" cy="500063"/>
        </p:xfrm>
        <a:graphic>
          <a:graphicData uri="http://schemas.openxmlformats.org/presentationml/2006/ole">
            <p:oleObj spid="_x0000_s2066" name="CS ChemDraw Drawing" r:id="rId19" imgW="977788" imgH="499568" progId="ChemDraw.Document.6.0">
              <p:embed/>
            </p:oleObj>
          </a:graphicData>
        </a:graphic>
      </p:graphicFrame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1371600" y="2209800"/>
          <a:ext cx="977900" cy="500063"/>
        </p:xfrm>
        <a:graphic>
          <a:graphicData uri="http://schemas.openxmlformats.org/presentationml/2006/ole">
            <p:oleObj spid="_x0000_s2067" name="CS ChemDraw Drawing" r:id="rId20" imgW="977788" imgH="499568" progId="ChemDraw.Document.6.0">
              <p:embed/>
            </p:oleObj>
          </a:graphicData>
        </a:graphic>
      </p:graphicFrame>
      <p:graphicFrame>
        <p:nvGraphicFramePr>
          <p:cNvPr id="2068" name="Object 20"/>
          <p:cNvGraphicFramePr>
            <a:graphicFrameLocks noChangeAspect="1"/>
          </p:cNvGraphicFramePr>
          <p:nvPr/>
        </p:nvGraphicFramePr>
        <p:xfrm>
          <a:off x="2374900" y="2209800"/>
          <a:ext cx="977900" cy="500063"/>
        </p:xfrm>
        <a:graphic>
          <a:graphicData uri="http://schemas.openxmlformats.org/presentationml/2006/ole">
            <p:oleObj spid="_x0000_s2068" name="CS ChemDraw Drawing" r:id="rId21" imgW="977788" imgH="499568" progId="ChemDraw.Document.6.0">
              <p:embed/>
            </p:oleObj>
          </a:graphicData>
        </a:graphic>
      </p:graphicFrame>
      <p:graphicFrame>
        <p:nvGraphicFramePr>
          <p:cNvPr id="2070" name="Object 22"/>
          <p:cNvGraphicFramePr>
            <a:graphicFrameLocks noChangeAspect="1"/>
          </p:cNvGraphicFramePr>
          <p:nvPr/>
        </p:nvGraphicFramePr>
        <p:xfrm>
          <a:off x="3505200" y="2362200"/>
          <a:ext cx="563563" cy="279400"/>
        </p:xfrm>
        <a:graphic>
          <a:graphicData uri="http://schemas.openxmlformats.org/presentationml/2006/ole">
            <p:oleObj spid="_x0000_s2070" name="CS ChemDraw Drawing" r:id="rId22" imgW="563475" imgH="280180" progId="ChemDraw.Document.6.0">
              <p:embed/>
            </p:oleObj>
          </a:graphicData>
        </a:graphic>
      </p:graphicFrame>
      <p:graphicFrame>
        <p:nvGraphicFramePr>
          <p:cNvPr id="2074" name="Object 26"/>
          <p:cNvGraphicFramePr>
            <a:graphicFrameLocks noChangeAspect="1"/>
          </p:cNvGraphicFramePr>
          <p:nvPr/>
        </p:nvGraphicFramePr>
        <p:xfrm>
          <a:off x="7467600" y="1981200"/>
          <a:ext cx="925513" cy="957263"/>
        </p:xfrm>
        <a:graphic>
          <a:graphicData uri="http://schemas.openxmlformats.org/presentationml/2006/ole">
            <p:oleObj spid="_x0000_s2074" name="CS ChemDraw Drawing" r:id="rId23" imgW="926268" imgH="956717" progId="ChemDraw.Document.6.0">
              <p:embed/>
            </p:oleObj>
          </a:graphicData>
        </a:graphic>
      </p:graphicFrame>
      <p:graphicFrame>
        <p:nvGraphicFramePr>
          <p:cNvPr id="2075" name="Object 27"/>
          <p:cNvGraphicFramePr>
            <a:graphicFrameLocks noChangeAspect="1"/>
          </p:cNvGraphicFramePr>
          <p:nvPr/>
        </p:nvGraphicFramePr>
        <p:xfrm>
          <a:off x="381000" y="3581400"/>
          <a:ext cx="520700" cy="196850"/>
        </p:xfrm>
        <a:graphic>
          <a:graphicData uri="http://schemas.openxmlformats.org/presentationml/2006/ole">
            <p:oleObj spid="_x0000_s2075" name="CS ChemDraw Drawing" r:id="rId24" imgW="520588" imgH="197504" progId="ChemDraw.Document.6.0">
              <p:embed/>
            </p:oleObj>
          </a:graphicData>
        </a:graphic>
      </p:graphicFrame>
      <p:graphicFrame>
        <p:nvGraphicFramePr>
          <p:cNvPr id="2076" name="Object 28"/>
          <p:cNvGraphicFramePr>
            <a:graphicFrameLocks noChangeAspect="1"/>
          </p:cNvGraphicFramePr>
          <p:nvPr/>
        </p:nvGraphicFramePr>
        <p:xfrm>
          <a:off x="1371600" y="3352800"/>
          <a:ext cx="682625" cy="419100"/>
        </p:xfrm>
        <a:graphic>
          <a:graphicData uri="http://schemas.openxmlformats.org/presentationml/2006/ole">
            <p:oleObj spid="_x0000_s2076" name="CS ChemDraw Drawing" r:id="rId25" imgW="682428" imgH="418783" progId="ChemDraw.Document.6.0">
              <p:embed/>
            </p:oleObj>
          </a:graphicData>
        </a:graphic>
      </p:graphicFrame>
      <p:graphicFrame>
        <p:nvGraphicFramePr>
          <p:cNvPr id="2077" name="Object 29"/>
          <p:cNvGraphicFramePr>
            <a:graphicFrameLocks noChangeAspect="1"/>
          </p:cNvGraphicFramePr>
          <p:nvPr/>
        </p:nvGraphicFramePr>
        <p:xfrm>
          <a:off x="2362200" y="3276600"/>
          <a:ext cx="658813" cy="590550"/>
        </p:xfrm>
        <a:graphic>
          <a:graphicData uri="http://schemas.openxmlformats.org/presentationml/2006/ole">
            <p:oleObj spid="_x0000_s2077" name="CS ChemDraw Drawing" r:id="rId26" imgW="659501" imgH="590890" progId="ChemDraw.Document.6.0">
              <p:embed/>
            </p:oleObj>
          </a:graphicData>
        </a:graphic>
      </p:graphicFrame>
      <p:graphicFrame>
        <p:nvGraphicFramePr>
          <p:cNvPr id="2078" name="Object 30"/>
          <p:cNvGraphicFramePr>
            <a:graphicFrameLocks noChangeAspect="1"/>
          </p:cNvGraphicFramePr>
          <p:nvPr/>
        </p:nvGraphicFramePr>
        <p:xfrm>
          <a:off x="3429000" y="3276600"/>
          <a:ext cx="630237" cy="590550"/>
        </p:xfrm>
        <a:graphic>
          <a:graphicData uri="http://schemas.openxmlformats.org/presentationml/2006/ole">
            <p:oleObj spid="_x0000_s2078" name="CS ChemDraw Drawing" r:id="rId27" imgW="630370" imgH="590890" progId="ChemDraw.Document.6.0">
              <p:embed/>
            </p:oleObj>
          </a:graphicData>
        </a:graphic>
      </p:graphicFrame>
      <p:graphicFrame>
        <p:nvGraphicFramePr>
          <p:cNvPr id="2079" name="Object 31"/>
          <p:cNvGraphicFramePr>
            <a:graphicFrameLocks noChangeAspect="1"/>
          </p:cNvGraphicFramePr>
          <p:nvPr/>
        </p:nvGraphicFramePr>
        <p:xfrm>
          <a:off x="4267200" y="3429000"/>
          <a:ext cx="703263" cy="409575"/>
        </p:xfrm>
        <a:graphic>
          <a:graphicData uri="http://schemas.openxmlformats.org/presentationml/2006/ole">
            <p:oleObj spid="_x0000_s2079" name="CS ChemDraw Drawing" r:id="rId28" imgW="703468" imgH="409597" progId="ChemDraw.Document.6.0">
              <p:embed/>
            </p:oleObj>
          </a:graphicData>
        </a:graphic>
      </p:graphicFrame>
      <p:graphicFrame>
        <p:nvGraphicFramePr>
          <p:cNvPr id="2080" name="Object 32"/>
          <p:cNvGraphicFramePr>
            <a:graphicFrameLocks noChangeAspect="1"/>
          </p:cNvGraphicFramePr>
          <p:nvPr/>
        </p:nvGraphicFramePr>
        <p:xfrm>
          <a:off x="5257800" y="3276600"/>
          <a:ext cx="576263" cy="588963"/>
        </p:xfrm>
        <a:graphic>
          <a:graphicData uri="http://schemas.openxmlformats.org/presentationml/2006/ole">
            <p:oleObj spid="_x0000_s2080" name="CS ChemDraw Drawing" r:id="rId29" imgW="575883" imgH="589539" progId="ChemDraw.Document.6.0">
              <p:embed/>
            </p:oleObj>
          </a:graphicData>
        </a:graphic>
      </p:graphicFrame>
      <p:graphicFrame>
        <p:nvGraphicFramePr>
          <p:cNvPr id="2081" name="Object 33"/>
          <p:cNvGraphicFramePr>
            <a:graphicFrameLocks noChangeAspect="1"/>
          </p:cNvGraphicFramePr>
          <p:nvPr/>
        </p:nvGraphicFramePr>
        <p:xfrm>
          <a:off x="6019800" y="3276600"/>
          <a:ext cx="681037" cy="409575"/>
        </p:xfrm>
        <a:graphic>
          <a:graphicData uri="http://schemas.openxmlformats.org/presentationml/2006/ole">
            <p:oleObj spid="_x0000_s2081" name="CS ChemDraw Drawing" r:id="rId30" imgW="680810" imgH="409597" progId="ChemDraw.Document.6.0">
              <p:embed/>
            </p:oleObj>
          </a:graphicData>
        </a:graphic>
      </p:graphicFrame>
      <p:graphicFrame>
        <p:nvGraphicFramePr>
          <p:cNvPr id="2082" name="Object 34"/>
          <p:cNvGraphicFramePr>
            <a:graphicFrameLocks noChangeAspect="1"/>
          </p:cNvGraphicFramePr>
          <p:nvPr/>
        </p:nvGraphicFramePr>
        <p:xfrm>
          <a:off x="7010400" y="3429000"/>
          <a:ext cx="565150" cy="279400"/>
        </p:xfrm>
        <a:graphic>
          <a:graphicData uri="http://schemas.openxmlformats.org/presentationml/2006/ole">
            <p:oleObj spid="_x0000_s2082" name="CS ChemDraw Drawing" r:id="rId31" imgW="565094" imgH="280180" progId="ChemDraw.Document.6.0">
              <p:embed/>
            </p:oleObj>
          </a:graphicData>
        </a:graphic>
      </p:graphicFrame>
      <p:graphicFrame>
        <p:nvGraphicFramePr>
          <p:cNvPr id="2083" name="Object 35"/>
          <p:cNvGraphicFramePr>
            <a:graphicFrameLocks noChangeAspect="1"/>
          </p:cNvGraphicFramePr>
          <p:nvPr/>
        </p:nvGraphicFramePr>
        <p:xfrm>
          <a:off x="8001000" y="3352800"/>
          <a:ext cx="682625" cy="419100"/>
        </p:xfrm>
        <a:graphic>
          <a:graphicData uri="http://schemas.openxmlformats.org/presentationml/2006/ole">
            <p:oleObj spid="_x0000_s2083" name="CS ChemDraw Drawing" r:id="rId32" imgW="682428" imgH="418783" progId="ChemDraw.Document.6.0">
              <p:embed/>
            </p:oleObj>
          </a:graphicData>
        </a:graphic>
      </p:graphicFrame>
      <p:graphicFrame>
        <p:nvGraphicFramePr>
          <p:cNvPr id="2084" name="Object 36"/>
          <p:cNvGraphicFramePr>
            <a:graphicFrameLocks noChangeAspect="1"/>
          </p:cNvGraphicFramePr>
          <p:nvPr/>
        </p:nvGraphicFramePr>
        <p:xfrm>
          <a:off x="304800" y="4724400"/>
          <a:ext cx="681037" cy="411163"/>
        </p:xfrm>
        <a:graphic>
          <a:graphicData uri="http://schemas.openxmlformats.org/presentationml/2006/ole">
            <p:oleObj spid="_x0000_s2084" name="CS ChemDraw Drawing" r:id="rId33" imgW="680810" imgH="410948" progId="ChemDraw.Document.6.0">
              <p:embed/>
            </p:oleObj>
          </a:graphicData>
        </a:graphic>
      </p:graphicFrame>
      <p:graphicFrame>
        <p:nvGraphicFramePr>
          <p:cNvPr id="2085" name="Object 37"/>
          <p:cNvGraphicFramePr>
            <a:graphicFrameLocks noChangeAspect="1"/>
          </p:cNvGraphicFramePr>
          <p:nvPr/>
        </p:nvGraphicFramePr>
        <p:xfrm>
          <a:off x="1295400" y="4800600"/>
          <a:ext cx="563563" cy="279400"/>
        </p:xfrm>
        <a:graphic>
          <a:graphicData uri="http://schemas.openxmlformats.org/presentationml/2006/ole">
            <p:oleObj spid="_x0000_s2085" name="CS ChemDraw Drawing" r:id="rId34" imgW="563475" imgH="279909" progId="ChemDraw.Document.6.0">
              <p:embed/>
            </p:oleObj>
          </a:graphicData>
        </a:graphic>
      </p:graphicFrame>
      <p:graphicFrame>
        <p:nvGraphicFramePr>
          <p:cNvPr id="2086" name="Object 38"/>
          <p:cNvGraphicFramePr>
            <a:graphicFrameLocks noChangeAspect="1"/>
          </p:cNvGraphicFramePr>
          <p:nvPr/>
        </p:nvGraphicFramePr>
        <p:xfrm>
          <a:off x="2362200" y="4724400"/>
          <a:ext cx="682625" cy="417513"/>
        </p:xfrm>
        <a:graphic>
          <a:graphicData uri="http://schemas.openxmlformats.org/presentationml/2006/ole">
            <p:oleObj spid="_x0000_s2086" name="CS ChemDraw Drawing" r:id="rId35" imgW="682428" imgH="417162" progId="ChemDraw.Document.6.0">
              <p:embed/>
            </p:oleObj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57200" y="914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49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24000" y="914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50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3200" y="95759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51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38600" y="990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52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05400" y="838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53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48400" y="838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54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15200" y="838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55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82000" y="762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56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3400" y="1828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57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28800" y="1828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58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95600" y="1828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59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62400" y="1828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60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29200" y="1828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61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72200" y="1752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62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62800" y="17526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63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29600" y="1828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64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" y="2743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65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76400" y="281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66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90800" y="281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67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57600" y="281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68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72000" y="281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69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15000" y="281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70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05600" y="281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71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48600" y="281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72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1000" y="3962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73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24000" y="3962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74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38400" y="3962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75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81400" y="3962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76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3962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77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10200" y="3886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78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48400" y="3886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79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62800" y="38862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80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53400" y="3810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81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7200" y="5334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82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71600" y="53340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83</a:t>
            </a:r>
            <a:endParaRPr lang="th-TH" sz="1100" b="1" dirty="0">
              <a:latin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362200" y="52578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84</a:t>
            </a:r>
            <a:endParaRPr lang="th-TH" sz="1100" b="1" dirty="0">
              <a:latin typeface="Times New Roman" pitchFamily="18" charset="0"/>
            </a:endParaRPr>
          </a:p>
        </p:txBody>
      </p:sp>
      <p:graphicFrame>
        <p:nvGraphicFramePr>
          <p:cNvPr id="2087" name="Object 39"/>
          <p:cNvGraphicFramePr>
            <a:graphicFrameLocks noChangeAspect="1"/>
          </p:cNvGraphicFramePr>
          <p:nvPr/>
        </p:nvGraphicFramePr>
        <p:xfrm>
          <a:off x="4191000" y="2362200"/>
          <a:ext cx="998538" cy="368300"/>
        </p:xfrm>
        <a:graphic>
          <a:graphicData uri="http://schemas.openxmlformats.org/presentationml/2006/ole">
            <p:oleObj spid="_x0000_s2087" name="CS ChemDraw Drawing" r:id="rId36" imgW="997748" imgH="368529" progId="ChemDraw.Document.6.0">
              <p:embed/>
            </p:oleObj>
          </a:graphicData>
        </a:graphic>
      </p:graphicFrame>
      <p:graphicFrame>
        <p:nvGraphicFramePr>
          <p:cNvPr id="2088" name="Object 40"/>
          <p:cNvGraphicFramePr>
            <a:graphicFrameLocks noChangeAspect="1"/>
          </p:cNvGraphicFramePr>
          <p:nvPr/>
        </p:nvGraphicFramePr>
        <p:xfrm>
          <a:off x="5638800" y="2362200"/>
          <a:ext cx="412750" cy="417513"/>
        </p:xfrm>
        <a:graphic>
          <a:graphicData uri="http://schemas.openxmlformats.org/presentationml/2006/ole">
            <p:oleObj spid="_x0000_s2088" name="CS ChemDraw Drawing" r:id="rId37" imgW="412424" imgH="417162" progId="ChemDraw.Document.6.0">
              <p:embed/>
            </p:oleObj>
          </a:graphicData>
        </a:graphic>
      </p:graphicFrame>
      <p:graphicFrame>
        <p:nvGraphicFramePr>
          <p:cNvPr id="2089" name="Object 41"/>
          <p:cNvGraphicFramePr>
            <a:graphicFrameLocks noChangeAspect="1"/>
          </p:cNvGraphicFramePr>
          <p:nvPr/>
        </p:nvGraphicFramePr>
        <p:xfrm>
          <a:off x="6553200" y="2438400"/>
          <a:ext cx="677863" cy="319088"/>
        </p:xfrm>
        <a:graphic>
          <a:graphicData uri="http://schemas.openxmlformats.org/presentationml/2006/ole">
            <p:oleObj spid="_x0000_s2089" name="CS ChemDraw Drawing" r:id="rId38" imgW="677843" imgH="319626" progId="ChemDraw.Document.6.0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84</Words>
  <Application>Microsoft Office PowerPoint</Application>
  <PresentationFormat>On-screen Show 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CS ChemDraw Drawing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HP003</dc:creator>
  <cp:lastModifiedBy>HP003</cp:lastModifiedBy>
  <cp:revision>17</cp:revision>
  <dcterms:created xsi:type="dcterms:W3CDTF">2014-05-19T10:21:48Z</dcterms:created>
  <dcterms:modified xsi:type="dcterms:W3CDTF">2014-05-19T11:44:25Z</dcterms:modified>
</cp:coreProperties>
</file>