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Nireshkumar 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0C1E3DD-2A64-450D-8C10-EC2A5E098DC6}">
  <a:tblStyle styleId="{50C1E3DD-2A64-450D-8C10-EC2A5E098D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schemas.openxmlformats.org/officeDocument/2006/relationships/font" Target="fonts/Roboto-bold.fntdata"/><Relationship Id="rId6" Type="http://schemas.openxmlformats.org/officeDocument/2006/relationships/slideMaster" Target="slideMasters/slideMaster1.xml"/><Relationship Id="rId18" Type="http://schemas.openxmlformats.org/officeDocument/2006/relationships/font" Target="fonts/Robot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0-02T12:04:36.635">
    <p:pos x="6000" y="0"/>
    <p:text>need to add fb in image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9090756a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9090756a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090756a_1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090756a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3069b387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3069b387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090756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909075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9090756a_1_2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9090756a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069b3878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069b3878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3069b3878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3069b3878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nkumar/IbmHackChallenge" TargetMode="External"/><Relationship Id="rId4" Type="http://schemas.openxmlformats.org/officeDocument/2006/relationships/hyperlink" Target="https://www.youtube.com/watch?v=Mt22Ccew_S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6381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Hack Challenge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5233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(Help me with my mood)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 b="9477" l="0" r="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>
            <p:ph type="title"/>
          </p:nvPr>
        </p:nvSpPr>
        <p:spPr>
          <a:xfrm>
            <a:off x="375450" y="1465450"/>
            <a:ext cx="7480500" cy="18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4294967295" type="title"/>
          </p:nvPr>
        </p:nvSpPr>
        <p:spPr>
          <a:xfrm>
            <a:off x="311700" y="220100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/>
              <a:t>Techieez</a:t>
            </a:r>
            <a:endParaRPr b="1" i="1" sz="1600"/>
          </a:p>
        </p:txBody>
      </p:sp>
      <p:sp>
        <p:nvSpPr>
          <p:cNvPr id="75" name="Google Shape;75;p14"/>
          <p:cNvSpPr txBox="1"/>
          <p:nvPr>
            <p:ph idx="4294967295" type="title"/>
          </p:nvPr>
        </p:nvSpPr>
        <p:spPr>
          <a:xfrm>
            <a:off x="231725" y="30477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Adithya AN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231725" y="35724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Frontend Developer</a:t>
            </a:r>
            <a:endParaRPr sz="1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2449668" y="30477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Niresh Kumar </a:t>
            </a:r>
            <a:r>
              <a:rPr lang="en" sz="1800">
                <a:solidFill>
                  <a:schemeClr val="dk1"/>
                </a:solidFill>
              </a:rPr>
              <a:t>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4667629" y="30477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AaliyaBanu Z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2449668" y="35724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Backend Developer</a:t>
            </a:r>
            <a:endParaRPr sz="1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4743829" y="35724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Frontend Developer	</a:t>
            </a:r>
            <a:endParaRPr sz="1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6885590" y="30477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RupaSaiSree 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6885590" y="35724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Backend Developer</a:t>
            </a:r>
            <a:endParaRPr sz="1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75" y="142567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4200" y="142567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4400" y="142567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2375" y="142567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02800" y="947350"/>
            <a:ext cx="25617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Technology Stack </a:t>
            </a:r>
            <a:endParaRPr sz="3600"/>
          </a:p>
        </p:txBody>
      </p:sp>
      <p:sp>
        <p:nvSpPr>
          <p:cNvPr id="92" name="Google Shape;92;p15"/>
          <p:cNvSpPr txBox="1"/>
          <p:nvPr/>
        </p:nvSpPr>
        <p:spPr>
          <a:xfrm>
            <a:off x="3436651" y="429675"/>
            <a:ext cx="2270700" cy="18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Tools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Android Studio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5707350" y="405525"/>
            <a:ext cx="3436800" cy="19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APIs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Watson Tone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Analyzer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Facebook  API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Twitter API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5030625" y="3095200"/>
            <a:ext cx="21678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Platform 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Android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113" y="1591150"/>
            <a:ext cx="763775" cy="7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2950" y="4089025"/>
            <a:ext cx="820450" cy="8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5450" y="1809450"/>
            <a:ext cx="406175" cy="4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95441" y="2433925"/>
            <a:ext cx="507211" cy="4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44938" y="1083981"/>
            <a:ext cx="507200" cy="507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-75" y="0"/>
            <a:ext cx="9144000" cy="175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88" y="1354750"/>
            <a:ext cx="753427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0" y="0"/>
            <a:ext cx="9144000" cy="117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Architecture Diagram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062350" y="2472375"/>
            <a:ext cx="1491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Fb api call or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1130575" y="1354750"/>
            <a:ext cx="2373000" cy="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user feed from fb 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type="title"/>
          </p:nvPr>
        </p:nvSpPr>
        <p:spPr>
          <a:xfrm>
            <a:off x="260125" y="221800"/>
            <a:ext cx="6227100" cy="9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Screenshots</a:t>
            </a:r>
            <a:endParaRPr sz="36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00" y="981475"/>
            <a:ext cx="2012650" cy="357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4449" y="981475"/>
            <a:ext cx="2012650" cy="357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7225" y="916925"/>
            <a:ext cx="2048965" cy="364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Functionalities</a:t>
            </a:r>
            <a:endParaRPr i="1" sz="14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i="1" sz="1600"/>
          </a:p>
        </p:txBody>
      </p:sp>
      <p:cxnSp>
        <p:nvCxnSpPr>
          <p:cNvPr id="123" name="Google Shape;123;p18"/>
          <p:cNvCxnSpPr/>
          <p:nvPr/>
        </p:nvCxnSpPr>
        <p:spPr>
          <a:xfrm rot="10800000">
            <a:off x="680050" y="2152465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4" name="Google Shape;124;p18"/>
          <p:cNvSpPr txBox="1"/>
          <p:nvPr>
            <p:ph type="title"/>
          </p:nvPr>
        </p:nvSpPr>
        <p:spPr>
          <a:xfrm>
            <a:off x="727112" y="1995899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Twitter API	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7112" y="2285925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Gets user’s  tweets and preferences</a:t>
            </a:r>
            <a:endParaRPr sz="1400">
              <a:solidFill>
                <a:schemeClr val="dk2"/>
              </a:solidFill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2114150" y="3375004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7" name="Google Shape;127;p18"/>
          <p:cNvSpPr txBox="1"/>
          <p:nvPr>
            <p:ph type="title"/>
          </p:nvPr>
        </p:nvSpPr>
        <p:spPr>
          <a:xfrm>
            <a:off x="2161212" y="397419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Our Mobile App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2161171" y="4264225"/>
            <a:ext cx="5974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The application uses the </a:t>
            </a:r>
            <a:r>
              <a:rPr b="1" lang="en" sz="1400">
                <a:solidFill>
                  <a:schemeClr val="dk2"/>
                </a:solidFill>
              </a:rPr>
              <a:t>tone obtained from the Tone Analyzer</a:t>
            </a:r>
            <a:r>
              <a:rPr lang="en" sz="1400">
                <a:solidFill>
                  <a:schemeClr val="dk2"/>
                </a:solidFill>
              </a:rPr>
              <a:t> and suggests methods to change the mood of a person . </a:t>
            </a:r>
            <a:endParaRPr sz="1400">
              <a:solidFill>
                <a:schemeClr val="dk2"/>
              </a:solidFill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 rot="10800000">
            <a:off x="4071675" y="2156315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0" name="Google Shape;130;p18"/>
          <p:cNvSpPr txBox="1"/>
          <p:nvPr>
            <p:ph type="title"/>
          </p:nvPr>
        </p:nvSpPr>
        <p:spPr>
          <a:xfrm>
            <a:off x="4190812" y="199591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Facebook API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4190812" y="2285937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Gets user’s posts and likes</a:t>
            </a:r>
            <a:endParaRPr sz="1400">
              <a:solidFill>
                <a:schemeClr val="dk2"/>
              </a:solidFill>
            </a:endParaRPr>
          </a:p>
        </p:txBody>
      </p:sp>
      <p:cxnSp>
        <p:nvCxnSpPr>
          <p:cNvPr id="132" name="Google Shape;132;p18"/>
          <p:cNvCxnSpPr/>
          <p:nvPr/>
        </p:nvCxnSpPr>
        <p:spPr>
          <a:xfrm rot="10800000">
            <a:off x="6906206" y="2156315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3" name="Google Shape;133;p18"/>
          <p:cNvSpPr txBox="1"/>
          <p:nvPr>
            <p:ph type="title"/>
          </p:nvPr>
        </p:nvSpPr>
        <p:spPr>
          <a:xfrm>
            <a:off x="7031700" y="1845450"/>
            <a:ext cx="19794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IBM Tone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</a:rPr>
              <a:t>Analyser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7031712" y="2285937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Identifies the tone of the user.</a:t>
            </a:r>
            <a:endParaRPr sz="1400">
              <a:solidFill>
                <a:schemeClr val="dk2"/>
              </a:solidFill>
            </a:endParaRPr>
          </a:p>
        </p:txBody>
      </p:sp>
      <p:graphicFrame>
        <p:nvGraphicFramePr>
          <p:cNvPr id="135" name="Google Shape;135;p18"/>
          <p:cNvGraphicFramePr/>
          <p:nvPr/>
        </p:nvGraphicFramePr>
        <p:xfrm>
          <a:off x="323100" y="2983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{50C1E3DD-2A64-450D-8C10-EC2A5E098DC6}</a:tableStyleId>
              </a:tblPr>
              <a:tblGrid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Watson Tone Analyzer		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133225" y="1828800"/>
            <a:ext cx="49383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3F49"/>
              </a:buClr>
              <a:buSzPts val="1600"/>
              <a:buChar char="❏"/>
            </a:pPr>
            <a:r>
              <a:rPr lang="en" sz="1600">
                <a:solidFill>
                  <a:srgbClr val="2D3F49"/>
                </a:solidFill>
                <a:highlight>
                  <a:srgbClr val="FFFFFF"/>
                </a:highlight>
              </a:rPr>
              <a:t>The Tone Analyzer service analyzes the tone of input content.</a:t>
            </a:r>
            <a:endParaRPr sz="1600">
              <a:solidFill>
                <a:srgbClr val="2D3F49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Understand emotions, social tendencies and perceived writing style.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Uses linguistic analysis to detect emotional and language tones in written text.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42" name="Google Shape;142;p19"/>
          <p:cNvGraphicFramePr/>
          <p:nvPr/>
        </p:nvGraphicFramePr>
        <p:xfrm>
          <a:off x="5071481" y="4552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{50C1E3DD-2A64-450D-8C10-EC2A5E098DC6}</a:tableStyleId>
              </a:tblPr>
              <a:tblGrid>
                <a:gridCol w="821450"/>
                <a:gridCol w="821450"/>
                <a:gridCol w="821450"/>
                <a:gridCol w="821450"/>
              </a:tblGrid>
              <a:tr h="241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19"/>
          <p:cNvSpPr/>
          <p:nvPr/>
        </p:nvSpPr>
        <p:spPr>
          <a:xfrm>
            <a:off x="5154825" y="3536048"/>
            <a:ext cx="722400" cy="99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5975583" y="3069166"/>
            <a:ext cx="722400" cy="145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6796341" y="1919075"/>
            <a:ext cx="722400" cy="260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7617100" y="2163901"/>
            <a:ext cx="722400" cy="236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9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Material Design</a:t>
            </a:r>
            <a:endParaRPr sz="3000"/>
          </a:p>
        </p:txBody>
      </p:sp>
      <p:cxnSp>
        <p:nvCxnSpPr>
          <p:cNvPr id="153" name="Google Shape;153;p20"/>
          <p:cNvCxnSpPr/>
          <p:nvPr/>
        </p:nvCxnSpPr>
        <p:spPr>
          <a:xfrm>
            <a:off x="929038" y="25079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0"/>
          <p:cNvSpPr txBox="1"/>
          <p:nvPr>
            <p:ph type="title"/>
          </p:nvPr>
        </p:nvSpPr>
        <p:spPr>
          <a:xfrm>
            <a:off x="929050" y="2571750"/>
            <a:ext cx="22455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objects are more fun than buttons and menus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55" name="Google Shape;155;p20"/>
          <p:cNvCxnSpPr/>
          <p:nvPr/>
        </p:nvCxnSpPr>
        <p:spPr>
          <a:xfrm>
            <a:off x="3395738" y="23555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0"/>
          <p:cNvSpPr txBox="1"/>
          <p:nvPr>
            <p:ph type="title"/>
          </p:nvPr>
        </p:nvSpPr>
        <p:spPr>
          <a:xfrm>
            <a:off x="3395750" y="2376350"/>
            <a:ext cx="24903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Pictures are faster than words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57" name="Google Shape;157;p20"/>
          <p:cNvCxnSpPr/>
          <p:nvPr/>
        </p:nvCxnSpPr>
        <p:spPr>
          <a:xfrm>
            <a:off x="6457563" y="205310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0"/>
          <p:cNvSpPr txBox="1"/>
          <p:nvPr>
            <p:ph type="title"/>
          </p:nvPr>
        </p:nvSpPr>
        <p:spPr>
          <a:xfrm>
            <a:off x="6457573" y="1963450"/>
            <a:ext cx="21894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important things fast</a:t>
            </a:r>
            <a:endParaRPr sz="1700">
              <a:solidFill>
                <a:schemeClr val="dk1"/>
              </a:solidFill>
            </a:endParaRPr>
          </a:p>
        </p:txBody>
      </p:sp>
      <p:grpSp>
        <p:nvGrpSpPr>
          <p:cNvPr id="159" name="Google Shape;159;p20"/>
          <p:cNvGrpSpPr/>
          <p:nvPr/>
        </p:nvGrpSpPr>
        <p:grpSpPr>
          <a:xfrm>
            <a:off x="929030" y="3219673"/>
            <a:ext cx="6993309" cy="1520400"/>
            <a:chOff x="929030" y="3219673"/>
            <a:chExt cx="6993309" cy="1520400"/>
          </a:xfrm>
        </p:grpSpPr>
        <p:cxnSp>
          <p:nvCxnSpPr>
            <p:cNvPr id="160" name="Google Shape;160;p20"/>
            <p:cNvCxnSpPr>
              <a:stCxn id="161" idx="6"/>
              <a:endCxn id="162" idx="2"/>
            </p:cNvCxnSpPr>
            <p:nvPr/>
          </p:nvCxnSpPr>
          <p:spPr>
            <a:xfrm>
              <a:off x="1537730" y="3979907"/>
              <a:ext cx="486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61" name="Google Shape;161;p20"/>
            <p:cNvSpPr/>
            <p:nvPr/>
          </p:nvSpPr>
          <p:spPr>
            <a:xfrm>
              <a:off x="929030" y="3675557"/>
              <a:ext cx="608700" cy="60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3421283" y="3431305"/>
              <a:ext cx="1097100" cy="1097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6401939" y="3219673"/>
              <a:ext cx="1520400" cy="152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to the Project;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URL: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https://github.com/Rnkumar/IbmHackChallenge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Youtube Demo Url: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https://www.youtube.com/watch?v=Mt22Ccew_Sc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