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80" r:id="rId6"/>
    <p:sldId id="281" r:id="rId7"/>
    <p:sldId id="265" r:id="rId8"/>
    <p:sldId id="277" r:id="rId9"/>
    <p:sldId id="274" r:id="rId10"/>
    <p:sldId id="266" r:id="rId11"/>
    <p:sldId id="262" r:id="rId12"/>
    <p:sldId id="267" r:id="rId13"/>
    <p:sldId id="278" r:id="rId14"/>
    <p:sldId id="257" r:id="rId15"/>
    <p:sldId id="279" r:id="rId16"/>
    <p:sldId id="268" r:id="rId17"/>
    <p:sldId id="270" r:id="rId18"/>
    <p:sldId id="282" r:id="rId19"/>
    <p:sldId id="269" r:id="rId20"/>
    <p:sldId id="258" r:id="rId21"/>
    <p:sldId id="263" r:id="rId22"/>
    <p:sldId id="272" r:id="rId23"/>
    <p:sldId id="264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8188B-758B-4637-B1A8-101F7FCD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7E1DE-6710-40D5-BD4B-CF2F8F7C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6B87B-349F-41AE-9E55-7C938C3B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5F63F-79E7-44A0-867A-379D022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D0ADB-A756-4EA1-9791-65D97E8B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1EF8-6831-43A3-AC97-BE1FDD2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8D3DC-4A14-4CCD-B03E-BB5F3EEB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ECBF-DD51-4E3D-AFDC-396D5737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A841A-FC5B-480F-863D-61413C4B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22E10-BCFF-4F40-9E5D-2742696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56544-D397-41E5-9159-FB3B3D07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755BC-7F41-4987-9738-C32BA7DA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4AC7-1B56-4EDA-A8C1-7998016E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21CD-4C68-4466-816E-709EAB3E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5E3E-FFA1-4C23-AD8B-E6CE1C00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5B03-5975-4BEB-AA2E-7952DF4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F97A-1EE9-48A2-9259-23756832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0FEFD-920D-4D5B-BC30-B978CED6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B77A6-1C73-4AB4-996F-CE59656B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A974-EFE6-4371-9AB4-B33E3B7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7F2A-BE09-4298-81F4-B9721D4C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599B9-D8A1-4644-832D-BE437407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9A914-9042-4F06-AC0D-85DE904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EF9B8-8C6A-4D04-B4B9-FE45C211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BE41D-A008-4F54-A8FA-4C4E79E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241D-B904-4380-9235-417B4CD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47A7-EE2A-46C6-B430-2F3F7A8AB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F2165-DD63-4238-A9D5-9896A8FF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6A681-11E1-4908-9EE1-B6C37B0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F902D-0703-4165-97DC-A11670B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ED1E3-99C8-426A-82DB-0D22A20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8340-8122-463C-8CCC-C0570D4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DDCDD-8E53-4723-AE6A-01E9C572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F2A8D-FDB5-4CA1-B958-C2CA6E96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9E241-3E88-4707-B93C-DEA56851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E1F23-1CC7-4C8B-B156-03A10D98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84B49-E519-4845-A867-56EDB7C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E9D28-EA33-494D-82D7-235C539A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24B68-7CBC-4DF4-AFFE-48DCA595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045F-53D0-44C5-BCDA-617065F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D19D-A7D1-4EDF-821A-E3F8F72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83292-BD3D-4E24-8DA6-9379FAB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7D142-5B13-42CB-B24C-19349D3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61C860-DA47-48B0-AE75-3F8743F1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00FCA-03EB-4334-9167-F033137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A5880-75A3-46A4-83D0-A7EBBB6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89A7-DF1F-4D7C-9501-9D0F9162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112BA-C9D5-4043-A2E6-7523F871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0EDD7-3CF9-475B-AA57-98871D27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51D40-E302-4EA3-A069-766128B8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4428A-526D-4CE6-BBEA-476C7DB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FCBCE-70CA-4808-A3D6-C2D8AA64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5670-3E4D-48BE-B1AA-CD3AE015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B8305-ECFF-4107-A6B1-618B979E9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A7BB0-A201-4C6E-BA90-E2B91346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900D6-EE95-4739-A182-9F35EDD5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38E4-A9BD-4337-87C8-937AC04C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1AA6B-C1A8-46EF-8829-71515253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0AE06-B110-403C-BDB1-0117BF65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EE7C1-40F5-4610-BD98-A8F2D198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53BF2-691E-40E7-9C9F-F3A5BCFB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CE76-79F2-4C52-95BD-F1BB7FE044A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68041-427A-470B-9CE6-9EE81000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B68E-DDC4-4748-A230-30AD5793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6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A%B5%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u.wiki/w/%EC%83%8C%ED%94%84%EB%9E%80%EC%8B%9C%EC%8A%A4%EC%BD%9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1283F-E464-4094-88CD-0BBB7BAB3763}"/>
              </a:ext>
            </a:extLst>
          </p:cNvPr>
          <p:cNvSpPr/>
          <p:nvPr/>
        </p:nvSpPr>
        <p:spPr>
          <a:xfrm>
            <a:off x="3737113" y="1060173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Air </a:t>
            </a: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bnb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927D02-400B-4D0E-8636-213E07E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0985"/>
              </p:ext>
            </p:extLst>
          </p:nvPr>
        </p:nvGraphicFramePr>
        <p:xfrm>
          <a:off x="3737113" y="4523038"/>
          <a:ext cx="4240696" cy="18954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7496">
                  <a:extLst>
                    <a:ext uri="{9D8B030D-6E8A-4147-A177-3AD203B41FA5}">
                      <a16:colId xmlns:a16="http://schemas.microsoft.com/office/drawing/2014/main" val="3983831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3732811"/>
                    </a:ext>
                  </a:extLst>
                </a:gridCol>
              </a:tblGrid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팀명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에어비앤비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1415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안도현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노한수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최문선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송보미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47990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발표일자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2021.00.00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E754-3401-402D-90C1-1D6DCE0DC6EE}"/>
              </a:ext>
            </a:extLst>
          </p:cNvPr>
          <p:cNvSpPr txBox="1"/>
          <p:nvPr/>
        </p:nvSpPr>
        <p:spPr>
          <a:xfrm>
            <a:off x="609600" y="348213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일정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플래너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B434-EAC6-46E4-ADCA-8CF0BEDE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/>
          <a:stretch/>
        </p:blipFill>
        <p:spPr>
          <a:xfrm>
            <a:off x="1208611" y="2635567"/>
            <a:ext cx="9774778" cy="370406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70F8910-5EA8-42EF-B4EA-DA8C36D7F2C5}"/>
              </a:ext>
            </a:extLst>
          </p:cNvPr>
          <p:cNvSpPr/>
          <p:nvPr/>
        </p:nvSpPr>
        <p:spPr>
          <a:xfrm>
            <a:off x="7168243" y="518364"/>
            <a:ext cx="3020786" cy="56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792AB-D8C8-4BCE-AC1E-542C5F36A614}"/>
              </a:ext>
            </a:extLst>
          </p:cNvPr>
          <p:cNvSpPr/>
          <p:nvPr/>
        </p:nvSpPr>
        <p:spPr>
          <a:xfrm>
            <a:off x="4098471" y="67915"/>
            <a:ext cx="3020786" cy="178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9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790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E9F06-5DCA-4998-BADA-E59F4F6D57D9}"/>
              </a:ext>
            </a:extLst>
          </p:cNvPr>
          <p:cNvSpPr txBox="1"/>
          <p:nvPr/>
        </p:nvSpPr>
        <p:spPr>
          <a:xfrm>
            <a:off x="689113" y="653012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카카오 오븐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목업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인터페이스 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(Logic)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ERD</a:t>
            </a: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95A4F-B443-42C0-B690-87EA12C95BE9}"/>
              </a:ext>
            </a:extLst>
          </p:cNvPr>
          <p:cNvSpPr txBox="1"/>
          <p:nvPr/>
        </p:nvSpPr>
        <p:spPr>
          <a:xfrm>
            <a:off x="351543" y="1674674"/>
            <a:ext cx="13070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기능 설계 </a:t>
            </a:r>
            <a:r>
              <a:rPr lang="en-US" altLang="ko-KR"/>
              <a:t>- </a:t>
            </a:r>
            <a:r>
              <a:rPr lang="ko-KR" altLang="en-US"/>
              <a:t>어떤 기능을 구현할지 </a:t>
            </a:r>
            <a:r>
              <a:rPr lang="en-US" altLang="ko-KR"/>
              <a:t>, </a:t>
            </a:r>
            <a:r>
              <a:rPr lang="ko-KR" altLang="en-US"/>
              <a:t>숙소 검색 및 조회 </a:t>
            </a:r>
            <a:r>
              <a:rPr lang="en-US" altLang="ko-KR"/>
              <a:t>/ </a:t>
            </a:r>
            <a:r>
              <a:rPr lang="ko-KR" altLang="en-US"/>
              <a:t>커뮤니티 기능 </a:t>
            </a:r>
            <a:r>
              <a:rPr lang="en-US" altLang="ko-KR"/>
              <a:t>/ </a:t>
            </a:r>
            <a:r>
              <a:rPr lang="ko-KR" altLang="en-US"/>
              <a:t>로그인</a:t>
            </a:r>
            <a:r>
              <a:rPr lang="en-US" altLang="ko-KR"/>
              <a:t>-</a:t>
            </a:r>
            <a:r>
              <a:rPr lang="ko-KR" altLang="en-US"/>
              <a:t>회원가입 기능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2. Model (</a:t>
            </a:r>
            <a:r>
              <a:rPr lang="ko-KR" altLang="en-US"/>
              <a:t>테이블</a:t>
            </a:r>
            <a:r>
              <a:rPr lang="en-US" altLang="ko-KR"/>
              <a:t>) </a:t>
            </a:r>
            <a:r>
              <a:rPr lang="ko-KR" altLang="en-US"/>
              <a:t>설계 </a:t>
            </a:r>
            <a:r>
              <a:rPr lang="en-US" altLang="ko-KR"/>
              <a:t>- </a:t>
            </a:r>
            <a:r>
              <a:rPr lang="ko-KR" altLang="en-US"/>
              <a:t>필요한 데이터에 따른 테이블 구성 </a:t>
            </a:r>
            <a:r>
              <a:rPr lang="en-US" altLang="ko-KR"/>
              <a:t>(</a:t>
            </a:r>
            <a:r>
              <a:rPr lang="ko-KR" altLang="en-US"/>
              <a:t>숙소 정보 </a:t>
            </a:r>
            <a:r>
              <a:rPr lang="en-US" altLang="ko-KR"/>
              <a:t>/ </a:t>
            </a:r>
            <a:r>
              <a:rPr lang="ko-KR" altLang="en-US"/>
              <a:t>상세 룸 정보 </a:t>
            </a:r>
            <a:r>
              <a:rPr lang="en-US" altLang="ko-KR"/>
              <a:t>/ </a:t>
            </a:r>
            <a:r>
              <a:rPr lang="ko-KR" altLang="en-US"/>
              <a:t>리뷰 정보 </a:t>
            </a:r>
            <a:r>
              <a:rPr lang="en-US" altLang="ko-KR"/>
              <a:t>/ </a:t>
            </a:r>
            <a:r>
              <a:rPr lang="ko-KR" altLang="en-US"/>
              <a:t>게시글 정보 </a:t>
            </a:r>
            <a:r>
              <a:rPr lang="en-US" altLang="ko-KR"/>
              <a:t>/ </a:t>
            </a:r>
            <a:r>
              <a:rPr lang="ko-KR" altLang="en-US"/>
              <a:t>댓글 </a:t>
            </a:r>
            <a:r>
              <a:rPr lang="en-US" altLang="ko-KR"/>
              <a:t>/ ID  </a:t>
            </a:r>
          </a:p>
          <a:p>
            <a:endParaRPr lang="en-US" altLang="ko-KR"/>
          </a:p>
          <a:p>
            <a:r>
              <a:rPr lang="en-US" altLang="ko-KR"/>
              <a:t>3. Templates / UI </a:t>
            </a:r>
            <a:r>
              <a:rPr lang="ko-KR" altLang="en-US"/>
              <a:t>설계 </a:t>
            </a:r>
            <a:r>
              <a:rPr lang="en-US" altLang="ko-KR"/>
              <a:t>- </a:t>
            </a:r>
            <a:r>
              <a:rPr lang="ko-KR" altLang="en-US"/>
              <a:t>어떻게 페이지를 구성할지 </a:t>
            </a:r>
            <a:r>
              <a:rPr lang="en-US" altLang="ko-KR"/>
              <a:t>, templates </a:t>
            </a:r>
            <a:r>
              <a:rPr lang="ko-KR" altLang="en-US"/>
              <a:t>파일 </a:t>
            </a:r>
            <a:r>
              <a:rPr lang="en-US" altLang="ko-KR"/>
              <a:t>(HTML)</a:t>
            </a:r>
            <a:r>
              <a:rPr lang="ko-KR" altLang="en-US"/>
              <a:t> 을 어떻게  </a:t>
            </a:r>
            <a:r>
              <a:rPr lang="en-US" altLang="ko-KR"/>
              <a:t>/ </a:t>
            </a:r>
            <a:r>
              <a:rPr lang="ko-KR" altLang="en-US"/>
              <a:t>페이지 레이아웃은 어떻게 짤껀지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-----------</a:t>
            </a:r>
          </a:p>
          <a:p>
            <a:endParaRPr lang="en-US" altLang="ko-KR"/>
          </a:p>
          <a:p>
            <a:r>
              <a:rPr lang="en-US" altLang="ko-KR"/>
              <a:t>4. VIEW </a:t>
            </a:r>
            <a:r>
              <a:rPr lang="ko-KR" altLang="en-US"/>
              <a:t>설계 </a:t>
            </a:r>
            <a:r>
              <a:rPr lang="en-US" altLang="ko-KR"/>
              <a:t>(</a:t>
            </a:r>
            <a:r>
              <a:rPr lang="ko-KR" altLang="en-US"/>
              <a:t>페이지에서 </a:t>
            </a:r>
            <a:r>
              <a:rPr lang="en-US" altLang="ko-KR"/>
              <a:t>HTML </a:t>
            </a:r>
            <a:r>
              <a:rPr lang="ko-KR" altLang="en-US"/>
              <a:t>이 이동되는 흐름도</a:t>
            </a:r>
            <a:r>
              <a:rPr lang="en-US" altLang="ko-KR"/>
              <a:t>? )</a:t>
            </a:r>
          </a:p>
          <a:p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전체 시퀀스 설계 </a:t>
            </a:r>
            <a:r>
              <a:rPr lang="en-US" altLang="ko-KR"/>
              <a:t>,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4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BCD48-354A-4826-99EC-25EE05214BD8}"/>
              </a:ext>
            </a:extLst>
          </p:cNvPr>
          <p:cNvSpPr/>
          <p:nvPr/>
        </p:nvSpPr>
        <p:spPr>
          <a:xfrm>
            <a:off x="4280452" y="1364980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46387-B08F-455D-A990-1AA81894961F}"/>
              </a:ext>
            </a:extLst>
          </p:cNvPr>
          <p:cNvSpPr/>
          <p:nvPr/>
        </p:nvSpPr>
        <p:spPr>
          <a:xfrm>
            <a:off x="3491948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D471E-1345-4F3A-8BCC-FEEDDC76C92E}"/>
              </a:ext>
            </a:extLst>
          </p:cNvPr>
          <p:cNvSpPr/>
          <p:nvPr/>
        </p:nvSpPr>
        <p:spPr>
          <a:xfrm>
            <a:off x="6447182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BE2E4-E464-44F3-B521-8F71F0DD3953}"/>
              </a:ext>
            </a:extLst>
          </p:cNvPr>
          <p:cNvSpPr/>
          <p:nvPr/>
        </p:nvSpPr>
        <p:spPr>
          <a:xfrm>
            <a:off x="536714" y="3187153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18AF3-7EDF-4513-AD4F-2EC05A7AA5D5}"/>
              </a:ext>
            </a:extLst>
          </p:cNvPr>
          <p:cNvSpPr/>
          <p:nvPr/>
        </p:nvSpPr>
        <p:spPr>
          <a:xfrm>
            <a:off x="9402416" y="317058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4236E-20EE-4CCA-B14B-C400A798AAB3}"/>
              </a:ext>
            </a:extLst>
          </p:cNvPr>
          <p:cNvSpPr/>
          <p:nvPr/>
        </p:nvSpPr>
        <p:spPr>
          <a:xfrm>
            <a:off x="536713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별 목록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3797B-9B49-48CA-B57F-57DBFCA8374D}"/>
              </a:ext>
            </a:extLst>
          </p:cNvPr>
          <p:cNvSpPr/>
          <p:nvPr/>
        </p:nvSpPr>
        <p:spPr>
          <a:xfrm>
            <a:off x="536713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68EAB-C946-47E9-94AA-5A68B0875D32}"/>
              </a:ext>
            </a:extLst>
          </p:cNvPr>
          <p:cNvSpPr/>
          <p:nvPr/>
        </p:nvSpPr>
        <p:spPr>
          <a:xfrm>
            <a:off x="3491948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7C64-9AE7-4206-ACF4-CF06F116864E}"/>
              </a:ext>
            </a:extLst>
          </p:cNvPr>
          <p:cNvSpPr/>
          <p:nvPr/>
        </p:nvSpPr>
        <p:spPr>
          <a:xfrm>
            <a:off x="3491948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07CEE-BB7E-450A-AF67-8791CD37045C}"/>
              </a:ext>
            </a:extLst>
          </p:cNvPr>
          <p:cNvSpPr/>
          <p:nvPr/>
        </p:nvSpPr>
        <p:spPr>
          <a:xfrm>
            <a:off x="6447182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0939EF-47DC-4E1B-A677-4DED759E210B}"/>
              </a:ext>
            </a:extLst>
          </p:cNvPr>
          <p:cNvSpPr/>
          <p:nvPr/>
        </p:nvSpPr>
        <p:spPr>
          <a:xfrm>
            <a:off x="6447182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평점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615F-BBE7-43B7-8BAC-A955F88CCC63}"/>
              </a:ext>
            </a:extLst>
          </p:cNvPr>
          <p:cNvSpPr/>
          <p:nvPr/>
        </p:nvSpPr>
        <p:spPr>
          <a:xfrm>
            <a:off x="6447182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3643-62FA-4F07-8CD4-01010D12684A}"/>
              </a:ext>
            </a:extLst>
          </p:cNvPr>
          <p:cNvSpPr/>
          <p:nvPr/>
        </p:nvSpPr>
        <p:spPr>
          <a:xfrm>
            <a:off x="9462050" y="3902771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027D9-EBBD-4CDE-A5EA-5DBF2E2EDD33}"/>
              </a:ext>
            </a:extLst>
          </p:cNvPr>
          <p:cNvSpPr/>
          <p:nvPr/>
        </p:nvSpPr>
        <p:spPr>
          <a:xfrm>
            <a:off x="9462050" y="4518997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7E225-C415-4171-AD80-43F477E95176}"/>
              </a:ext>
            </a:extLst>
          </p:cNvPr>
          <p:cNvSpPr/>
          <p:nvPr/>
        </p:nvSpPr>
        <p:spPr>
          <a:xfrm>
            <a:off x="9462050" y="5135223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6554F-034A-4F34-9DA2-34CAEDA4843B}"/>
              </a:ext>
            </a:extLst>
          </p:cNvPr>
          <p:cNvSpPr/>
          <p:nvPr/>
        </p:nvSpPr>
        <p:spPr>
          <a:xfrm>
            <a:off x="3491948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184B7-20DF-4016-96BC-05A38DC2159A}"/>
              </a:ext>
            </a:extLst>
          </p:cNvPr>
          <p:cNvSpPr/>
          <p:nvPr/>
        </p:nvSpPr>
        <p:spPr>
          <a:xfrm>
            <a:off x="9462050" y="575145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DDEC54-3C47-486E-9FBD-13EACD44B0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327954" y="419106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DD3384-A73A-4B2A-B445-94CE27CB591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769087" y="487022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741513-6CC8-48A7-9A8F-BD0DA75E2BF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813854" y="1888440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5FD01FC-DEA9-4808-889A-75BE9A674D1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291470" y="1964639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36225-0207-4954-A26C-C8E8489BF226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9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05B13-5FB8-4874-B4ED-A2CEBE274FB2}"/>
              </a:ext>
            </a:extLst>
          </p:cNvPr>
          <p:cNvSpPr txBox="1"/>
          <p:nvPr/>
        </p:nvSpPr>
        <p:spPr>
          <a:xfrm>
            <a:off x="4112079" y="2303076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base.html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5FC9-2177-4077-9C65-C6AC158B489E}"/>
              </a:ext>
            </a:extLst>
          </p:cNvPr>
          <p:cNvSpPr txBox="1"/>
          <p:nvPr/>
        </p:nvSpPr>
        <p:spPr>
          <a:xfrm>
            <a:off x="5701394" y="1591049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serarching.html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C884-7B63-4F8B-BF25-64974B539A7F}"/>
              </a:ext>
            </a:extLst>
          </p:cNvPr>
          <p:cNvSpPr txBox="1"/>
          <p:nvPr/>
        </p:nvSpPr>
        <p:spPr>
          <a:xfrm>
            <a:off x="5864680" y="2144075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question_list.html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5D96A-B163-45B6-946E-70A0F1473C58}"/>
              </a:ext>
            </a:extLst>
          </p:cNvPr>
          <p:cNvSpPr txBox="1"/>
          <p:nvPr/>
        </p:nvSpPr>
        <p:spPr>
          <a:xfrm>
            <a:off x="5864680" y="2903728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login.html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8BCBA2-1F9C-4C54-BD61-6B8C262F2B01}"/>
              </a:ext>
            </a:extLst>
          </p:cNvPr>
          <p:cNvCxnSpPr>
            <a:cxnSpLocks/>
          </p:cNvCxnSpPr>
          <p:nvPr/>
        </p:nvCxnSpPr>
        <p:spPr>
          <a:xfrm flipV="1">
            <a:off x="3239567" y="3683153"/>
            <a:ext cx="872513" cy="89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649F77-8344-4B49-8BB4-FB4A5D8D21DC}"/>
              </a:ext>
            </a:extLst>
          </p:cNvPr>
          <p:cNvSpPr txBox="1"/>
          <p:nvPr/>
        </p:nvSpPr>
        <p:spPr>
          <a:xfrm>
            <a:off x="4112079" y="3313821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Main.html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9F95D-3643-4F42-9864-4810D378DB34}"/>
              </a:ext>
            </a:extLst>
          </p:cNvPr>
          <p:cNvSpPr txBox="1"/>
          <p:nvPr/>
        </p:nvSpPr>
        <p:spPr>
          <a:xfrm>
            <a:off x="2284346" y="4800599"/>
            <a:ext cx="19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</a:t>
            </a:r>
            <a:r>
              <a:rPr lang="en-US" altLang="ko-KR"/>
              <a:t>url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69DC6-20DB-48E4-9C05-3940F69F5147}"/>
              </a:ext>
            </a:extLst>
          </p:cNvPr>
          <p:cNvSpPr txBox="1"/>
          <p:nvPr/>
        </p:nvSpPr>
        <p:spPr>
          <a:xfrm>
            <a:off x="7587344" y="1343630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detail.html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2F19B-7A95-4B7A-B302-952B2DCB475E}"/>
              </a:ext>
            </a:extLst>
          </p:cNvPr>
          <p:cNvSpPr txBox="1"/>
          <p:nvPr/>
        </p:nvSpPr>
        <p:spPr>
          <a:xfrm>
            <a:off x="5562601" y="1002808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map.html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36A07-E416-4D7C-B5C3-CB80F0395E8A}"/>
              </a:ext>
            </a:extLst>
          </p:cNvPr>
          <p:cNvSpPr txBox="1"/>
          <p:nvPr/>
        </p:nvSpPr>
        <p:spPr>
          <a:xfrm>
            <a:off x="7864929" y="1994624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question_detail.html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AF4D1-D52F-4AD1-BCE5-D565879CF316}"/>
              </a:ext>
            </a:extLst>
          </p:cNvPr>
          <p:cNvSpPr txBox="1"/>
          <p:nvPr/>
        </p:nvSpPr>
        <p:spPr>
          <a:xfrm>
            <a:off x="7864929" y="2346019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question_form.html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3B591-D4CA-4B23-BF11-B9D2C0E560DD}"/>
              </a:ext>
            </a:extLst>
          </p:cNvPr>
          <p:cNvSpPr txBox="1"/>
          <p:nvPr/>
        </p:nvSpPr>
        <p:spPr>
          <a:xfrm>
            <a:off x="6898823" y="3351590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signup.html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263BA-80D5-4E4E-A393-7F196D5C5AE4}"/>
              </a:ext>
            </a:extLst>
          </p:cNvPr>
          <p:cNvSpPr txBox="1"/>
          <p:nvPr/>
        </p:nvSpPr>
        <p:spPr>
          <a:xfrm>
            <a:off x="574381" y="482081"/>
            <a:ext cx="35701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searching.html</a:t>
            </a:r>
          </a:p>
          <a:p>
            <a:r>
              <a:rPr lang="en-US" altLang="ko-KR"/>
              <a:t>- detail.html</a:t>
            </a:r>
          </a:p>
          <a:p>
            <a:r>
              <a:rPr lang="en-US" altLang="ko-KR"/>
              <a:t>- map.html</a:t>
            </a:r>
          </a:p>
          <a:p>
            <a:endParaRPr lang="en-US" altLang="ko-KR"/>
          </a:p>
          <a:p>
            <a:r>
              <a:rPr lang="en-US" altLang="ko-KR"/>
              <a:t>- login.html</a:t>
            </a:r>
          </a:p>
          <a:p>
            <a:r>
              <a:rPr lang="en-US" altLang="ko-KR"/>
              <a:t>- signup.html</a:t>
            </a:r>
          </a:p>
          <a:p>
            <a:endParaRPr lang="en-US" altLang="ko-KR"/>
          </a:p>
          <a:p>
            <a:r>
              <a:rPr lang="en-US" altLang="ko-KR"/>
              <a:t>- question_detail.html</a:t>
            </a:r>
          </a:p>
          <a:p>
            <a:r>
              <a:rPr lang="en-US" altLang="ko-KR"/>
              <a:t>- question_form.html</a:t>
            </a:r>
          </a:p>
          <a:p>
            <a:r>
              <a:rPr lang="en-US" altLang="ko-KR"/>
              <a:t>- question_list.html</a:t>
            </a:r>
          </a:p>
          <a:p>
            <a:endParaRPr lang="en-US" altLang="ko-KR"/>
          </a:p>
          <a:p>
            <a:r>
              <a:rPr lang="en-US" altLang="ko-KR"/>
              <a:t>- comment_form.html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9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ERD - 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D50A7-553C-4F51-9451-6872C68E38CD}"/>
              </a:ext>
            </a:extLst>
          </p:cNvPr>
          <p:cNvSpPr txBox="1"/>
          <p:nvPr/>
        </p:nvSpPr>
        <p:spPr>
          <a:xfrm>
            <a:off x="685801" y="1494416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숙소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EA7F-F663-4507-B5EC-A0BE9CBAC1D1}"/>
              </a:ext>
            </a:extLst>
          </p:cNvPr>
          <p:cNvSpPr txBox="1"/>
          <p:nvPr/>
        </p:nvSpPr>
        <p:spPr>
          <a:xfrm>
            <a:off x="685800" y="3759798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디테일</a:t>
            </a:r>
            <a:r>
              <a:rPr lang="en-US" altLang="ko-KR"/>
              <a:t>_</a:t>
            </a:r>
            <a:r>
              <a:rPr lang="ko-KR" altLang="en-US"/>
              <a:t>룸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12EAE-1F03-409B-A123-F90A952CBAD5}"/>
              </a:ext>
            </a:extLst>
          </p:cNvPr>
          <p:cNvSpPr txBox="1"/>
          <p:nvPr/>
        </p:nvSpPr>
        <p:spPr>
          <a:xfrm>
            <a:off x="685800" y="4207953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리뷰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02C5-2C68-48CA-9AC7-44310FDBFA3E}"/>
              </a:ext>
            </a:extLst>
          </p:cNvPr>
          <p:cNvSpPr txBox="1"/>
          <p:nvPr/>
        </p:nvSpPr>
        <p:spPr>
          <a:xfrm>
            <a:off x="2334985" y="1601489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7D1A-87B0-48E1-994B-97A7A0E5CE21}"/>
              </a:ext>
            </a:extLst>
          </p:cNvPr>
          <p:cNvSpPr txBox="1"/>
          <p:nvPr/>
        </p:nvSpPr>
        <p:spPr>
          <a:xfrm>
            <a:off x="4597083" y="1386362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</a:t>
            </a:r>
            <a:r>
              <a:rPr lang="en-US" altLang="ko-KR"/>
              <a:t>tbl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5DBBB9-EBEA-4760-9600-4E1F41E6484B}"/>
              </a:ext>
            </a:extLst>
          </p:cNvPr>
          <p:cNvCxnSpPr>
            <a:cxnSpLocks/>
          </p:cNvCxnSpPr>
          <p:nvPr/>
        </p:nvCxnSpPr>
        <p:spPr>
          <a:xfrm flipV="1">
            <a:off x="6246269" y="3762971"/>
            <a:ext cx="1159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03DF90-6A46-46BE-950A-0D34978B6000}"/>
              </a:ext>
            </a:extLst>
          </p:cNvPr>
          <p:cNvSpPr txBox="1"/>
          <p:nvPr/>
        </p:nvSpPr>
        <p:spPr>
          <a:xfrm>
            <a:off x="7291298" y="1201283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유저 </a:t>
            </a:r>
            <a:r>
              <a:rPr lang="en-US" altLang="ko-KR"/>
              <a:t>tbl (Django </a:t>
            </a:r>
            <a:r>
              <a:rPr lang="ko-KR" altLang="en-US"/>
              <a:t>내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344617-228F-452C-B1EB-7CDB70F4995C}"/>
              </a:ext>
            </a:extLst>
          </p:cNvPr>
          <p:cNvCxnSpPr>
            <a:cxnSpLocks/>
          </p:cNvCxnSpPr>
          <p:nvPr/>
        </p:nvCxnSpPr>
        <p:spPr>
          <a:xfrm flipV="1">
            <a:off x="1485901" y="2453164"/>
            <a:ext cx="382540" cy="52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356FE9-B339-4872-A3D1-3BB9412D2DBA}"/>
              </a:ext>
            </a:extLst>
          </p:cNvPr>
          <p:cNvCxnSpPr>
            <a:cxnSpLocks/>
          </p:cNvCxnSpPr>
          <p:nvPr/>
        </p:nvCxnSpPr>
        <p:spPr>
          <a:xfrm flipH="1" flipV="1">
            <a:off x="2667591" y="2356366"/>
            <a:ext cx="541566" cy="43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DBA6B-38BD-468D-9785-FD6AE3AAD4FB}"/>
              </a:ext>
            </a:extLst>
          </p:cNvPr>
          <p:cNvSpPr txBox="1"/>
          <p:nvPr/>
        </p:nvSpPr>
        <p:spPr>
          <a:xfrm>
            <a:off x="546771" y="414774"/>
            <a:ext cx="489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 테이블 </a:t>
            </a:r>
            <a:r>
              <a:rPr lang="en-US" altLang="ko-KR"/>
              <a:t>- Models.py </a:t>
            </a:r>
            <a:r>
              <a:rPr lang="ko-KR" altLang="en-US"/>
              <a:t>에 정의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2F7028-07DA-4D5C-9A55-2E8F877621BF}"/>
              </a:ext>
            </a:extLst>
          </p:cNvPr>
          <p:cNvGrpSpPr/>
          <p:nvPr/>
        </p:nvGrpSpPr>
        <p:grpSpPr>
          <a:xfrm>
            <a:off x="416142" y="1557439"/>
            <a:ext cx="6205093" cy="4963218"/>
            <a:chOff x="546771" y="1224977"/>
            <a:chExt cx="6205093" cy="49632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52BD43-F9A6-4DAA-88C9-E2F77571F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" y="1224977"/>
              <a:ext cx="3391373" cy="49632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A46F-7D2D-46D4-863D-6FA961243D8C}"/>
                </a:ext>
              </a:extLst>
            </p:cNvPr>
            <p:cNvSpPr txBox="1"/>
            <p:nvPr/>
          </p:nvSpPr>
          <p:spPr>
            <a:xfrm>
              <a:off x="4122964" y="1224977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타입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8D5B1B-A095-4567-A8E6-B40435DC5353}"/>
              </a:ext>
            </a:extLst>
          </p:cNvPr>
          <p:cNvGrpSpPr/>
          <p:nvPr/>
        </p:nvGrpSpPr>
        <p:grpSpPr>
          <a:xfrm>
            <a:off x="6920357" y="1557439"/>
            <a:ext cx="6205093" cy="4963218"/>
            <a:chOff x="546771" y="1224977"/>
            <a:chExt cx="6205093" cy="49632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359215-1174-4A8F-87FC-7F6832E2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" y="1224977"/>
              <a:ext cx="3391373" cy="49632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396549-783C-44DA-A482-71664300959D}"/>
                </a:ext>
              </a:extLst>
            </p:cNvPr>
            <p:cNvSpPr txBox="1"/>
            <p:nvPr/>
          </p:nvSpPr>
          <p:spPr>
            <a:xfrm>
              <a:off x="4122964" y="1224977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타입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261E9C4-39DB-4C9D-9E1C-8EFAE294A517}"/>
              </a:ext>
            </a:extLst>
          </p:cNvPr>
          <p:cNvSpPr txBox="1"/>
          <p:nvPr/>
        </p:nvSpPr>
        <p:spPr>
          <a:xfrm>
            <a:off x="8180614" y="888302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Room_Detail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96AE6-BC27-42F4-A51E-F616FF1CEF0E}"/>
              </a:ext>
            </a:extLst>
          </p:cNvPr>
          <p:cNvSpPr txBox="1"/>
          <p:nvPr/>
        </p:nvSpPr>
        <p:spPr>
          <a:xfrm>
            <a:off x="1524000" y="9861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Acmd_tbl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3512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B447C-78AF-4DF8-AA47-BB506BCF54CF}"/>
              </a:ext>
            </a:extLst>
          </p:cNvPr>
          <p:cNvSpPr txBox="1"/>
          <p:nvPr/>
        </p:nvSpPr>
        <p:spPr>
          <a:xfrm>
            <a:off x="347277" y="309958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 다이어그램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69A36-6AA1-4AD7-89A4-9A34DE94D405}"/>
              </a:ext>
            </a:extLst>
          </p:cNvPr>
          <p:cNvSpPr txBox="1"/>
          <p:nvPr/>
        </p:nvSpPr>
        <p:spPr>
          <a:xfrm>
            <a:off x="724491" y="2296104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 </a:t>
            </a:r>
            <a:r>
              <a:rPr lang="en-US" altLang="ko-KR"/>
              <a:t>url (</a:t>
            </a:r>
            <a:r>
              <a:rPr lang="ko-KR" altLang="en-US"/>
              <a:t>여기어때 </a:t>
            </a:r>
            <a:r>
              <a:rPr lang="en-US" altLang="ko-KR"/>
              <a:t>, </a:t>
            </a:r>
            <a:r>
              <a:rPr lang="ko-KR" altLang="en-US"/>
              <a:t>네이버 카페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E2F32DA-CB14-4A70-9916-98BDEAF4E364}"/>
              </a:ext>
            </a:extLst>
          </p:cNvPr>
          <p:cNvCxnSpPr/>
          <p:nvPr/>
        </p:nvCxnSpPr>
        <p:spPr>
          <a:xfrm>
            <a:off x="4333105" y="246326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D7D2E4-2962-4E7D-BE89-B4709A1ACDDC}"/>
              </a:ext>
            </a:extLst>
          </p:cNvPr>
          <p:cNvSpPr txBox="1"/>
          <p:nvPr/>
        </p:nvSpPr>
        <p:spPr>
          <a:xfrm>
            <a:off x="5024348" y="2275897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django</a:t>
            </a:r>
            <a:r>
              <a:rPr lang="ko-KR" altLang="en-US"/>
              <a:t> 내 데이터베이스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A1A01-B7F8-4A6A-970F-96B752203D36}"/>
              </a:ext>
            </a:extLst>
          </p:cNvPr>
          <p:cNvSpPr txBox="1"/>
          <p:nvPr/>
        </p:nvSpPr>
        <p:spPr>
          <a:xfrm>
            <a:off x="3847034" y="1825688"/>
            <a:ext cx="25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전처리 </a:t>
            </a:r>
            <a:r>
              <a:rPr lang="en-US" altLang="ko-KR"/>
              <a:t>/</a:t>
            </a:r>
            <a:r>
              <a:rPr lang="ko-KR" altLang="en-US"/>
              <a:t>스크래핑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C89C1-9F94-4DDD-9B58-BB2D7741805D}"/>
              </a:ext>
            </a:extLst>
          </p:cNvPr>
          <p:cNvSpPr txBox="1"/>
          <p:nvPr/>
        </p:nvSpPr>
        <p:spPr>
          <a:xfrm>
            <a:off x="6942955" y="4973760"/>
            <a:ext cx="137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Templates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71E62-E9A3-43B7-81A7-0D2FFD305C86}"/>
              </a:ext>
            </a:extLst>
          </p:cNvPr>
          <p:cNvSpPr txBox="1"/>
          <p:nvPr/>
        </p:nvSpPr>
        <p:spPr>
          <a:xfrm>
            <a:off x="6007849" y="5023198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1E884-AA46-4FF4-9692-12497B3B05D4}"/>
              </a:ext>
            </a:extLst>
          </p:cNvPr>
          <p:cNvSpPr txBox="1"/>
          <p:nvPr/>
        </p:nvSpPr>
        <p:spPr>
          <a:xfrm>
            <a:off x="6299633" y="3052701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2A8EF-D04B-41F9-9470-3C4EAB7ABD60}"/>
              </a:ext>
            </a:extLst>
          </p:cNvPr>
          <p:cNvSpPr txBox="1"/>
          <p:nvPr/>
        </p:nvSpPr>
        <p:spPr>
          <a:xfrm>
            <a:off x="5626851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9E9F5-3A47-4FC4-A6FD-0738ADAAB090}"/>
              </a:ext>
            </a:extLst>
          </p:cNvPr>
          <p:cNvSpPr txBox="1"/>
          <p:nvPr/>
        </p:nvSpPr>
        <p:spPr>
          <a:xfrm>
            <a:off x="6387785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A62C2-E639-4874-98A0-5A62CA6A7872}"/>
              </a:ext>
            </a:extLst>
          </p:cNvPr>
          <p:cNvSpPr txBox="1"/>
          <p:nvPr/>
        </p:nvSpPr>
        <p:spPr>
          <a:xfrm>
            <a:off x="7158539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AA71-10FF-4395-9B23-7460E8B3FBDA}"/>
              </a:ext>
            </a:extLst>
          </p:cNvPr>
          <p:cNvSpPr txBox="1"/>
          <p:nvPr/>
        </p:nvSpPr>
        <p:spPr>
          <a:xfrm>
            <a:off x="7909767" y="3528623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89BC6-8AB8-4E7E-87E8-BED05CD56CE0}"/>
              </a:ext>
            </a:extLst>
          </p:cNvPr>
          <p:cNvSpPr txBox="1"/>
          <p:nvPr/>
        </p:nvSpPr>
        <p:spPr>
          <a:xfrm>
            <a:off x="4865860" y="3528623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3876F-EB61-4CED-8400-0EFF347BEB46}"/>
              </a:ext>
            </a:extLst>
          </p:cNvPr>
          <p:cNvSpPr txBox="1"/>
          <p:nvPr/>
        </p:nvSpPr>
        <p:spPr>
          <a:xfrm>
            <a:off x="10384916" y="4950033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84571F-8170-4AD6-BFCD-B711E3F98AE3}"/>
              </a:ext>
            </a:extLst>
          </p:cNvPr>
          <p:cNvSpPr/>
          <p:nvPr/>
        </p:nvSpPr>
        <p:spPr>
          <a:xfrm>
            <a:off x="5421030" y="4609072"/>
            <a:ext cx="3505846" cy="142058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12C1-D0D2-4CFD-87C4-F0D27DAFF6F4}"/>
              </a:ext>
            </a:extLst>
          </p:cNvPr>
          <p:cNvSpPr txBox="1"/>
          <p:nvPr/>
        </p:nvSpPr>
        <p:spPr>
          <a:xfrm>
            <a:off x="715618" y="61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80D1-4B58-4B6F-9BDE-E2F87B929DA3}"/>
              </a:ext>
            </a:extLst>
          </p:cNvPr>
          <p:cNvSpPr txBox="1"/>
          <p:nvPr/>
        </p:nvSpPr>
        <p:spPr>
          <a:xfrm>
            <a:off x="1159566" y="1571246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개발 단계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1)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2)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3)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4)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 및 소감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6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837CC9B8-B64D-415A-86F4-5623E867D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1016"/>
              </p:ext>
            </p:extLst>
          </p:nvPr>
        </p:nvGraphicFramePr>
        <p:xfrm>
          <a:off x="998330" y="1673823"/>
          <a:ext cx="10915372" cy="20765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56322767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05971886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3294992320"/>
                    </a:ext>
                  </a:extLst>
                </a:gridCol>
                <a:gridCol w="5671928">
                  <a:extLst>
                    <a:ext uri="{9D8B030D-6E8A-4147-A177-3AD203B41FA5}">
                      <a16:colId xmlns:a16="http://schemas.microsoft.com/office/drawing/2014/main" val="676249414"/>
                    </a:ext>
                  </a:extLst>
                </a:gridCol>
              </a:tblGrid>
              <a:tr h="69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요청 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URL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메서드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응답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39302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GET/POST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JSON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위도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및 경도 정보로 구글 </a:t>
                      </a:r>
                      <a:r>
                        <a:rPr lang="ko-KR" altLang="en-US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맵에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위치를 표시합니다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860036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62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1890C7-983A-4757-9904-BF4B60D423D8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모르겟음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48839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설명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사이트 시연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37123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776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아쉬운 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추후 개발 방향 및 개선점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9029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31020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41014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6847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5B3928-7752-47D3-BB2E-5229A09764BA}"/>
              </a:ext>
            </a:extLst>
          </p:cNvPr>
          <p:cNvSpPr/>
          <p:nvPr/>
        </p:nvSpPr>
        <p:spPr>
          <a:xfrm>
            <a:off x="2527852" y="1237214"/>
            <a:ext cx="7278757" cy="2814565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596348" y="31592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배경 및 주제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E9DC-C316-4888-8385-BA9DC29E5788}"/>
              </a:ext>
            </a:extLst>
          </p:cNvPr>
          <p:cNvSpPr txBox="1"/>
          <p:nvPr/>
        </p:nvSpPr>
        <p:spPr>
          <a:xfrm>
            <a:off x="2527852" y="1471531"/>
            <a:ext cx="676523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 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1028" name="Picture 4" descr="Image result for airbnb 로고">
            <a:extLst>
              <a:ext uri="{FF2B5EF4-FFF2-40B4-BE49-F238E27FC236}">
                <a16:creationId xmlns:a16="http://schemas.microsoft.com/office/drawing/2014/main" id="{E63DB67A-A148-4C0E-9286-A51BDA5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915614"/>
            <a:ext cx="4214190" cy="15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1900CEA-4D7C-4FD4-AA25-FA82106C48E1}"/>
              </a:ext>
            </a:extLst>
          </p:cNvPr>
          <p:cNvSpPr/>
          <p:nvPr/>
        </p:nvSpPr>
        <p:spPr>
          <a:xfrm>
            <a:off x="5777946" y="4213503"/>
            <a:ext cx="1139687" cy="560282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airbnb 로고">
            <a:extLst>
              <a:ext uri="{FF2B5EF4-FFF2-40B4-BE49-F238E27FC236}">
                <a16:creationId xmlns:a16="http://schemas.microsoft.com/office/drawing/2014/main" id="{BA706EF7-B948-448B-8D27-D3C7CC05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36" y="192854"/>
            <a:ext cx="603632" cy="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675861" y="454230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주제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빼도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될듯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Picture 4" descr="Image result for airbnb 로고">
            <a:extLst>
              <a:ext uri="{FF2B5EF4-FFF2-40B4-BE49-F238E27FC236}">
                <a16:creationId xmlns:a16="http://schemas.microsoft.com/office/drawing/2014/main" id="{29CA9553-A49B-44CB-943B-401098F5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729630"/>
            <a:ext cx="3495921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40833-8410-42C8-A3D9-03DC2C765FE0}"/>
              </a:ext>
            </a:extLst>
          </p:cNvPr>
          <p:cNvSpPr txBox="1"/>
          <p:nvPr/>
        </p:nvSpPr>
        <p:spPr>
          <a:xfrm>
            <a:off x="1895061" y="3553743"/>
            <a:ext cx="7023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2008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미국"/>
              </a:rPr>
              <a:t>미국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샌프란시스코"/>
              </a:rPr>
              <a:t>샌프란시스코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시작된 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숙박 공유 서비스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dirty="0"/>
              <a:t>전세계의 이용자를 보유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배낭여행객들 사이에서 인기</a:t>
            </a:r>
            <a:endParaRPr lang="en-US" altLang="ko-KR" dirty="0"/>
          </a:p>
          <a:p>
            <a:r>
              <a:rPr lang="ko-KR" altLang="en-US" dirty="0"/>
              <a:t>기본 취지는 호스트가 방을 빌려주고 함께 생활하는 것이었지만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집 전체를 빌려주는 방향으로 변화됨</a:t>
            </a:r>
          </a:p>
        </p:txBody>
      </p:sp>
    </p:spTree>
    <p:extLst>
      <p:ext uri="{BB962C8B-B14F-4D97-AF65-F5344CB8AC3E}">
        <p14:creationId xmlns:p14="http://schemas.microsoft.com/office/powerpoint/2010/main" val="223540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C2A35-815B-4A14-9E82-72A367EDFCB7}"/>
              </a:ext>
            </a:extLst>
          </p:cNvPr>
          <p:cNvSpPr txBox="1"/>
          <p:nvPr/>
        </p:nvSpPr>
        <p:spPr>
          <a:xfrm>
            <a:off x="728869" y="546995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기대효과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EC594-35B2-4269-8A97-385C0EAC0B21}"/>
              </a:ext>
            </a:extLst>
          </p:cNvPr>
          <p:cNvSpPr txBox="1"/>
          <p:nvPr/>
        </p:nvSpPr>
        <p:spPr>
          <a:xfrm>
            <a:off x="937591" y="1564296"/>
            <a:ext cx="1092310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전세계 이용자들을 대상으로 운영되는 인기 사이트인만큼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페이지의 많은 기능을 포함하고 있으므로 클론 사이트 개발 프로젝트를 통해 다양한 기능을 배우고 구현해 볼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google API,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세부 검색 필터 기능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522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12롯데마트드림Bold</vt:lpstr>
      <vt:lpstr>12롯데마트드림Medium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spring_summer27@naver.com</dc:creator>
  <cp:lastModifiedBy>안 도현</cp:lastModifiedBy>
  <cp:revision>60</cp:revision>
  <dcterms:created xsi:type="dcterms:W3CDTF">2021-02-08T06:17:21Z</dcterms:created>
  <dcterms:modified xsi:type="dcterms:W3CDTF">2021-02-14T19:38:15Z</dcterms:modified>
</cp:coreProperties>
</file>