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E846B-1F72-464E-A861-B5E4AA7F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2C1B8-7B77-49DA-89B2-905E994C7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53FC4-41F3-44ED-B184-8BE499A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48BB-A2B9-4599-8F2C-EA0C8E81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31962-E5C5-4D4F-B6E9-C9BA2D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2C3D-891B-4A7D-A212-A5AC6BF6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94040-477B-4852-9B4D-A67364B8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65BC4-4E8F-4092-B641-DA6AD7A8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57BDE-519B-425A-8964-24AB43FE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B45D-8D21-4CD2-B7BB-FCD7A159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460C5-EC9E-4C14-AC6C-16C6BED4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EF61D-0D5B-4380-9AB5-491D9712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500F9-41DA-4736-9A06-040FDC8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A23A0-8E24-457D-BEF2-85976EC4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C433C-A458-4E6F-BC76-A7509BE0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3FEB-9D50-4B2A-9160-8368952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8008-EC73-41AE-A0FF-EB4C18AE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4A59C-3C30-4971-AC0E-C6D89E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A010-B543-4133-8F14-5447A60C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31DB6-4238-4F4A-9B4F-E5F02B00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942D-177E-418A-826A-58A220C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20CE4-1617-455C-ACF0-6075D2EE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05403-57EC-4D25-ACF7-40480F55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B643B-024F-4F8D-AFE8-2EB06463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7C850-C78E-4B4D-90EF-0818E03A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8AA6-97B5-4B9D-9AC8-0B11AA73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B2A8E-DFFF-42D4-8333-AE3F631F7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4C84B-64DE-421D-AD96-743B284A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E3A77-5902-4948-AE94-5BB885E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FC538-A11B-4452-AA48-51A0B7DA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4BF08-7690-44BB-9774-5F560B1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4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6AF6-2FB8-4DE8-B916-2C99B2A9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1473-AE2A-4E67-ABB7-C52D73AC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4F47E-00FB-4E8B-9A39-086C07DCF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322-0460-4804-9A03-EE2964383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12B01-6433-442D-A28C-5743FB8B6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A1DE36-E7EA-4CA0-9D87-0DA0564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43B57-3CD5-4A9D-8F22-4E940426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41143-7450-4818-8D27-1B1E2ECE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8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CDC22-6F24-430A-8092-DD04E60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E2610-7317-4916-8B2E-4B1982A2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C77AD-655F-4413-AA04-0D1B64E3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4A61-DB99-4FDF-9B90-D917ED2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AC743-1A04-49A3-BF89-C91DC884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6DBD0-E829-41A6-B335-50A53D0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26DF4-535A-47AA-8437-914B343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5DF2-60A7-4130-BC6E-5A47BAA6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57DF8-64C5-4186-BD5F-B9E5D2D9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0D2D8-9C48-46DD-B269-99C34306B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3FE3B-5CBE-4FF9-9EB8-B5C4215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D9531-B524-425F-9959-87213DBA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ADFC1-3C22-4C57-99B8-8D4FF45C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8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B572-4777-4298-B42D-7E35178B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3A7B6-0684-46FA-8380-E97C6D774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ABD35-FE96-4060-BFDA-76164CD9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A77A6-FAB1-4C74-8280-19908738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8568C-AED4-47E8-98B4-54AFC16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6C404-72F7-47B2-8E18-BF29CCB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9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678E7-4EC8-4D44-8708-A1D66B4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68260-CCCB-43CB-9B34-EF4ECB30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8FA57-F8D4-4417-B235-5B404CB57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2D14-E517-4138-B6FC-C3D879E1B4B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AD263-D0FB-451D-860A-2B9C220C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B5540-6459-4B98-883A-563B4BDF2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462FC4E-1230-47E3-9425-2489AB648E59}"/>
              </a:ext>
            </a:extLst>
          </p:cNvPr>
          <p:cNvGrpSpPr/>
          <p:nvPr/>
        </p:nvGrpSpPr>
        <p:grpSpPr>
          <a:xfrm>
            <a:off x="2333486" y="525824"/>
            <a:ext cx="7879432" cy="5806352"/>
            <a:chOff x="1451744" y="402771"/>
            <a:chExt cx="7879432" cy="58063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A84195-0017-456C-A804-1F866D1D7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122" y="4742539"/>
              <a:ext cx="7614676" cy="14665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1F29E7-1AE2-45FA-9017-D0605A0E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744" y="402771"/>
              <a:ext cx="7879432" cy="433976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2C03F7-9BFD-477A-B793-242915FF54B3}"/>
                </a:ext>
              </a:extLst>
            </p:cNvPr>
            <p:cNvSpPr/>
            <p:nvPr/>
          </p:nvSpPr>
          <p:spPr>
            <a:xfrm>
              <a:off x="1451744" y="4822372"/>
              <a:ext cx="7879432" cy="138675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E0361-479F-4E4C-8541-52346ED713CB}"/>
                </a:ext>
              </a:extLst>
            </p:cNvPr>
            <p:cNvSpPr/>
            <p:nvPr/>
          </p:nvSpPr>
          <p:spPr>
            <a:xfrm>
              <a:off x="2610411" y="1186543"/>
              <a:ext cx="5619189" cy="63137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5CE34A-91C4-4EF1-B308-81C22C2188F5}"/>
                </a:ext>
              </a:extLst>
            </p:cNvPr>
            <p:cNvSpPr/>
            <p:nvPr/>
          </p:nvSpPr>
          <p:spPr>
            <a:xfrm>
              <a:off x="8305800" y="876300"/>
              <a:ext cx="571250" cy="310243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770908-384C-408C-970C-86D4472455EA}"/>
              </a:ext>
            </a:extLst>
          </p:cNvPr>
          <p:cNvSpPr txBox="1"/>
          <p:nvPr/>
        </p:nvSpPr>
        <p:spPr>
          <a:xfrm>
            <a:off x="171097" y="261325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메인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F3B8A-BEC2-48C3-A097-C04298ED7E4D}"/>
              </a:ext>
            </a:extLst>
          </p:cNvPr>
          <p:cNvSpPr txBox="1"/>
          <p:nvPr/>
        </p:nvSpPr>
        <p:spPr>
          <a:xfrm>
            <a:off x="10212918" y="5044886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빠른 검색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ECAF6-4895-4A72-B3AE-B3A918369CFF}"/>
              </a:ext>
            </a:extLst>
          </p:cNvPr>
          <p:cNvSpPr txBox="1"/>
          <p:nvPr/>
        </p:nvSpPr>
        <p:spPr>
          <a:xfrm>
            <a:off x="3812118" y="814687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A4243-4FFD-4A3D-BBD6-33CAA0302057}"/>
              </a:ext>
            </a:extLst>
          </p:cNvPr>
          <p:cNvSpPr txBox="1"/>
          <p:nvPr/>
        </p:nvSpPr>
        <p:spPr>
          <a:xfrm>
            <a:off x="9361199" y="1413793"/>
            <a:ext cx="140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</a:t>
            </a:r>
            <a:endParaRPr lang="en-US" altLang="ko-KR" b="1">
              <a:solidFill>
                <a:schemeClr val="accent6"/>
              </a:solidFill>
            </a:endParaRPr>
          </a:p>
          <a:p>
            <a:r>
              <a:rPr lang="ko-KR" altLang="en-US" b="1">
                <a:solidFill>
                  <a:schemeClr val="accent6"/>
                </a:solidFill>
              </a:rPr>
              <a:t>기능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ACBAE3-1538-4B41-A3AC-A5B9EAF368F1}"/>
              </a:ext>
            </a:extLst>
          </p:cNvPr>
          <p:cNvSpPr/>
          <p:nvPr/>
        </p:nvSpPr>
        <p:spPr>
          <a:xfrm>
            <a:off x="2313833" y="6441553"/>
            <a:ext cx="7899085" cy="31024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79C1F-49BB-4394-9E18-E5E016C91309}"/>
              </a:ext>
            </a:extLst>
          </p:cNvPr>
          <p:cNvSpPr txBox="1"/>
          <p:nvPr/>
        </p:nvSpPr>
        <p:spPr>
          <a:xfrm>
            <a:off x="4723885" y="6430990"/>
            <a:ext cx="255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링크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5B87B1-11E5-49E7-BCA8-9B1CEE2C2226}"/>
              </a:ext>
            </a:extLst>
          </p:cNvPr>
          <p:cNvSpPr/>
          <p:nvPr/>
        </p:nvSpPr>
        <p:spPr>
          <a:xfrm>
            <a:off x="3619750" y="1403625"/>
            <a:ext cx="1104135" cy="377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3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A710F-5D08-41F2-B008-4AEB1912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777533"/>
            <a:ext cx="10450286" cy="5658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385A2-9972-4200-B9D5-C6C25FA657F8}"/>
              </a:ext>
            </a:extLst>
          </p:cNvPr>
          <p:cNvSpPr txBox="1"/>
          <p:nvPr/>
        </p:nvSpPr>
        <p:spPr>
          <a:xfrm>
            <a:off x="225524" y="178819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검색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0D975A-0468-430F-8567-D86BE692655E}"/>
              </a:ext>
            </a:extLst>
          </p:cNvPr>
          <p:cNvSpPr/>
          <p:nvPr/>
        </p:nvSpPr>
        <p:spPr>
          <a:xfrm>
            <a:off x="6711293" y="1539373"/>
            <a:ext cx="4326822" cy="489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4D05E-917A-4A22-B957-6C6517AF2F49}"/>
              </a:ext>
            </a:extLst>
          </p:cNvPr>
          <p:cNvSpPr txBox="1"/>
          <p:nvPr/>
        </p:nvSpPr>
        <p:spPr>
          <a:xfrm>
            <a:off x="7679026" y="1057565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지도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A1D104-7D57-43CE-B1CB-3B86A22B6088}"/>
              </a:ext>
            </a:extLst>
          </p:cNvPr>
          <p:cNvSpPr/>
          <p:nvPr/>
        </p:nvSpPr>
        <p:spPr>
          <a:xfrm>
            <a:off x="680607" y="3918857"/>
            <a:ext cx="5927022" cy="17417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EE61-FF44-421B-AE07-8F4A04C165DC}"/>
              </a:ext>
            </a:extLst>
          </p:cNvPr>
          <p:cNvSpPr txBox="1"/>
          <p:nvPr/>
        </p:nvSpPr>
        <p:spPr>
          <a:xfrm>
            <a:off x="3444484" y="4998193"/>
            <a:ext cx="30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검색결과 </a:t>
            </a:r>
            <a:r>
              <a:rPr lang="en-US" altLang="ko-KR" b="1">
                <a:solidFill>
                  <a:srgbClr val="FF0000"/>
                </a:solidFill>
              </a:rPr>
              <a:t>- </a:t>
            </a:r>
            <a:r>
              <a:rPr lang="ko-KR" altLang="en-US" b="1">
                <a:solidFill>
                  <a:srgbClr val="FF0000"/>
                </a:solidFill>
              </a:rPr>
              <a:t>데이터베이스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E0532-33EF-4DA7-AFC6-74C325A0C456}"/>
              </a:ext>
            </a:extLst>
          </p:cNvPr>
          <p:cNvSpPr txBox="1"/>
          <p:nvPr/>
        </p:nvSpPr>
        <p:spPr>
          <a:xfrm>
            <a:off x="1842291" y="1336960"/>
            <a:ext cx="320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결과 표시 </a:t>
            </a:r>
            <a:r>
              <a:rPr lang="en-US" altLang="ko-KR" b="1">
                <a:solidFill>
                  <a:srgbClr val="FF0000"/>
                </a:solidFill>
              </a:rPr>
              <a:t>(~</a:t>
            </a:r>
            <a:r>
              <a:rPr lang="ko-KR" altLang="en-US" b="1">
                <a:solidFill>
                  <a:srgbClr val="FF0000"/>
                </a:solidFill>
              </a:rPr>
              <a:t>시 </a:t>
            </a:r>
            <a:r>
              <a:rPr lang="en-US" altLang="ko-KR" b="1">
                <a:solidFill>
                  <a:srgbClr val="FF0000"/>
                </a:solidFill>
              </a:rPr>
              <a:t>~</a:t>
            </a:r>
            <a:r>
              <a:rPr lang="ko-KR" altLang="en-US" b="1">
                <a:solidFill>
                  <a:srgbClr val="FF0000"/>
                </a:solidFill>
              </a:rPr>
              <a:t>구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F3A8B-ED59-4060-BAC8-84DAFEACB344}"/>
              </a:ext>
            </a:extLst>
          </p:cNvPr>
          <p:cNvSpPr/>
          <p:nvPr/>
        </p:nvSpPr>
        <p:spPr>
          <a:xfrm>
            <a:off x="587829" y="1820983"/>
            <a:ext cx="4326822" cy="14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2D8F2-6CDD-42BD-A6DB-651B00A461D6}"/>
              </a:ext>
            </a:extLst>
          </p:cNvPr>
          <p:cNvSpPr txBox="1"/>
          <p:nvPr/>
        </p:nvSpPr>
        <p:spPr>
          <a:xfrm>
            <a:off x="3155764" y="2079635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 필터기능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6105F-ACFB-44D5-8639-8999591CB103}"/>
              </a:ext>
            </a:extLst>
          </p:cNvPr>
          <p:cNvSpPr txBox="1"/>
          <p:nvPr/>
        </p:nvSpPr>
        <p:spPr>
          <a:xfrm>
            <a:off x="8826024" y="2269266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지도검색기능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7A074-367F-4F8D-8CBA-FEDB79630A5C}"/>
              </a:ext>
            </a:extLst>
          </p:cNvPr>
          <p:cNvSpPr/>
          <p:nvPr/>
        </p:nvSpPr>
        <p:spPr>
          <a:xfrm>
            <a:off x="7920220" y="1675142"/>
            <a:ext cx="1811609" cy="51359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4351D-B011-4525-832E-3BBBA8E0141E}"/>
              </a:ext>
            </a:extLst>
          </p:cNvPr>
          <p:cNvSpPr/>
          <p:nvPr/>
        </p:nvSpPr>
        <p:spPr>
          <a:xfrm>
            <a:off x="680607" y="2547721"/>
            <a:ext cx="4117442" cy="41351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DA9C0-01CA-42AC-A70F-CE7B9604E834}"/>
              </a:ext>
            </a:extLst>
          </p:cNvPr>
          <p:cNvSpPr/>
          <p:nvPr/>
        </p:nvSpPr>
        <p:spPr>
          <a:xfrm>
            <a:off x="587829" y="3849997"/>
            <a:ext cx="6104586" cy="191943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B032E-B3A3-4A3D-8A3F-35F019E22094}"/>
              </a:ext>
            </a:extLst>
          </p:cNvPr>
          <p:cNvSpPr txBox="1"/>
          <p:nvPr/>
        </p:nvSpPr>
        <p:spPr>
          <a:xfrm>
            <a:off x="4500399" y="3477653"/>
            <a:ext cx="24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세부 정부 페이지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2A3971-29F6-43F4-ABF9-14196B4FC2C0}"/>
              </a:ext>
            </a:extLst>
          </p:cNvPr>
          <p:cNvCxnSpPr>
            <a:cxnSpLocks/>
          </p:cNvCxnSpPr>
          <p:nvPr/>
        </p:nvCxnSpPr>
        <p:spPr>
          <a:xfrm>
            <a:off x="2520291" y="6629400"/>
            <a:ext cx="14706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64CD1B-F2FC-4B29-974E-AAD33D814B26}"/>
              </a:ext>
            </a:extLst>
          </p:cNvPr>
          <p:cNvSpPr txBox="1"/>
          <p:nvPr/>
        </p:nvSpPr>
        <p:spPr>
          <a:xfrm>
            <a:off x="4035207" y="6479433"/>
            <a:ext cx="154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42777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1B991-CFC4-47E8-9346-0918B1382BCA}"/>
              </a:ext>
            </a:extLst>
          </p:cNvPr>
          <p:cNvSpPr txBox="1"/>
          <p:nvPr/>
        </p:nvSpPr>
        <p:spPr>
          <a:xfrm>
            <a:off x="370114" y="1077686"/>
            <a:ext cx="682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 관련 페이지들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회원가입</a:t>
            </a:r>
            <a:r>
              <a:rPr lang="en-US" altLang="ko-KR" b="1">
                <a:solidFill>
                  <a:schemeClr val="accent6"/>
                </a:solidFill>
              </a:rPr>
              <a:t>/</a:t>
            </a:r>
            <a:r>
              <a:rPr lang="ko-KR" altLang="en-US" b="1">
                <a:solidFill>
                  <a:schemeClr val="accent6"/>
                </a:solidFill>
              </a:rPr>
              <a:t>로그인창 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E6FDB-BB59-46D9-9059-D38635FC398D}"/>
              </a:ext>
            </a:extLst>
          </p:cNvPr>
          <p:cNvSpPr txBox="1"/>
          <p:nvPr/>
        </p:nvSpPr>
        <p:spPr>
          <a:xfrm>
            <a:off x="370114" y="1665516"/>
            <a:ext cx="871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페이지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호스트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자유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정보 게시판 등등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72A77-DABC-4DE4-B44F-7C623F2382EC}"/>
              </a:ext>
            </a:extLst>
          </p:cNvPr>
          <p:cNvSpPr txBox="1"/>
          <p:nvPr/>
        </p:nvSpPr>
        <p:spPr>
          <a:xfrm>
            <a:off x="370114" y="287676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추가 구현 </a:t>
            </a:r>
          </a:p>
        </p:txBody>
      </p:sp>
    </p:spTree>
    <p:extLst>
      <p:ext uri="{BB962C8B-B14F-4D97-AF65-F5344CB8AC3E}">
        <p14:creationId xmlns:p14="http://schemas.microsoft.com/office/powerpoint/2010/main" val="415655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BFBE3-EF94-4856-9726-FECD22803F13}"/>
              </a:ext>
            </a:extLst>
          </p:cNvPr>
          <p:cNvSpPr txBox="1"/>
          <p:nvPr/>
        </p:nvSpPr>
        <p:spPr>
          <a:xfrm>
            <a:off x="587827" y="545068"/>
            <a:ext cx="62919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데이터 구조</a:t>
            </a:r>
            <a:endParaRPr lang="en-US" altLang="ko-KR" sz="3200" b="1"/>
          </a:p>
          <a:p>
            <a:endParaRPr lang="en-US" altLang="ko-KR" b="1"/>
          </a:p>
          <a:p>
            <a:r>
              <a:rPr lang="en-US" altLang="ko-KR"/>
              <a:t>&gt; </a:t>
            </a:r>
            <a:r>
              <a:rPr lang="ko-KR" altLang="en-US"/>
              <a:t>호스트</a:t>
            </a:r>
            <a:r>
              <a:rPr lang="en-US" altLang="ko-KR"/>
              <a:t>(</a:t>
            </a:r>
            <a:r>
              <a:rPr lang="ko-KR" altLang="en-US"/>
              <a:t>숙소</a:t>
            </a:r>
            <a:r>
              <a:rPr lang="en-US" altLang="ko-KR"/>
              <a:t>)</a:t>
            </a:r>
            <a:r>
              <a:rPr lang="ko-KR" altLang="en-US"/>
              <a:t> 데이터 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요약 정보 </a:t>
            </a:r>
            <a:r>
              <a:rPr lang="en-US" altLang="ko-KR"/>
              <a:t>(</a:t>
            </a:r>
            <a:r>
              <a:rPr lang="ko-KR" altLang="en-US"/>
              <a:t>호스트 이름 </a:t>
            </a:r>
            <a:r>
              <a:rPr lang="en-US" altLang="ko-KR"/>
              <a:t>, </a:t>
            </a:r>
            <a:r>
              <a:rPr lang="ko-KR" altLang="en-US"/>
              <a:t>중요한 정보들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위치 정보 </a:t>
            </a:r>
            <a:r>
              <a:rPr lang="en-US" altLang="ko-KR"/>
              <a:t>(</a:t>
            </a:r>
            <a:r>
              <a:rPr lang="ko-KR" altLang="en-US"/>
              <a:t>시</a:t>
            </a:r>
            <a:r>
              <a:rPr lang="en-US" altLang="ko-KR"/>
              <a:t>/</a:t>
            </a:r>
            <a:r>
              <a:rPr lang="ko-KR" altLang="en-US"/>
              <a:t>구 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/</a:t>
            </a:r>
            <a:r>
              <a:rPr lang="ko-KR" altLang="en-US"/>
              <a:t>한글 섞어서 표기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세부 정보 </a:t>
            </a:r>
            <a:r>
              <a:rPr lang="en-US" altLang="ko-KR"/>
              <a:t>(</a:t>
            </a:r>
            <a:r>
              <a:rPr lang="ko-KR" altLang="en-US"/>
              <a:t>세부 링크를 타고 들어가면 보여줄 정보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지도 정보 </a:t>
            </a:r>
            <a:r>
              <a:rPr lang="en-US" altLang="ko-KR"/>
              <a:t>(</a:t>
            </a:r>
            <a:r>
              <a:rPr lang="ko-KR" altLang="en-US" b="1">
                <a:solidFill>
                  <a:srgbClr val="FF0000"/>
                </a:solidFill>
              </a:rPr>
              <a:t>세부 주소 </a:t>
            </a:r>
            <a:r>
              <a:rPr lang="en-US" altLang="ko-KR"/>
              <a:t>or </a:t>
            </a:r>
            <a:r>
              <a:rPr lang="ko-KR" altLang="en-US"/>
              <a:t>위도</a:t>
            </a:r>
            <a:r>
              <a:rPr lang="en-US" altLang="ko-KR"/>
              <a:t>/</a:t>
            </a:r>
            <a:r>
              <a:rPr lang="ko-KR" altLang="en-US"/>
              <a:t>경도 좌표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015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114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103</cp:revision>
  <dcterms:created xsi:type="dcterms:W3CDTF">2021-02-03T04:27:58Z</dcterms:created>
  <dcterms:modified xsi:type="dcterms:W3CDTF">2021-02-04T03:14:41Z</dcterms:modified>
</cp:coreProperties>
</file>