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74" r:id="rId8"/>
    <p:sldId id="261" r:id="rId9"/>
    <p:sldId id="262" r:id="rId10"/>
    <p:sldId id="275" r:id="rId11"/>
    <p:sldId id="276" r:id="rId12"/>
    <p:sldId id="278" r:id="rId13"/>
    <p:sldId id="279" r:id="rId14"/>
    <p:sldId id="280" r:id="rId15"/>
    <p:sldId id="281" r:id="rId16"/>
    <p:sldId id="273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0199" y="3759374"/>
            <a:ext cx="14455243" cy="5919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사이트 개발</a:t>
            </a:r>
            <a:endParaRPr lang="en-US" sz="9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184" y="5829300"/>
            <a:ext cx="13363129" cy="12288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3</a:t>
            </a:r>
            <a:r>
              <a:rPr lang="ko-KR" alt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90600" y="615907"/>
            <a:ext cx="614184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에스코어 드림 4 Regular" pitchFamily="34" charset="0"/>
              </a:rPr>
              <a:t>인터페이스 개발 프로젝트</a:t>
            </a:r>
            <a:endParaRPr lang="en-US" sz="2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02000" y="7810500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877801" y="9396633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7011895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1368E-88EA-4D6A-8962-3AB0FDA82B88}"/>
              </a:ext>
            </a:extLst>
          </p:cNvPr>
          <p:cNvSpPr txBox="1"/>
          <p:nvPr/>
        </p:nvSpPr>
        <p:spPr>
          <a:xfrm>
            <a:off x="17062847" y="1485900"/>
            <a:ext cx="615553" cy="487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인터페이스   개발   프로젝트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2795" y="34556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1">
              <a:lnSpc>
                <a:spcPct val="150000"/>
              </a:lnSpc>
            </a:pPr>
            <a:r>
              <a:rPr lang="en-US" altLang="ko-KR" sz="6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DataBase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478991" y="9734978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0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55"/>
            <a:ext cx="4598987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3"/>
            <a:ext cx="13886159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프로젝트 구현 및 결과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78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2795" y="34556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1">
              <a:lnSpc>
                <a:spcPct val="150000"/>
              </a:lnSpc>
            </a:pPr>
            <a:r>
              <a:rPr lang="en-US" altLang="ko-KR" sz="6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DataBase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478991" y="9734978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01 제목을 입력해주세요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A369D-4406-49CF-825E-0CB656BE511A}"/>
              </a:ext>
            </a:extLst>
          </p:cNvPr>
          <p:cNvSpPr txBox="1"/>
          <p:nvPr/>
        </p:nvSpPr>
        <p:spPr>
          <a:xfrm>
            <a:off x="2590800" y="3137218"/>
            <a:ext cx="6096000" cy="87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4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메인페이지</a:t>
            </a:r>
            <a:endParaRPr lang="en-US" altLang="ko-KR" sz="4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7F70B-FC69-46A9-9290-7529CBC19E87}"/>
              </a:ext>
            </a:extLst>
          </p:cNvPr>
          <p:cNvSpPr txBox="1"/>
          <p:nvPr/>
        </p:nvSpPr>
        <p:spPr>
          <a:xfrm>
            <a:off x="2652167" y="4381436"/>
            <a:ext cx="6096000" cy="87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40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게시판</a:t>
            </a:r>
            <a:endParaRPr lang="en-US" altLang="ko-KR" sz="4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92D9E-288E-40C4-86AD-2D58C4F50F76}"/>
              </a:ext>
            </a:extLst>
          </p:cNvPr>
          <p:cNvSpPr txBox="1"/>
          <p:nvPr/>
        </p:nvSpPr>
        <p:spPr>
          <a:xfrm>
            <a:off x="2692269" y="5518518"/>
            <a:ext cx="6096000" cy="87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</a:t>
            </a:r>
            <a:endParaRPr lang="en-US" altLang="ko-KR" sz="4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22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2795" y="34556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1">
              <a:lnSpc>
                <a:spcPct val="150000"/>
              </a:lnSpc>
            </a:pPr>
            <a:r>
              <a:rPr lang="en-US" altLang="ko-KR" sz="6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DataBase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478991" y="9734978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3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55"/>
            <a:ext cx="4598987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카페24 당당해" pitchFamily="34" charset="0"/>
              </a:rPr>
              <a:t>04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3"/>
            <a:ext cx="13886159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프로젝트 결론 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78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7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2795" y="34556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1">
              <a:lnSpc>
                <a:spcPct val="150000"/>
              </a:lnSpc>
            </a:pPr>
            <a:endParaRPr lang="en-US" altLang="ko-KR" sz="6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78991" y="9734978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01 제목을 입력해주세요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0B80A-84A1-4AF0-B535-20ECE3A11A3C}"/>
              </a:ext>
            </a:extLst>
          </p:cNvPr>
          <p:cNvSpPr txBox="1"/>
          <p:nvPr/>
        </p:nvSpPr>
        <p:spPr>
          <a:xfrm>
            <a:off x="2142836" y="1745979"/>
            <a:ext cx="14240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문제점 </a:t>
            </a:r>
            <a:r>
              <a:rPr lang="en-US" altLang="ko-KR" sz="3200" dirty="0"/>
              <a:t>/ </a:t>
            </a:r>
            <a:r>
              <a:rPr lang="ko-KR" altLang="en-US" sz="3200" dirty="0" err="1"/>
              <a:t>아쉬운점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숙소 </a:t>
            </a:r>
            <a:r>
              <a:rPr lang="ko-KR" altLang="en-US" sz="3200" dirty="0" err="1"/>
              <a:t>정보랑</a:t>
            </a:r>
            <a:r>
              <a:rPr lang="ko-KR" altLang="en-US" sz="3200" dirty="0"/>
              <a:t> 커뮤니티를 연결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추후 개선 방향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여행 관련 정보</a:t>
            </a:r>
            <a:r>
              <a:rPr lang="en-US" altLang="ko-KR" sz="3200" dirty="0"/>
              <a:t>, </a:t>
            </a:r>
            <a:r>
              <a:rPr lang="ko-KR" altLang="en-US" sz="3200" dirty="0"/>
              <a:t>투어 정보 연결</a:t>
            </a:r>
            <a:r>
              <a:rPr lang="en-US" altLang="ko-KR" sz="3200" dirty="0"/>
              <a:t>, </a:t>
            </a:r>
            <a:r>
              <a:rPr lang="ko-KR" altLang="en-US" sz="3200" dirty="0"/>
              <a:t>동행인 모집</a:t>
            </a:r>
            <a:r>
              <a:rPr lang="en-US" altLang="ko-KR" sz="3200" dirty="0"/>
              <a:t> </a:t>
            </a:r>
            <a:r>
              <a:rPr lang="ko-KR" altLang="en-US" sz="3200" dirty="0"/>
              <a:t>등등</a:t>
            </a:r>
            <a:r>
              <a:rPr lang="en-US" altLang="ko-KR" sz="3200" dirty="0"/>
              <a:t>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마지막 소감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초반에 팀원들과 함께 기획했던 기능들을 모두 구현 완료해서 좋았다</a:t>
            </a:r>
            <a:r>
              <a:rPr lang="en-US" altLang="ko-KR" sz="3200" dirty="0"/>
              <a:t>….</a:t>
            </a:r>
          </a:p>
          <a:p>
            <a:pPr marL="914400" lvl="1" indent="-457200">
              <a:buFontTx/>
              <a:buChar char="-"/>
            </a:pPr>
            <a:r>
              <a:rPr lang="ko-KR" altLang="en-US" sz="3200" dirty="0" err="1"/>
              <a:t>협업툴인</a:t>
            </a:r>
            <a:r>
              <a:rPr lang="ko-KR" altLang="en-US" sz="3200" dirty="0"/>
              <a:t> </a:t>
            </a:r>
            <a:r>
              <a:rPr lang="en-US" altLang="ko-KR" sz="3200" dirty="0"/>
              <a:t>git / </a:t>
            </a:r>
            <a:r>
              <a:rPr lang="en-US" altLang="ko-KR" sz="3200" dirty="0" err="1"/>
              <a:t>github</a:t>
            </a:r>
            <a:r>
              <a:rPr lang="en-US" altLang="ko-KR" sz="3200" dirty="0"/>
              <a:t> </a:t>
            </a:r>
            <a:r>
              <a:rPr lang="ko-KR" altLang="en-US" sz="3200" dirty="0"/>
              <a:t>로 프로젝트를 관리해 볼 수 있는 좋은 경험이었다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371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61"/>
            <a:ext cx="3180952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902"/>
            <a:ext cx="11756130" cy="16518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61"/>
            <a:ext cx="614184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61"/>
            <a:ext cx="3666667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80"/>
            <a:ext cx="16113273" cy="31035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78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4819" y="9415145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2379382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9542255" y="589552"/>
            <a:ext cx="4657494" cy="21625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</a:t>
            </a:r>
            <a:endParaRPr lang="en-US" sz="1400" dirty="0"/>
          </a:p>
        </p:txBody>
      </p:sp>
      <p:sp>
        <p:nvSpPr>
          <p:cNvPr id="10" name="Object 10"/>
          <p:cNvSpPr txBox="1"/>
          <p:nvPr/>
        </p:nvSpPr>
        <p:spPr>
          <a:xfrm>
            <a:off x="5154819" y="2192273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sz="1400" dirty="0"/>
          </a:p>
        </p:txBody>
      </p:sp>
      <p:sp>
        <p:nvSpPr>
          <p:cNvPr id="11" name="Object 11"/>
          <p:cNvSpPr txBox="1"/>
          <p:nvPr/>
        </p:nvSpPr>
        <p:spPr>
          <a:xfrm>
            <a:off x="5123538" y="3060493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프로젝트 배경 및 팀 소개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116450" y="3695700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sz="1400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5" name="Object 10">
            <a:extLst>
              <a:ext uri="{FF2B5EF4-FFF2-40B4-BE49-F238E27FC236}">
                <a16:creationId xmlns:a16="http://schemas.microsoft.com/office/drawing/2014/main" id="{DB089AA9-A5F6-40DB-A45A-604176CDDA98}"/>
              </a:ext>
            </a:extLst>
          </p:cNvPr>
          <p:cNvSpPr txBox="1"/>
          <p:nvPr/>
        </p:nvSpPr>
        <p:spPr>
          <a:xfrm>
            <a:off x="5123538" y="5188033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sz="1400" dirty="0"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D80C26F3-384F-44FF-8265-02A53BBBA134}"/>
              </a:ext>
            </a:extLst>
          </p:cNvPr>
          <p:cNvSpPr txBox="1"/>
          <p:nvPr/>
        </p:nvSpPr>
        <p:spPr>
          <a:xfrm>
            <a:off x="5123538" y="4569018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spcBef>
                <a:spcPts val="900"/>
              </a:spcBef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프로젝트 설계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70A67E42-E9A2-4CE3-9914-250F93F91CD8}"/>
              </a:ext>
            </a:extLst>
          </p:cNvPr>
          <p:cNvSpPr txBox="1"/>
          <p:nvPr/>
        </p:nvSpPr>
        <p:spPr>
          <a:xfrm>
            <a:off x="5159288" y="6645107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04</a:t>
            </a:r>
            <a:endParaRPr lang="en-US" sz="1400" dirty="0"/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2C171D5F-CA90-4DBC-A8F9-BC490E22F0C4}"/>
              </a:ext>
            </a:extLst>
          </p:cNvPr>
          <p:cNvSpPr txBox="1"/>
          <p:nvPr/>
        </p:nvSpPr>
        <p:spPr>
          <a:xfrm>
            <a:off x="5159288" y="6180365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spcBef>
                <a:spcPts val="900"/>
              </a:spcBef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프로젝트 구현 및 결과</a:t>
            </a: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B8387FF-E34D-4B51-BCF3-03AE48110232}"/>
              </a:ext>
            </a:extLst>
          </p:cNvPr>
          <p:cNvSpPr txBox="1"/>
          <p:nvPr/>
        </p:nvSpPr>
        <p:spPr>
          <a:xfrm>
            <a:off x="5159288" y="7529754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spcBef>
                <a:spcPts val="900"/>
              </a:spcBef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rPr>
              <a:t>03</a:t>
            </a:r>
            <a:endParaRPr 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55"/>
            <a:ext cx="4598987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rPr>
              <a:t>01</a:t>
            </a:r>
            <a:endParaRPr 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3"/>
            <a:ext cx="13886159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rPr>
              <a:t>프로젝트 배경 및 팀 소개</a:t>
            </a:r>
            <a:endParaRPr 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C745739-9D10-4029-9EFB-C629CF67F8C6}"/>
              </a:ext>
            </a:extLst>
          </p:cNvPr>
          <p:cNvSpPr/>
          <p:nvPr/>
        </p:nvSpPr>
        <p:spPr>
          <a:xfrm>
            <a:off x="1549381" y="3025377"/>
            <a:ext cx="9063353" cy="3125949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7297400" y="1409700"/>
            <a:ext cx="138653" cy="6804269"/>
            <a:chOff x="17394243" y="5222914"/>
            <a:chExt cx="124275" cy="28137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822344" y="8420203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00200" y="2019300"/>
            <a:ext cx="8819093" cy="1176936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1">
              <a:lnSpc>
                <a:spcPct val="150000"/>
              </a:lnSpc>
            </a:pPr>
            <a:r>
              <a:rPr lang="ko-KR" altLang="en-US" sz="3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팀원들 공통 관심사</a:t>
            </a:r>
            <a:endParaRPr lang="en-US" altLang="ko-KR" sz="36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61382661-5C93-4BE7-A14C-5D89FD8F9284}"/>
              </a:ext>
            </a:extLst>
          </p:cNvPr>
          <p:cNvSpPr txBox="1"/>
          <p:nvPr/>
        </p:nvSpPr>
        <p:spPr>
          <a:xfrm>
            <a:off x="755104" y="467205"/>
            <a:ext cx="10228059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300" dirty="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rPr>
              <a:t>01. </a:t>
            </a:r>
            <a:r>
              <a:rPr lang="ko-KR" altLang="en-US" sz="6300" dirty="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rPr>
              <a:t>프로젝트 배경</a:t>
            </a:r>
            <a:endParaRPr 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5" name="Picture 6" descr="Image result for airbnb 로고">
            <a:extLst>
              <a:ext uri="{FF2B5EF4-FFF2-40B4-BE49-F238E27FC236}">
                <a16:creationId xmlns:a16="http://schemas.microsoft.com/office/drawing/2014/main" id="{559240D8-BB86-43C7-A5FC-09859915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496" y="3140333"/>
            <a:ext cx="2574904" cy="24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7FA04EE-7462-46B7-9A4A-3163BA4BACFB}"/>
              </a:ext>
            </a:extLst>
          </p:cNvPr>
          <p:cNvSpPr/>
          <p:nvPr/>
        </p:nvSpPr>
        <p:spPr>
          <a:xfrm rot="5400000">
            <a:off x="8811166" y="5612495"/>
            <a:ext cx="750066" cy="2895599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30510-B666-4C6D-8F4A-C920CF20CA39}"/>
              </a:ext>
            </a:extLst>
          </p:cNvPr>
          <p:cNvSpPr txBox="1"/>
          <p:nvPr/>
        </p:nvSpPr>
        <p:spPr>
          <a:xfrm>
            <a:off x="1828530" y="3360258"/>
            <a:ext cx="9144000" cy="232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정보 활용하여</a:t>
            </a:r>
            <a:r>
              <a:rPr lang="en-US" altLang="ko-KR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맵핑</a:t>
            </a:r>
            <a:endParaRPr lang="en-US" altLang="ko-KR" sz="3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571500" indent="-5715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이용자가 많은 사이트의 포맷 구현</a:t>
            </a:r>
            <a:endParaRPr lang="en-US" altLang="ko-KR" sz="3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(UI</a:t>
            </a: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r>
              <a:rPr lang="en-US" altLang="ko-KR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스타일</a:t>
            </a:r>
            <a:r>
              <a:rPr lang="en-US" altLang="ko-KR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구성 등</a:t>
            </a:r>
            <a:r>
              <a:rPr lang="en-US" altLang="ko-KR" sz="3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7876613-BB2B-4E04-8AC1-9C09E40585D2}"/>
              </a:ext>
            </a:extLst>
          </p:cNvPr>
          <p:cNvSpPr/>
          <p:nvPr/>
        </p:nvSpPr>
        <p:spPr>
          <a:xfrm>
            <a:off x="1648473" y="7969263"/>
            <a:ext cx="14244057" cy="1867417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기존의 숙박 예약 사이트 </a:t>
            </a:r>
            <a:r>
              <a:rPr lang="en-US" altLang="ko-KR" sz="4000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sz="4000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커뮤니티 기능</a:t>
            </a:r>
            <a:endParaRPr lang="en-US" altLang="ko-KR" sz="4000" b="1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317DE3D7-2277-43BC-9AEE-08D91DBF05F4}"/>
              </a:ext>
            </a:extLst>
          </p:cNvPr>
          <p:cNvSpPr/>
          <p:nvPr/>
        </p:nvSpPr>
        <p:spPr>
          <a:xfrm>
            <a:off x="11535801" y="3981460"/>
            <a:ext cx="903655" cy="934813"/>
          </a:xfrm>
          <a:prstGeom prst="chevron">
            <a:avLst>
              <a:gd name="adj" fmla="val 52353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E84D23-18FB-4CEC-98A8-E576217A28D7}"/>
              </a:ext>
            </a:extLst>
          </p:cNvPr>
          <p:cNvSpPr/>
          <p:nvPr/>
        </p:nvSpPr>
        <p:spPr>
          <a:xfrm>
            <a:off x="609601" y="4367078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검색 기능 구현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38765" y="9200008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78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56155" y="558916"/>
            <a:ext cx="10228059" cy="1441058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630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defRPr>
            </a:lvl1pPr>
          </a:lstStyle>
          <a:p>
            <a:r>
              <a:rPr lang="en-US" altLang="ko-KR" dirty="0"/>
              <a:t>01. </a:t>
            </a:r>
            <a:r>
              <a:rPr lang="ko-KR" altLang="en-US" dirty="0"/>
              <a:t>팀원 및 역할 소개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24944" y="3216783"/>
            <a:ext cx="3215835" cy="790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kern="0" spc="-1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카페24 당당해" pitchFamily="34" charset="0"/>
              </a:rPr>
              <a:t>안도현</a:t>
            </a:r>
            <a:endParaRPr lang="en-US" sz="5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1863C0-E0FB-4779-AE48-9AA92067D0AE}"/>
              </a:ext>
            </a:extLst>
          </p:cNvPr>
          <p:cNvSpPr/>
          <p:nvPr/>
        </p:nvSpPr>
        <p:spPr>
          <a:xfrm>
            <a:off x="609600" y="5929906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맵핑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E07E37-C6BB-4DC4-8318-B5D5154AE21A}"/>
              </a:ext>
            </a:extLst>
          </p:cNvPr>
          <p:cNvSpPr/>
          <p:nvPr/>
        </p:nvSpPr>
        <p:spPr>
          <a:xfrm>
            <a:off x="4949236" y="4367078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 기능 구현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D8157F6F-C9D1-48E4-A63F-01D15B509400}"/>
              </a:ext>
            </a:extLst>
          </p:cNvPr>
          <p:cNvSpPr txBox="1"/>
          <p:nvPr/>
        </p:nvSpPr>
        <p:spPr>
          <a:xfrm>
            <a:off x="5864579" y="3216783"/>
            <a:ext cx="3215835" cy="790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kern="0" spc="-100" dirty="0" err="1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카페24 당당해" pitchFamily="34" charset="0"/>
              </a:rPr>
              <a:t>노한수</a:t>
            </a:r>
            <a:endParaRPr lang="en-US" sz="5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9BB8EF5-5E0A-4B7A-8008-F1AF130EEB26}"/>
              </a:ext>
            </a:extLst>
          </p:cNvPr>
          <p:cNvSpPr/>
          <p:nvPr/>
        </p:nvSpPr>
        <p:spPr>
          <a:xfrm>
            <a:off x="4949235" y="5929906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 작성 기능 구현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EC999E-A0C0-4201-8CF6-3E3B7399BF92}"/>
              </a:ext>
            </a:extLst>
          </p:cNvPr>
          <p:cNvSpPr/>
          <p:nvPr/>
        </p:nvSpPr>
        <p:spPr>
          <a:xfrm>
            <a:off x="9283787" y="4367078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33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스크래핑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143220E4-86C2-4B61-8383-67F7B02A7B7F}"/>
              </a:ext>
            </a:extLst>
          </p:cNvPr>
          <p:cNvSpPr txBox="1"/>
          <p:nvPr/>
        </p:nvSpPr>
        <p:spPr>
          <a:xfrm>
            <a:off x="10199130" y="3216783"/>
            <a:ext cx="3215835" cy="790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kern="0" spc="-100" dirty="0" err="1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카페24 당당해" pitchFamily="34" charset="0"/>
              </a:rPr>
              <a:t>송보미</a:t>
            </a:r>
            <a:endParaRPr lang="en-US" sz="5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F599C42-4D33-4D80-B2A1-79C7F42AD08C}"/>
              </a:ext>
            </a:extLst>
          </p:cNvPr>
          <p:cNvSpPr/>
          <p:nvPr/>
        </p:nvSpPr>
        <p:spPr>
          <a:xfrm>
            <a:off x="9283786" y="5929906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  <a:r>
              <a:rPr lang="en-US" altLang="ko-KR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구현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E481DE8-50A4-4181-B6EB-0B5E87986C56}"/>
              </a:ext>
            </a:extLst>
          </p:cNvPr>
          <p:cNvSpPr/>
          <p:nvPr/>
        </p:nvSpPr>
        <p:spPr>
          <a:xfrm>
            <a:off x="13623422" y="4367078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메인 페이지 구현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3C8AE586-25C0-4C9C-9447-B042CF393035}"/>
              </a:ext>
            </a:extLst>
          </p:cNvPr>
          <p:cNvSpPr txBox="1"/>
          <p:nvPr/>
        </p:nvSpPr>
        <p:spPr>
          <a:xfrm>
            <a:off x="14538765" y="3216783"/>
            <a:ext cx="3215835" cy="790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kern="0" spc="-100" dirty="0" err="1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카페24 당당해" pitchFamily="34" charset="0"/>
              </a:rPr>
              <a:t>최문선</a:t>
            </a:r>
            <a:endParaRPr lang="en-US" sz="5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E0F908-A119-421E-9A1D-8A2C6986DDCD}"/>
              </a:ext>
            </a:extLst>
          </p:cNvPr>
          <p:cNvSpPr/>
          <p:nvPr/>
        </p:nvSpPr>
        <p:spPr>
          <a:xfrm>
            <a:off x="13623421" y="5929906"/>
            <a:ext cx="3945947" cy="1203208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빠른 검색 기능 구현</a:t>
            </a:r>
            <a:endParaRPr lang="en-US" altLang="ko-KR" sz="33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38765" y="9200008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78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56155" y="558916"/>
            <a:ext cx="10228059" cy="1441058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6300">
                <a:solidFill>
                  <a:srgbClr val="59595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카페24 당당해" pitchFamily="34" charset="0"/>
              </a:defRPr>
            </a:lvl1pPr>
          </a:lstStyle>
          <a:p>
            <a:r>
              <a:rPr lang="en-US" altLang="ko-KR" dirty="0"/>
              <a:t>01. </a:t>
            </a:r>
            <a:r>
              <a:rPr lang="ko-KR" altLang="en-US" dirty="0"/>
              <a:t>일정</a:t>
            </a:r>
            <a:endParaRPr 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1C27BF-C727-4188-B732-0661E0251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"/>
          <a:stretch/>
        </p:blipFill>
        <p:spPr>
          <a:xfrm>
            <a:off x="1007558" y="2620503"/>
            <a:ext cx="16289841" cy="617289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907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55"/>
            <a:ext cx="4598987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3"/>
            <a:ext cx="13886159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프로젝트 설계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78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3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96938" y="547518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E896FB-F8DA-4001-A845-B666DF4500AB}"/>
              </a:ext>
            </a:extLst>
          </p:cNvPr>
          <p:cNvSpPr/>
          <p:nvPr/>
        </p:nvSpPr>
        <p:spPr>
          <a:xfrm>
            <a:off x="8001000" y="3223049"/>
            <a:ext cx="3631095" cy="795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AirBnB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D8D7CC-3230-433C-9779-4AD538FF742E}"/>
              </a:ext>
            </a:extLst>
          </p:cNvPr>
          <p:cNvSpPr/>
          <p:nvPr/>
        </p:nvSpPr>
        <p:spPr>
          <a:xfrm>
            <a:off x="7212496" y="502865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숙소 조회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3B1447D-C3E5-48B7-8F8D-44A02CB54BCC}"/>
              </a:ext>
            </a:extLst>
          </p:cNvPr>
          <p:cNvSpPr/>
          <p:nvPr/>
        </p:nvSpPr>
        <p:spPr>
          <a:xfrm>
            <a:off x="10167730" y="502865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회원 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367FC19-0B2A-4A3C-ACF0-BBCF764DFBAC}"/>
              </a:ext>
            </a:extLst>
          </p:cNvPr>
          <p:cNvSpPr/>
          <p:nvPr/>
        </p:nvSpPr>
        <p:spPr>
          <a:xfrm>
            <a:off x="4257262" y="5045222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DA9D77-69C0-436F-BAC9-A63A10B1743D}"/>
              </a:ext>
            </a:extLst>
          </p:cNvPr>
          <p:cNvSpPr/>
          <p:nvPr/>
        </p:nvSpPr>
        <p:spPr>
          <a:xfrm>
            <a:off x="13122964" y="5028655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29855D-E413-4560-A6DF-5F7A77E249AA}"/>
              </a:ext>
            </a:extLst>
          </p:cNvPr>
          <p:cNvSpPr/>
          <p:nvPr/>
        </p:nvSpPr>
        <p:spPr>
          <a:xfrm>
            <a:off x="4257261" y="5760840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빠른 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F63CFE-05B2-4B27-A91C-681C1FF964C3}"/>
              </a:ext>
            </a:extLst>
          </p:cNvPr>
          <p:cNvSpPr/>
          <p:nvPr/>
        </p:nvSpPr>
        <p:spPr>
          <a:xfrm>
            <a:off x="4257261" y="6377066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메뉴바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617A93-78B1-4F79-A4A2-9A93DC59427B}"/>
              </a:ext>
            </a:extLst>
          </p:cNvPr>
          <p:cNvSpPr/>
          <p:nvPr/>
        </p:nvSpPr>
        <p:spPr>
          <a:xfrm>
            <a:off x="7212496" y="5760840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리스트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F24AF5D-0A26-44FF-921C-1661981B1D49}"/>
              </a:ext>
            </a:extLst>
          </p:cNvPr>
          <p:cNvSpPr/>
          <p:nvPr/>
        </p:nvSpPr>
        <p:spPr>
          <a:xfrm>
            <a:off x="7212496" y="6377066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검색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F01DD18-62C0-4D7E-80BE-22F2A1AE5A8D}"/>
              </a:ext>
            </a:extLst>
          </p:cNvPr>
          <p:cNvSpPr/>
          <p:nvPr/>
        </p:nvSpPr>
        <p:spPr>
          <a:xfrm>
            <a:off x="10167730" y="5760840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회원가입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C9DD0B-81C5-4663-BEEF-A390C385B6CD}"/>
              </a:ext>
            </a:extLst>
          </p:cNvPr>
          <p:cNvSpPr/>
          <p:nvPr/>
        </p:nvSpPr>
        <p:spPr>
          <a:xfrm>
            <a:off x="10167730" y="6377066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FFEB70-CC36-4D53-9D09-C5D78C51D442}"/>
              </a:ext>
            </a:extLst>
          </p:cNvPr>
          <p:cNvSpPr/>
          <p:nvPr/>
        </p:nvSpPr>
        <p:spPr>
          <a:xfrm>
            <a:off x="10167730" y="6993292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로그아웃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7EC69A-1668-46B9-A514-C7B482DAE0CB}"/>
              </a:ext>
            </a:extLst>
          </p:cNvPr>
          <p:cNvSpPr/>
          <p:nvPr/>
        </p:nvSpPr>
        <p:spPr>
          <a:xfrm>
            <a:off x="13182598" y="5760840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목록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570B16-7692-42A0-9910-605622D34494}"/>
              </a:ext>
            </a:extLst>
          </p:cNvPr>
          <p:cNvSpPr/>
          <p:nvPr/>
        </p:nvSpPr>
        <p:spPr>
          <a:xfrm>
            <a:off x="13182598" y="6377066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B7DA88-7952-437A-9174-165A889ACFDC}"/>
              </a:ext>
            </a:extLst>
          </p:cNvPr>
          <p:cNvSpPr/>
          <p:nvPr/>
        </p:nvSpPr>
        <p:spPr>
          <a:xfrm>
            <a:off x="13182598" y="6993292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6995F-1D28-4533-AADA-2A3362DCA713}"/>
              </a:ext>
            </a:extLst>
          </p:cNvPr>
          <p:cNvSpPr/>
          <p:nvPr/>
        </p:nvSpPr>
        <p:spPr>
          <a:xfrm>
            <a:off x="7212496" y="6993292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CF1E8BC-70D7-49AF-A334-55F2FCD76E1A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 rot="5400000">
            <a:off x="7048502" y="2277175"/>
            <a:ext cx="1027043" cy="45090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2C18FB8-BAE5-4247-8F1E-0A710D3A1202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rot="16200000" flipH="1">
            <a:off x="11489635" y="2345091"/>
            <a:ext cx="1010476" cy="43566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4DA1158-4260-499F-B0D0-0694B9A8C2EF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5400000">
            <a:off x="8534402" y="3746509"/>
            <a:ext cx="1010477" cy="15538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D77451B-D2ED-489A-9FF6-ED67E7008F0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 rot="16200000" flipH="1">
            <a:off x="10012018" y="3822708"/>
            <a:ext cx="1010477" cy="1401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38C5F04-604E-463E-9524-D983506AC85B}"/>
              </a:ext>
            </a:extLst>
          </p:cNvPr>
          <p:cNvSpPr txBox="1"/>
          <p:nvPr/>
        </p:nvSpPr>
        <p:spPr>
          <a:xfrm>
            <a:off x="2630727" y="722789"/>
            <a:ext cx="6096000" cy="87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</a:t>
            </a:r>
            <a:r>
              <a:rPr lang="en-US" altLang="ko-KR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4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endParaRPr lang="en-US" altLang="ko-KR" sz="4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539A61C-1293-4C3C-B90F-8FD7E76D61CE}"/>
              </a:ext>
            </a:extLst>
          </p:cNvPr>
          <p:cNvSpPr/>
          <p:nvPr/>
        </p:nvSpPr>
        <p:spPr>
          <a:xfrm>
            <a:off x="4257261" y="699329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2795" y="34556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1">
              <a:lnSpc>
                <a:spcPct val="150000"/>
              </a:lnSpc>
            </a:pPr>
            <a:r>
              <a:rPr lang="en-US" altLang="ko-KR" sz="6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DataBase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6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(1)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478991" y="9734978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01 제목을 입력해주세요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BE29E6D-E59A-4C19-9017-0F0EC3A96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2" y="1292166"/>
            <a:ext cx="12039600" cy="8168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301</Words>
  <Application>Microsoft Office PowerPoint</Application>
  <PresentationFormat>사용자 지정</PresentationFormat>
  <Paragraphs>115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?? ??</vt:lpstr>
      <vt:lpstr>12롯데마트드림Bold</vt:lpstr>
      <vt:lpstr>12롯데마트드림Medium</vt:lpstr>
      <vt:lpstr>에스코어 드림 4 Regular</vt:lpstr>
      <vt:lpstr>카페24 당당해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spring_summer27@naver.com</cp:lastModifiedBy>
  <cp:revision>13</cp:revision>
  <dcterms:created xsi:type="dcterms:W3CDTF">2021-02-15T10:06:31Z</dcterms:created>
  <dcterms:modified xsi:type="dcterms:W3CDTF">2021-02-15T02:44:09Z</dcterms:modified>
</cp:coreProperties>
</file>