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7.png"/><Relationship Id="rId21" Type="http://schemas.openxmlformats.org/officeDocument/2006/relationships/image" Target="../media/image68.png"/><Relationship Id="rId7" Type="http://schemas.openxmlformats.org/officeDocument/2006/relationships/image" Target="../media/image36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21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3.png"/><Relationship Id="rId5" Type="http://schemas.openxmlformats.org/officeDocument/2006/relationships/image" Target="../media/image20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98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Relationship Id="rId22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21.png"/><Relationship Id="rId3" Type="http://schemas.openxmlformats.org/officeDocument/2006/relationships/image" Target="../media/image115.png"/><Relationship Id="rId7" Type="http://schemas.openxmlformats.org/officeDocument/2006/relationships/image" Target="../media/image36.png"/><Relationship Id="rId12" Type="http://schemas.openxmlformats.org/officeDocument/2006/relationships/image" Target="../media/image12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119.png"/><Relationship Id="rId5" Type="http://schemas.openxmlformats.org/officeDocument/2006/relationships/image" Target="../media/image116.png"/><Relationship Id="rId10" Type="http://schemas.openxmlformats.org/officeDocument/2006/relationships/image" Target="../media/image118.png"/><Relationship Id="rId4" Type="http://schemas.openxmlformats.org/officeDocument/2006/relationships/image" Target="../media/image66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24.png"/><Relationship Id="rId10" Type="http://schemas.openxmlformats.org/officeDocument/2006/relationships/image" Target="../media/image127.png"/><Relationship Id="rId4" Type="http://schemas.openxmlformats.org/officeDocument/2006/relationships/image" Target="../media/image27.png"/><Relationship Id="rId9" Type="http://schemas.openxmlformats.org/officeDocument/2006/relationships/image" Target="../media/image1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21.png"/><Relationship Id="rId7" Type="http://schemas.openxmlformats.org/officeDocument/2006/relationships/image" Target="../media/image131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33.png"/><Relationship Id="rId5" Type="http://schemas.openxmlformats.org/officeDocument/2006/relationships/image" Target="../media/image20.png"/><Relationship Id="rId10" Type="http://schemas.openxmlformats.org/officeDocument/2006/relationships/image" Target="../media/image37.png"/><Relationship Id="rId4" Type="http://schemas.openxmlformats.org/officeDocument/2006/relationships/image" Target="../media/image129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5.png"/><Relationship Id="rId3" Type="http://schemas.openxmlformats.org/officeDocument/2006/relationships/image" Target="../media/image37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4.png"/><Relationship Id="rId2" Type="http://schemas.openxmlformats.org/officeDocument/2006/relationships/image" Target="../media/image69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39.png"/><Relationship Id="rId5" Type="http://schemas.openxmlformats.org/officeDocument/2006/relationships/image" Target="../media/image20.png"/><Relationship Id="rId15" Type="http://schemas.openxmlformats.org/officeDocument/2006/relationships/image" Target="../media/image127.png"/><Relationship Id="rId10" Type="http://schemas.openxmlformats.org/officeDocument/2006/relationships/image" Target="../media/image138.png"/><Relationship Id="rId19" Type="http://schemas.openxmlformats.org/officeDocument/2006/relationships/image" Target="../media/image146.png"/><Relationship Id="rId4" Type="http://schemas.openxmlformats.org/officeDocument/2006/relationships/image" Target="../media/image134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9.png"/><Relationship Id="rId7" Type="http://schemas.openxmlformats.org/officeDocument/2006/relationships/image" Target="../media/image20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8.png"/><Relationship Id="rId16" Type="http://schemas.openxmlformats.org/officeDocument/2006/relationships/image" Target="../media/image157.png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11" Type="http://schemas.openxmlformats.org/officeDocument/2006/relationships/image" Target="../media/image37.png"/><Relationship Id="rId5" Type="http://schemas.openxmlformats.org/officeDocument/2006/relationships/image" Target="../media/image151.png"/><Relationship Id="rId15" Type="http://schemas.openxmlformats.org/officeDocument/2006/relationships/image" Target="../media/image156.png"/><Relationship Id="rId10" Type="http://schemas.openxmlformats.org/officeDocument/2006/relationships/image" Target="../media/image36.png"/><Relationship Id="rId19" Type="http://schemas.openxmlformats.org/officeDocument/2006/relationships/image" Target="../media/image142.png"/><Relationship Id="rId4" Type="http://schemas.openxmlformats.org/officeDocument/2006/relationships/image" Target="../media/image150.png"/><Relationship Id="rId9" Type="http://schemas.openxmlformats.org/officeDocument/2006/relationships/image" Target="../media/image135.png"/><Relationship Id="rId14" Type="http://schemas.openxmlformats.org/officeDocument/2006/relationships/image" Target="../media/image1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3" Type="http://schemas.openxmlformats.org/officeDocument/2006/relationships/image" Target="../media/image160.png"/><Relationship Id="rId7" Type="http://schemas.openxmlformats.org/officeDocument/2006/relationships/image" Target="../media/image37.png"/><Relationship Id="rId12" Type="http://schemas.openxmlformats.org/officeDocument/2006/relationships/image" Target="../media/image16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64.png"/><Relationship Id="rId5" Type="http://schemas.openxmlformats.org/officeDocument/2006/relationships/image" Target="../media/image125.png"/><Relationship Id="rId15" Type="http://schemas.openxmlformats.org/officeDocument/2006/relationships/image" Target="../media/image132.png"/><Relationship Id="rId10" Type="http://schemas.openxmlformats.org/officeDocument/2006/relationships/image" Target="../media/image163.png"/><Relationship Id="rId4" Type="http://schemas.openxmlformats.org/officeDocument/2006/relationships/image" Target="../media/image20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8.png"/><Relationship Id="rId7" Type="http://schemas.openxmlformats.org/officeDocument/2006/relationships/image" Target="../media/image21.png"/><Relationship Id="rId12" Type="http://schemas.openxmlformats.org/officeDocument/2006/relationships/image" Target="../media/image1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1.png"/><Relationship Id="rId5" Type="http://schemas.openxmlformats.org/officeDocument/2006/relationships/image" Target="../media/image5.png"/><Relationship Id="rId10" Type="http://schemas.openxmlformats.org/officeDocument/2006/relationships/image" Target="../media/image170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0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12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20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20.png"/><Relationship Id="rId21" Type="http://schemas.openxmlformats.org/officeDocument/2006/relationships/image" Target="../media/image56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image" Target="../media/image41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23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21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6.png"/><Relationship Id="rId7" Type="http://schemas.openxmlformats.org/officeDocument/2006/relationships/image" Target="../media/image37.png"/><Relationship Id="rId12" Type="http://schemas.openxmlformats.org/officeDocument/2006/relationships/image" Target="../media/image7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7.png"/><Relationship Id="rId7" Type="http://schemas.openxmlformats.org/officeDocument/2006/relationships/image" Target="../media/image2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79.png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82.png"/><Relationship Id="rId7" Type="http://schemas.openxmlformats.org/officeDocument/2006/relationships/image" Target="../media/image37.png"/><Relationship Id="rId12" Type="http://schemas.openxmlformats.org/officeDocument/2006/relationships/image" Target="../media/image8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86.png"/><Relationship Id="rId5" Type="http://schemas.openxmlformats.org/officeDocument/2006/relationships/image" Target="../media/image2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23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65952" y="617766"/>
            <a:ext cx="3352381" cy="4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7715" y="3516334"/>
            <a:ext cx="9266667" cy="49142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5591" y="7840411"/>
            <a:ext cx="6371429" cy="12285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2105" y="617766"/>
            <a:ext cx="2704762" cy="4476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37629" y="617766"/>
            <a:ext cx="2561905" cy="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903240" y="8311720"/>
            <a:ext cx="847619" cy="6761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04722" y="6005483"/>
            <a:ext cx="8779044" cy="124275"/>
            <a:chOff x="13004722" y="6005483"/>
            <a:chExt cx="8779044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3004722" y="6005483"/>
              <a:ext cx="8779044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40" y="658813"/>
            <a:ext cx="857143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14286" y="-419048"/>
            <a:ext cx="11200000" cy="11200000"/>
            <a:chOff x="-114286" y="-419048"/>
            <a:chExt cx="11200000" cy="11200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14286" y="-419048"/>
              <a:ext cx="11200000" cy="11200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79912" y="1608688"/>
            <a:ext cx="5285714" cy="24285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41091" y="4080836"/>
            <a:ext cx="4838095" cy="77142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73792" y="6102511"/>
            <a:ext cx="7342857" cy="4523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40" y="8311720"/>
            <a:ext cx="809524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1105" y="4559390"/>
            <a:ext cx="9840457" cy="164571"/>
            <a:chOff x="11581105" y="4559390"/>
            <a:chExt cx="9840457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581105" y="4559390"/>
              <a:ext cx="9840457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21266" y="3394725"/>
            <a:ext cx="3137175" cy="3137175"/>
            <a:chOff x="6421266" y="3394725"/>
            <a:chExt cx="3137175" cy="31371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1266" y="3394725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6846" y="5473203"/>
            <a:ext cx="3137175" cy="3137175"/>
            <a:chOff x="5146846" y="5473203"/>
            <a:chExt cx="3137175" cy="313717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6846" y="5473203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34117" y="5473203"/>
            <a:ext cx="3137175" cy="3137175"/>
            <a:chOff x="7834117" y="5473203"/>
            <a:chExt cx="3137175" cy="31371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4117" y="5473203"/>
              <a:ext cx="3137175" cy="313717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0504" y="1323128"/>
            <a:ext cx="6809524" cy="14380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55664" y="1784797"/>
            <a:ext cx="4028571" cy="7714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55987" y="5802579"/>
            <a:ext cx="1212227" cy="200925"/>
            <a:chOff x="4455987" y="5802579"/>
            <a:chExt cx="1212227" cy="2009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4455987" y="5802579"/>
              <a:ext cx="1212227" cy="2009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97786" y="3684137"/>
            <a:ext cx="1401369" cy="200925"/>
            <a:chOff x="8997786" y="3684137"/>
            <a:chExt cx="1401369" cy="20092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97786" y="3684137"/>
              <a:ext cx="1401369" cy="2009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47483" y="6361667"/>
            <a:ext cx="1187141" cy="200925"/>
            <a:chOff x="10847483" y="6361667"/>
            <a:chExt cx="1187141" cy="20092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47483" y="6361667"/>
              <a:ext cx="1187141" cy="20092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43322" y="3561918"/>
            <a:ext cx="1771429" cy="49523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29556" y="4555630"/>
            <a:ext cx="1485714" cy="109523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25310" y="6230923"/>
            <a:ext cx="1771429" cy="49523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15239" y="5681359"/>
            <a:ext cx="1942857" cy="49523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16318" y="3756816"/>
            <a:ext cx="1123810" cy="109523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53349" y="6904059"/>
            <a:ext cx="1485714" cy="109523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140111" y="6105246"/>
            <a:ext cx="1190476" cy="109523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534617" y="6904059"/>
            <a:ext cx="1485714" cy="109523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821379" y="6105246"/>
            <a:ext cx="1171429" cy="109523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595140" y="4104512"/>
            <a:ext cx="3923810" cy="91428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233513" y="6740048"/>
            <a:ext cx="2904762" cy="8476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18227" y="6167357"/>
            <a:ext cx="2942857" cy="8476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41629" y="9704502"/>
            <a:ext cx="2276190" cy="361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23808" y="-249981"/>
            <a:ext cx="5861906" cy="9769941"/>
            <a:chOff x="1823808" y="-249981"/>
            <a:chExt cx="5861906" cy="97699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808" y="-249981"/>
              <a:ext cx="5861906" cy="976994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097" y="1176141"/>
            <a:ext cx="800000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09524" y="9460571"/>
            <a:ext cx="18857143" cy="164571"/>
            <a:chOff x="-209524" y="9460571"/>
            <a:chExt cx="18857143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09524" y="9460571"/>
              <a:ext cx="18857143" cy="1645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38759" y="9704502"/>
            <a:ext cx="2990476" cy="3619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89352" y="1323128"/>
            <a:ext cx="6809524" cy="14380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9107" y="2622893"/>
            <a:ext cx="4028571" cy="7714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42611" y="5682531"/>
            <a:ext cx="2180952" cy="6476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82274" y="6336672"/>
            <a:ext cx="6390476" cy="4380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21726" y="5877520"/>
            <a:ext cx="264808" cy="264808"/>
            <a:chOff x="9121726" y="5877520"/>
            <a:chExt cx="264808" cy="2648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21726" y="5877520"/>
              <a:ext cx="264808" cy="26480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39933" y="7120626"/>
            <a:ext cx="2161905" cy="64761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58464" y="7774767"/>
            <a:ext cx="6390476" cy="4380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2857" y="7334663"/>
            <a:ext cx="264808" cy="264808"/>
            <a:chOff x="9142857" y="7334663"/>
            <a:chExt cx="264808" cy="26480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42857" y="7334663"/>
              <a:ext cx="264808" cy="26480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42611" y="4244436"/>
            <a:ext cx="2114286" cy="64761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82274" y="4898576"/>
            <a:ext cx="6390476" cy="4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21726" y="4439425"/>
            <a:ext cx="264808" cy="264808"/>
            <a:chOff x="9121726" y="4439425"/>
            <a:chExt cx="264808" cy="26480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21726" y="4439425"/>
              <a:ext cx="264808" cy="2648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1627" y="1684082"/>
            <a:ext cx="4371429" cy="46380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9650" y="5279927"/>
            <a:ext cx="8942857" cy="18857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56326" y="6914516"/>
            <a:ext cx="7609524" cy="74285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7515" y="8311720"/>
            <a:ext cx="828571" cy="6761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9539" y="445620"/>
            <a:ext cx="885714" cy="12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38759" y="9704502"/>
            <a:ext cx="2990476" cy="3619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40" y="8311720"/>
            <a:ext cx="828571" cy="6761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78189" y="-869794"/>
            <a:ext cx="4223144" cy="5630934"/>
            <a:chOff x="12278189" y="-869794"/>
            <a:chExt cx="4223144" cy="56309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78189" y="-869794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78189" y="4939730"/>
            <a:ext cx="4223144" cy="5630934"/>
            <a:chOff x="12278189" y="4939730"/>
            <a:chExt cx="4223144" cy="56309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8189" y="4939730"/>
              <a:ext cx="4223144" cy="5630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1629" y="9704502"/>
            <a:ext cx="2276190" cy="3619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2409" y="1323128"/>
            <a:ext cx="6809524" cy="14380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2163" y="2622893"/>
            <a:ext cx="4028571" cy="7714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5914" y="5920957"/>
            <a:ext cx="9304762" cy="25619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6218" y="1323128"/>
            <a:ext cx="4571429" cy="24666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5972" y="3601272"/>
            <a:ext cx="4028571" cy="7714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515" y="8311720"/>
            <a:ext cx="857143" cy="67619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9539" y="445620"/>
            <a:ext cx="885714" cy="12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16662" y="2474790"/>
            <a:ext cx="8759663" cy="396870"/>
            <a:chOff x="8516662" y="2474790"/>
            <a:chExt cx="8759663" cy="3968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516662" y="2474790"/>
              <a:ext cx="8759663" cy="3968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24275" y="2778466"/>
            <a:ext cx="8152311" cy="396870"/>
            <a:chOff x="9924275" y="2778466"/>
            <a:chExt cx="8152311" cy="3968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9924275" y="2778466"/>
              <a:ext cx="8152311" cy="3968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65941" y="1875323"/>
            <a:ext cx="9958597" cy="396870"/>
            <a:chOff x="10165941" y="1875323"/>
            <a:chExt cx="9958597" cy="3968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0165941" y="1875323"/>
              <a:ext cx="9958597" cy="3968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89973" y="2878501"/>
            <a:ext cx="7952240" cy="396870"/>
            <a:chOff x="12289973" y="2878501"/>
            <a:chExt cx="7952240" cy="39687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2289973" y="2878501"/>
              <a:ext cx="7952240" cy="3968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82352" y="3272367"/>
            <a:ext cx="7164509" cy="396870"/>
            <a:chOff x="8182352" y="3272367"/>
            <a:chExt cx="7164509" cy="3968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8182352" y="3272367"/>
              <a:ext cx="7164509" cy="39687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59724" y="7158707"/>
            <a:ext cx="6619048" cy="129523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38759" y="9704502"/>
            <a:ext cx="2990476" cy="36190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191998" y="7288321"/>
            <a:ext cx="1057143" cy="86666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68727" y="7288321"/>
            <a:ext cx="1057143" cy="86666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427822" y="7288321"/>
            <a:ext cx="1057143" cy="86666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572631" y="7288321"/>
            <a:ext cx="1057143" cy="86666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693484" y="7288321"/>
            <a:ext cx="1057143" cy="8666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674389" y="1896869"/>
            <a:ext cx="1155841" cy="719357"/>
            <a:chOff x="14674389" y="1896869"/>
            <a:chExt cx="1155841" cy="71935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84469" y="1806950"/>
              <a:ext cx="1000000" cy="1076190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281502" y="1955947"/>
              <a:ext cx="638095" cy="85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42788" y="4723943"/>
            <a:ext cx="1138875" cy="719357"/>
            <a:chOff x="11242788" y="4723943"/>
            <a:chExt cx="1138875" cy="71935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152869" y="4634024"/>
              <a:ext cx="942857" cy="1076190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32935" y="4783021"/>
              <a:ext cx="638095" cy="85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70678" y="3364053"/>
            <a:ext cx="2262909" cy="2879854"/>
            <a:chOff x="11870678" y="3364053"/>
            <a:chExt cx="2262909" cy="28798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1870678" y="3364053"/>
              <a:ext cx="2262909" cy="28798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65602" y="5666992"/>
            <a:ext cx="1660693" cy="1660693"/>
            <a:chOff x="10765602" y="5666992"/>
            <a:chExt cx="1660693" cy="1660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65602" y="5666992"/>
              <a:ext cx="1660693" cy="1660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55825" y="4030834"/>
            <a:ext cx="1655792" cy="1655792"/>
            <a:chOff x="13555825" y="4030834"/>
            <a:chExt cx="1655792" cy="16557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5825" y="4030834"/>
              <a:ext cx="1655792" cy="16557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24050" y="5225123"/>
            <a:ext cx="2063942" cy="2879854"/>
            <a:chOff x="9124050" y="5225123"/>
            <a:chExt cx="2063942" cy="28798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124050" y="5225123"/>
              <a:ext cx="2063942" cy="287985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7515" y="8311720"/>
            <a:ext cx="857143" cy="6761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9539" y="445620"/>
            <a:ext cx="885714" cy="12190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66218" y="1323128"/>
            <a:ext cx="6809524" cy="143809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82440" y="1796408"/>
            <a:ext cx="4028571" cy="7714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201856" y="3364053"/>
            <a:ext cx="2262909" cy="2879854"/>
            <a:chOff x="6201856" y="3364053"/>
            <a:chExt cx="2262909" cy="28798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201856" y="3364053"/>
              <a:ext cx="2262909" cy="28798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65487" y="5674395"/>
            <a:ext cx="1655792" cy="1655792"/>
            <a:chOff x="5065487" y="5674395"/>
            <a:chExt cx="1655792" cy="16557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5487" y="5674395"/>
              <a:ext cx="1655792" cy="16557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87002" y="4030834"/>
            <a:ext cx="1660693" cy="1660693"/>
            <a:chOff x="7887002" y="4030834"/>
            <a:chExt cx="1660693" cy="166069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7002" y="4030834"/>
              <a:ext cx="1660693" cy="166069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18423" y="6123869"/>
            <a:ext cx="1219048" cy="88571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31610" y="4462382"/>
            <a:ext cx="1219048" cy="88571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06293" y="6123869"/>
            <a:ext cx="1219048" cy="88571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699237" y="4500478"/>
            <a:ext cx="1219048" cy="88571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14674" y="7456910"/>
            <a:ext cx="3076190" cy="82857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308290" y="6580069"/>
            <a:ext cx="2180952" cy="100000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044324" y="5924454"/>
            <a:ext cx="795472" cy="200925"/>
            <a:chOff x="14044324" y="5924454"/>
            <a:chExt cx="795472" cy="20092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4044324" y="5924454"/>
              <a:ext cx="795472" cy="200925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180127" y="5910311"/>
            <a:ext cx="2838095" cy="74285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346930" y="3920848"/>
            <a:ext cx="795472" cy="200925"/>
            <a:chOff x="8346930" y="3920848"/>
            <a:chExt cx="795472" cy="20092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8346930" y="3920848"/>
              <a:ext cx="795472" cy="2009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166466" y="7227223"/>
            <a:ext cx="795472" cy="200925"/>
            <a:chOff x="11166466" y="7227223"/>
            <a:chExt cx="795472" cy="20092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1166466" y="7227223"/>
              <a:ext cx="795472" cy="200925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193180" y="7873991"/>
            <a:ext cx="2838095" cy="74285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930145" y="9704502"/>
            <a:ext cx="2276190" cy="3619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40" y="8311720"/>
            <a:ext cx="838095" cy="6761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90628" y="4549867"/>
            <a:ext cx="9821410" cy="164571"/>
            <a:chOff x="11590628" y="4549867"/>
            <a:chExt cx="9821410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1590628" y="4549867"/>
              <a:ext cx="9821410" cy="164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2409" y="1323128"/>
            <a:ext cx="6809524" cy="143809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2163" y="2622893"/>
            <a:ext cx="4028571" cy="7714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2105" y="5398583"/>
            <a:ext cx="7047619" cy="8952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1154" y="4346041"/>
            <a:ext cx="1028571" cy="12095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68770" y="4618304"/>
            <a:ext cx="1923810" cy="65714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2105" y="7673321"/>
            <a:ext cx="7047619" cy="8952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1154" y="6620778"/>
            <a:ext cx="1114286" cy="12095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68770" y="6893042"/>
            <a:ext cx="1923810" cy="6571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19724" y="5393820"/>
            <a:ext cx="7047619" cy="8952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18773" y="4341277"/>
            <a:ext cx="1142857" cy="12095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16389" y="4613541"/>
            <a:ext cx="1923810" cy="65714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19724" y="7668557"/>
            <a:ext cx="7047619" cy="8952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18773" y="6616014"/>
            <a:ext cx="1133333" cy="12095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16389" y="6888278"/>
            <a:ext cx="1923810" cy="6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71429" y="9460571"/>
            <a:ext cx="19533333" cy="164571"/>
            <a:chOff x="-371429" y="9460571"/>
            <a:chExt cx="19533333" cy="164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-371429" y="9460571"/>
              <a:ext cx="19533333" cy="16457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1629" y="9704502"/>
            <a:ext cx="2276190" cy="3619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65952" y="617766"/>
            <a:ext cx="3352381" cy="4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5102" y="4851251"/>
            <a:ext cx="6961905" cy="16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2105" y="617766"/>
            <a:ext cx="2704762" cy="4476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37629" y="617766"/>
            <a:ext cx="2561905" cy="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03240" y="8311720"/>
            <a:ext cx="857143" cy="6761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3421" y="5900247"/>
            <a:ext cx="9857143" cy="30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41629" y="9704502"/>
            <a:ext cx="1961905" cy="3619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1618" y="-228571"/>
            <a:ext cx="6605648" cy="11009524"/>
            <a:chOff x="1811618" y="-228571"/>
            <a:chExt cx="6605648" cy="110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1618" y="-228571"/>
              <a:ext cx="6605648" cy="110095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9419" y="8311720"/>
            <a:ext cx="885714" cy="6761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38832" y="1095473"/>
            <a:ext cx="2742857" cy="2161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41687" y="3280277"/>
            <a:ext cx="1200000" cy="13809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99934" y="4360857"/>
            <a:ext cx="3019048" cy="6380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22753" y="4959009"/>
            <a:ext cx="2952381" cy="7142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05445" y="3280277"/>
            <a:ext cx="1333333" cy="13809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463693" y="4360857"/>
            <a:ext cx="3019048" cy="6380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86512" y="4959009"/>
            <a:ext cx="2952381" cy="7142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41687" y="6109050"/>
            <a:ext cx="1295238" cy="13809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99934" y="7189629"/>
            <a:ext cx="3019048" cy="6380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22753" y="7787782"/>
            <a:ext cx="2952381" cy="7142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05445" y="6109050"/>
            <a:ext cx="1314286" cy="138095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463693" y="7189629"/>
            <a:ext cx="3019048" cy="6380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86512" y="7787782"/>
            <a:ext cx="2952381" cy="7142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3581" y="445620"/>
            <a:ext cx="885714" cy="12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838759" y="9704502"/>
            <a:ext cx="2933333" cy="361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40" y="8311720"/>
            <a:ext cx="876190" cy="6761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5783" y="1684082"/>
            <a:ext cx="4038095" cy="463809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3807" y="5279927"/>
            <a:ext cx="8942857" cy="18857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0483" y="6914516"/>
            <a:ext cx="7609524" cy="7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1629" y="9704502"/>
            <a:ext cx="2276190" cy="361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40" y="8311720"/>
            <a:ext cx="876190" cy="6761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4648" y="3747013"/>
            <a:ext cx="9685714" cy="39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2581" y="8176415"/>
            <a:ext cx="6485714" cy="5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40" y="8311720"/>
            <a:ext cx="895238" cy="6761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28614" y="-164267"/>
            <a:ext cx="5472719" cy="10945219"/>
            <a:chOff x="11028614" y="-164267"/>
            <a:chExt cx="5472719" cy="109452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28614" y="-164267"/>
              <a:ext cx="5472719" cy="1094521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41629" y="9704502"/>
            <a:ext cx="2276190" cy="3619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0504" y="1323128"/>
            <a:ext cx="6809524" cy="14380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1673" y="2595122"/>
            <a:ext cx="4028571" cy="7714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2105" y="5350416"/>
            <a:ext cx="9076190" cy="9523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6654" y="4305350"/>
            <a:ext cx="1171429" cy="13809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2105" y="7645268"/>
            <a:ext cx="9076190" cy="9523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56654" y="6600202"/>
            <a:ext cx="1304762" cy="13809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19" y="8311720"/>
            <a:ext cx="895238" cy="6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581" y="445620"/>
            <a:ext cx="885714" cy="12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05359" y="6853560"/>
            <a:ext cx="4714286" cy="172381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87847" y="1323128"/>
            <a:ext cx="4571429" cy="24857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79016" y="3661789"/>
            <a:ext cx="4028571" cy="7714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85715" y="1591625"/>
            <a:ext cx="552381" cy="5619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85715" y="2968888"/>
            <a:ext cx="542857" cy="5619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85715" y="4329424"/>
            <a:ext cx="542857" cy="5619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85715" y="5728056"/>
            <a:ext cx="504762" cy="5619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285715" y="7070898"/>
            <a:ext cx="380952" cy="5619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85715" y="7491428"/>
            <a:ext cx="961905" cy="4476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57673" y="7491428"/>
            <a:ext cx="1276190" cy="4476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820107" y="7491428"/>
            <a:ext cx="1276190" cy="44761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758731" y="7491428"/>
            <a:ext cx="1219048" cy="4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23810" y="1775440"/>
            <a:ext cx="6965079" cy="5628947"/>
            <a:chOff x="9923810" y="1775440"/>
            <a:chExt cx="6965079" cy="562894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923810" y="7239816"/>
              <a:ext cx="6965079" cy="164571"/>
              <a:chOff x="9923810" y="7239816"/>
              <a:chExt cx="6965079" cy="16457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923810" y="7239816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923810" y="5873722"/>
              <a:ext cx="6965079" cy="164571"/>
              <a:chOff x="9923810" y="5873722"/>
              <a:chExt cx="6965079" cy="16457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923810" y="5873722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923810" y="4507628"/>
              <a:ext cx="6965079" cy="164571"/>
              <a:chOff x="9923810" y="4507628"/>
              <a:chExt cx="6965079" cy="16457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923810" y="4507628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923810" y="3141534"/>
              <a:ext cx="6965079" cy="164571"/>
              <a:chOff x="9923810" y="3141534"/>
              <a:chExt cx="6965079" cy="16457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923810" y="3141534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923810" y="1775440"/>
              <a:ext cx="6965079" cy="164571"/>
              <a:chOff x="9923810" y="1775440"/>
              <a:chExt cx="6965079" cy="16457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923810" y="1775440"/>
                <a:ext cx="6965079" cy="16457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9597898" y="5094914"/>
            <a:ext cx="3432776" cy="116063"/>
            <a:chOff x="9597898" y="5094914"/>
            <a:chExt cx="3432776" cy="11606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3720000">
              <a:off x="9597898" y="5094914"/>
              <a:ext cx="3432776" cy="1160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665782" y="4549489"/>
            <a:ext cx="2745428" cy="116063"/>
            <a:chOff x="11665782" y="4549489"/>
            <a:chExt cx="2745428" cy="11606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2640000">
              <a:off x="11665782" y="4549489"/>
              <a:ext cx="2745428" cy="11606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80725" y="6055914"/>
            <a:ext cx="2745428" cy="116063"/>
            <a:chOff x="13780725" y="6055914"/>
            <a:chExt cx="2745428" cy="11606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620000">
              <a:off x="13780725" y="6055914"/>
              <a:ext cx="2745428" cy="11606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731138" y="8503201"/>
            <a:ext cx="176932" cy="176932"/>
            <a:chOff x="10731138" y="8503201"/>
            <a:chExt cx="176932" cy="17693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31138" y="8503201"/>
              <a:ext cx="176932" cy="176932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997819" y="8416811"/>
            <a:ext cx="895238" cy="34285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786528" y="8503201"/>
            <a:ext cx="176932" cy="176932"/>
            <a:chOff x="12786528" y="8503201"/>
            <a:chExt cx="176932" cy="17693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786528" y="8503201"/>
              <a:ext cx="176932" cy="176932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053209" y="8416811"/>
            <a:ext cx="895238" cy="34285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804802" y="8503201"/>
            <a:ext cx="176932" cy="176932"/>
            <a:chOff x="14804802" y="8503201"/>
            <a:chExt cx="176932" cy="17693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804802" y="8503201"/>
              <a:ext cx="176932" cy="176932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071484" y="8416811"/>
            <a:ext cx="895238" cy="34285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376543" y="5877458"/>
            <a:ext cx="1964416" cy="116063"/>
            <a:chOff x="10376543" y="5877458"/>
            <a:chExt cx="1964416" cy="11606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2420000">
              <a:off x="10376543" y="5877458"/>
              <a:ext cx="1964416" cy="11606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709613" y="4468349"/>
            <a:ext cx="2912675" cy="116063"/>
            <a:chOff x="11709613" y="4468349"/>
            <a:chExt cx="2912675" cy="11606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3500000">
              <a:off x="11709613" y="4468349"/>
              <a:ext cx="2912675" cy="11606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016694" y="3913962"/>
            <a:ext cx="2425871" cy="116063"/>
            <a:chOff x="14016694" y="3913962"/>
            <a:chExt cx="2425871" cy="11606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9480000">
              <a:off x="14016694" y="3913962"/>
              <a:ext cx="2425871" cy="11606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398475" y="3615254"/>
            <a:ext cx="1964416" cy="116063"/>
            <a:chOff x="10398475" y="3615254"/>
            <a:chExt cx="1964416" cy="11606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2160000">
              <a:off x="10398475" y="3615254"/>
              <a:ext cx="1964416" cy="11606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887594" y="3552189"/>
            <a:ext cx="2419522" cy="116063"/>
            <a:chOff x="11887594" y="3552189"/>
            <a:chExt cx="2419522" cy="116063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2720000">
              <a:off x="11887594" y="3552189"/>
              <a:ext cx="2419522" cy="11606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954222" y="2538084"/>
            <a:ext cx="2419522" cy="116063"/>
            <a:chOff x="13954222" y="2538084"/>
            <a:chExt cx="2419522" cy="116063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2000000">
              <a:off x="13954222" y="2538084"/>
              <a:ext cx="2419522" cy="1160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097" y="1176141"/>
            <a:ext cx="828571" cy="6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19144" y="-152381"/>
            <a:ext cx="7257046" cy="9676190"/>
            <a:chOff x="11219144" y="-152381"/>
            <a:chExt cx="7257046" cy="96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19144" y="-152381"/>
              <a:ext cx="7257046" cy="96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61456" y="1323128"/>
            <a:ext cx="4571429" cy="24666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1211" y="3729343"/>
            <a:ext cx="4028571" cy="7714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63902" y="5617624"/>
            <a:ext cx="6095238" cy="9142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35596" y="5524825"/>
            <a:ext cx="977778" cy="977778"/>
            <a:chOff x="2235596" y="5524825"/>
            <a:chExt cx="977778" cy="97777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35596" y="5524825"/>
              <a:ext cx="977778" cy="97777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63902" y="7156291"/>
            <a:ext cx="6095238" cy="9142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60993" y="7083333"/>
            <a:ext cx="926984" cy="926984"/>
            <a:chOff x="2260993" y="7083333"/>
            <a:chExt cx="926984" cy="9269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60993" y="7083333"/>
              <a:ext cx="926984" cy="9269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83350" y="5772579"/>
            <a:ext cx="482271" cy="482271"/>
            <a:chOff x="2483350" y="5772579"/>
            <a:chExt cx="482271" cy="4822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83350" y="5772579"/>
              <a:ext cx="482271" cy="4822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40076" y="7324381"/>
            <a:ext cx="368819" cy="424254"/>
            <a:chOff x="2540076" y="7324381"/>
            <a:chExt cx="368819" cy="4242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40076" y="7324381"/>
              <a:ext cx="368819" cy="42425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38759" y="9704502"/>
            <a:ext cx="2990476" cy="361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79773" y="1684082"/>
            <a:ext cx="4771429" cy="46380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0589" y="5279927"/>
            <a:ext cx="9942857" cy="18857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13617" y="6914516"/>
            <a:ext cx="9323810" cy="74285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9419" y="8311720"/>
            <a:ext cx="895238" cy="6761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81" y="445620"/>
            <a:ext cx="885714" cy="12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38759" y="9704502"/>
            <a:ext cx="2990476" cy="361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40" y="8311720"/>
            <a:ext cx="895238" cy="6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0504" y="1323128"/>
            <a:ext cx="6809524" cy="143809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673" y="2595122"/>
            <a:ext cx="4028571" cy="7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60662" y="5679771"/>
            <a:ext cx="13625053" cy="164571"/>
            <a:chOff x="1460662" y="5679771"/>
            <a:chExt cx="13625053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0662" y="5679771"/>
              <a:ext cx="13625053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24783" y="5609675"/>
            <a:ext cx="312840" cy="312840"/>
            <a:chOff x="3524783" y="5609675"/>
            <a:chExt cx="312840" cy="3128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4783" y="5609675"/>
              <a:ext cx="312840" cy="31284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63495" y="6267744"/>
            <a:ext cx="2695238" cy="11428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96147" y="7481993"/>
            <a:ext cx="4714286" cy="21238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03370" y="4580946"/>
            <a:ext cx="1066667" cy="11428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281515" y="5609675"/>
            <a:ext cx="312840" cy="312840"/>
            <a:chOff x="8281515" y="5609675"/>
            <a:chExt cx="312840" cy="3128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81515" y="5609675"/>
              <a:ext cx="312840" cy="31284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20227" y="6267744"/>
            <a:ext cx="2695238" cy="114285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52879" y="7481993"/>
            <a:ext cx="4714286" cy="212381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60102" y="4580946"/>
            <a:ext cx="1123810" cy="114285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038247" y="5609675"/>
            <a:ext cx="312840" cy="312840"/>
            <a:chOff x="13038247" y="5609675"/>
            <a:chExt cx="312840" cy="31284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38247" y="5609675"/>
              <a:ext cx="312840" cy="31284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76959" y="6267744"/>
            <a:ext cx="2695238" cy="114285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09611" y="7481993"/>
            <a:ext cx="4714286" cy="212381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716834" y="4580946"/>
            <a:ext cx="1104762" cy="114285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30857" y="5630333"/>
            <a:ext cx="271524" cy="271524"/>
            <a:chOff x="1430857" y="5630333"/>
            <a:chExt cx="271524" cy="27152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085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66667" y="5630333"/>
            <a:ext cx="271524" cy="271524"/>
            <a:chOff x="15066667" y="5630333"/>
            <a:chExt cx="271524" cy="27152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06666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73427" y="5632152"/>
            <a:ext cx="271524" cy="271524"/>
            <a:chOff x="5973427" y="5632152"/>
            <a:chExt cx="271524" cy="27152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73427" y="5632152"/>
              <a:ext cx="271524" cy="2715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46873" y="5632152"/>
            <a:ext cx="271524" cy="271524"/>
            <a:chOff x="10646873" y="5632152"/>
            <a:chExt cx="271524" cy="27152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46873" y="5632152"/>
              <a:ext cx="271524" cy="271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spring_summer27@naver.com</cp:lastModifiedBy>
  <cp:revision>1</cp:revision>
  <dcterms:created xsi:type="dcterms:W3CDTF">2021-02-15T09:51:21Z</dcterms:created>
  <dcterms:modified xsi:type="dcterms:W3CDTF">2021-02-15T00:58:06Z</dcterms:modified>
</cp:coreProperties>
</file>