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91" r:id="rId4"/>
    <p:sldId id="257" r:id="rId5"/>
    <p:sldId id="283" r:id="rId6"/>
    <p:sldId id="265" r:id="rId7"/>
    <p:sldId id="277" r:id="rId8"/>
    <p:sldId id="274" r:id="rId9"/>
    <p:sldId id="266" r:id="rId10"/>
    <p:sldId id="280" r:id="rId11"/>
    <p:sldId id="290" r:id="rId12"/>
    <p:sldId id="284" r:id="rId13"/>
    <p:sldId id="287" r:id="rId14"/>
    <p:sldId id="289" r:id="rId15"/>
    <p:sldId id="288" r:id="rId16"/>
    <p:sldId id="258" r:id="rId17"/>
    <p:sldId id="281" r:id="rId18"/>
    <p:sldId id="285" r:id="rId19"/>
    <p:sldId id="282" r:id="rId20"/>
    <p:sldId id="28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35" autoAdjust="0"/>
  </p:normalViewPr>
  <p:slideViewPr>
    <p:cSldViewPr snapToGrid="0">
      <p:cViewPr varScale="1">
        <p:scale>
          <a:sx n="54" d="100"/>
          <a:sy n="54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38965-7D12-4E18-A61F-592CD8C04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3C0DD1-EE6F-42DC-BF6E-CFBA4F413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3C028-7D5B-482F-9BD9-A425D842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85E5-FE1D-4F40-B0ED-960597107FD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99387C-0983-4863-B024-AC542404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44289-80CC-4B19-A4B9-F6486683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9303-BDA2-4DC6-9971-A11AD39CB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24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067C4-BB42-4E43-9FDB-E55204E5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407163-8572-44B1-A521-3DF407A33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2CA6D-28C6-4FAE-8995-B92B84EF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85E5-FE1D-4F40-B0ED-960597107FD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B9925-1D41-49AD-A269-C16ABA63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D4831-B178-4327-AC55-8E06557E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9303-BDA2-4DC6-9971-A11AD39CB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54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B4E30C-2C0D-40AA-9CC1-C38239332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5AA77E-F041-49AE-A2DB-570FB3399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088EF-DBA4-4943-BEEE-4D14D6BA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85E5-FE1D-4F40-B0ED-960597107FD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67A15-045B-4CC8-9EDF-27C6C2EF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7EDEF-07AE-4728-996C-268A8922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9303-BDA2-4DC6-9971-A11AD39CB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1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14727-32CD-4E57-B405-B014C9EF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96AD54-1428-41F2-A829-4484D55AE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37354-6DC1-4009-9673-A2048988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85E5-FE1D-4F40-B0ED-960597107FD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0836B-07C2-4621-B822-D712740F6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EF103-E521-4BA4-B534-B76D2243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9303-BDA2-4DC6-9971-A11AD39CB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38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B74EF-B292-42F4-A3C7-7F355B2E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17B1D5-DFC4-4D96-8C3B-2E5D39579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1E750-D639-4F05-83E2-575A4BC3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85E5-FE1D-4F40-B0ED-960597107FD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39DC3-C3B7-4CBD-B665-827DD3C4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A6830-90D9-4EDB-8D34-928E47A1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9303-BDA2-4DC6-9971-A11AD39CB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36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D466B-BD83-4A89-AA0D-5864BEB2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805A5-AAF6-4293-B1BC-E050499C8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5F7C13-EACF-4FB8-99BE-3694A602E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3AB23B-BFA9-4B34-94BE-241D0478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85E5-FE1D-4F40-B0ED-960597107FD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61CF65-428A-4048-9629-DF70F7E5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47F289-6642-4936-B2F8-2C73B2F1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9303-BDA2-4DC6-9971-A11AD39CB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6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3FD39-1E4B-4835-9882-6F41503D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E1599F-6A91-4084-972E-288559496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1F197C-95AE-4FF6-9CE3-5C6A4C41C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DF3C8E-09FD-45B1-A940-953E8BE6A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115573-BCAF-4838-BC85-0DAEC914A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263620-A7CF-4EC7-AD33-A2B5D57F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85E5-FE1D-4F40-B0ED-960597107FD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79E11A-F5AF-412E-BCF7-3B9BEFCE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8EE31D-8C8A-45C3-A895-BFC8564F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9303-BDA2-4DC6-9971-A11AD39CB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4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C817B-4105-4CED-B017-3576AC2D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BFC6D6-0216-44D8-BCBF-9D7C154E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85E5-FE1D-4F40-B0ED-960597107FD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90AECC-B6A3-4098-8143-CDC61145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C996BC-8E32-401F-B1F4-72FE276C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9303-BDA2-4DC6-9971-A11AD39CB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EDF163-1799-4325-A288-3FEFB37F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85E5-FE1D-4F40-B0ED-960597107FD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D219C7-66C2-443C-8CC7-B2A915B6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54DA8-32BB-4E1C-8AA2-D81DB1BB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9303-BDA2-4DC6-9971-A11AD39CB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8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FE22F-DF90-4216-BD28-3D0CADE8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2483A-8AA5-48D2-B887-1FB66E047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1F1B7-205A-4995-9A93-BE10B6075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EBA004-9641-45B3-83C9-DEE8AEDA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85E5-FE1D-4F40-B0ED-960597107FD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F73DB7-FCA5-4DA7-8E55-36325435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DD5A35-974C-4F79-90BE-1B22EA50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9303-BDA2-4DC6-9971-A11AD39CB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4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01BE0-5F63-4BB7-A3F2-E7A1854E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A8A6A0-13E0-4803-A5BC-E9A58CF5C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33A39B-E113-48E9-BDCB-FF7383992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EFC55-05FC-4F82-9067-E5A01848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85E5-FE1D-4F40-B0ED-960597107FD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53A51A-D815-4F6A-82B0-503D9E05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04C06-6959-4E47-9497-1299FEBF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9303-BDA2-4DC6-9971-A11AD39CB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47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DF314C-2693-4F06-A8C5-C087F357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79E74-D561-4E88-A546-C116D3447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012BF-C1CB-4712-92C7-4A9710951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B85E5-FE1D-4F40-B0ED-960597107FDA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48BFC3-BA9D-4F76-8B5A-74BD28686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CFEB6-BF97-4659-9825-C3322B568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B9303-BDA2-4DC6-9971-A11AD39CB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90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B%AF%B8%EA%B5%A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amu.wiki/w/%EC%83%8C%ED%94%84%EB%9E%80%EC%8B%9C%EC%8A%A4%EC%BD%9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71283F-E464-4094-88CD-0BBB7BAB3763}"/>
              </a:ext>
            </a:extLst>
          </p:cNvPr>
          <p:cNvSpPr/>
          <p:nvPr/>
        </p:nvSpPr>
        <p:spPr>
          <a:xfrm>
            <a:off x="3737113" y="1060173"/>
            <a:ext cx="4240696" cy="3087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Air </a:t>
            </a:r>
            <a:r>
              <a:rPr lang="en-US" altLang="ko-KR" sz="36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bnb</a:t>
            </a:r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Project</a:t>
            </a:r>
            <a:endParaRPr lang="ko-KR" altLang="en-US" sz="3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F927D02-400B-4D0E-8636-213E07EA16E3}"/>
              </a:ext>
            </a:extLst>
          </p:cNvPr>
          <p:cNvGraphicFramePr>
            <a:graphicFrameLocks noGrp="1"/>
          </p:cNvGraphicFramePr>
          <p:nvPr/>
        </p:nvGraphicFramePr>
        <p:xfrm>
          <a:off x="3737113" y="4523038"/>
          <a:ext cx="4240696" cy="189545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97496">
                  <a:extLst>
                    <a:ext uri="{9D8B030D-6E8A-4147-A177-3AD203B41FA5}">
                      <a16:colId xmlns:a16="http://schemas.microsoft.com/office/drawing/2014/main" val="398383111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93732811"/>
                    </a:ext>
                  </a:extLst>
                </a:gridCol>
              </a:tblGrid>
              <a:tr h="444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>
                          <a:solidFill>
                            <a:schemeClr val="bg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팀명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에어비앤비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961415"/>
                  </a:ext>
                </a:extLst>
              </a:tr>
              <a:tr h="444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팀원</a:t>
                      </a: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안도현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(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팀장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) </a:t>
                      </a:r>
                    </a:p>
                    <a:p>
                      <a:pPr algn="ctr" latinLnBrk="1"/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노한수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,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최문선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,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송보미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947990"/>
                  </a:ext>
                </a:extLst>
              </a:tr>
              <a:tr h="444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발표일자</a:t>
                      </a: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2021.00.00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7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69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941B40-C605-45E2-B154-9ACC9D0DD8F9}"/>
              </a:ext>
            </a:extLst>
          </p:cNvPr>
          <p:cNvSpPr/>
          <p:nvPr/>
        </p:nvSpPr>
        <p:spPr>
          <a:xfrm>
            <a:off x="3975652" y="1885121"/>
            <a:ext cx="4240696" cy="3087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설계</a:t>
            </a:r>
          </a:p>
        </p:txBody>
      </p:sp>
    </p:spTree>
    <p:extLst>
      <p:ext uri="{BB962C8B-B14F-4D97-AF65-F5344CB8AC3E}">
        <p14:creationId xmlns:p14="http://schemas.microsoft.com/office/powerpoint/2010/main" val="4101401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EBCD48-354A-4826-99EC-25EE05214BD8}"/>
              </a:ext>
            </a:extLst>
          </p:cNvPr>
          <p:cNvSpPr/>
          <p:nvPr/>
        </p:nvSpPr>
        <p:spPr>
          <a:xfrm>
            <a:off x="4280452" y="1364980"/>
            <a:ext cx="3631095" cy="7951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AirBnB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Project</a:t>
            </a: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046387-B08F-455D-A990-1AA81894961F}"/>
              </a:ext>
            </a:extLst>
          </p:cNvPr>
          <p:cNvSpPr/>
          <p:nvPr/>
        </p:nvSpPr>
        <p:spPr>
          <a:xfrm>
            <a:off x="3491948" y="3170587"/>
            <a:ext cx="2100469" cy="457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숙소 조회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CD471E-1345-4F3A-8BCC-FEEDDC76C92E}"/>
              </a:ext>
            </a:extLst>
          </p:cNvPr>
          <p:cNvSpPr/>
          <p:nvPr/>
        </p:nvSpPr>
        <p:spPr>
          <a:xfrm>
            <a:off x="6447182" y="3170587"/>
            <a:ext cx="2100469" cy="457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상세 페이지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5BE2E4-E464-44F3-B521-8F71F0DD3953}"/>
              </a:ext>
            </a:extLst>
          </p:cNvPr>
          <p:cNvSpPr/>
          <p:nvPr/>
        </p:nvSpPr>
        <p:spPr>
          <a:xfrm>
            <a:off x="536714" y="3187153"/>
            <a:ext cx="2100469" cy="457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메인 페이지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518AF3-7EDF-4513-AD4F-2EC05A7AA5D5}"/>
              </a:ext>
            </a:extLst>
          </p:cNvPr>
          <p:cNvSpPr/>
          <p:nvPr/>
        </p:nvSpPr>
        <p:spPr>
          <a:xfrm>
            <a:off x="9402416" y="3170586"/>
            <a:ext cx="2100469" cy="457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커뮤니티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D4236E-20EE-4CCA-B14B-C400A798AAB3}"/>
              </a:ext>
            </a:extLst>
          </p:cNvPr>
          <p:cNvSpPr/>
          <p:nvPr/>
        </p:nvSpPr>
        <p:spPr>
          <a:xfrm>
            <a:off x="536713" y="3902771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위치 별 목록</a:t>
            </a:r>
            <a:endParaRPr lang="ko-KR" altLang="en-US" sz="20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73797B-9B49-48CA-B57F-57DBFCA8374D}"/>
              </a:ext>
            </a:extLst>
          </p:cNvPr>
          <p:cNvSpPr/>
          <p:nvPr/>
        </p:nvSpPr>
        <p:spPr>
          <a:xfrm>
            <a:off x="536713" y="4518997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메뉴바</a:t>
            </a:r>
            <a:endParaRPr lang="ko-KR" altLang="en-US" sz="20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268EAB-C946-47E9-94AA-5A68B0875D32}"/>
              </a:ext>
            </a:extLst>
          </p:cNvPr>
          <p:cNvSpPr/>
          <p:nvPr/>
        </p:nvSpPr>
        <p:spPr>
          <a:xfrm>
            <a:off x="3491948" y="3902771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숙소 리스트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AB7C64-9AE7-4206-ACF4-CF06F116864E}"/>
              </a:ext>
            </a:extLst>
          </p:cNvPr>
          <p:cNvSpPr/>
          <p:nvPr/>
        </p:nvSpPr>
        <p:spPr>
          <a:xfrm>
            <a:off x="3491948" y="4518997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숙소 검색</a:t>
            </a:r>
            <a:endParaRPr lang="ko-KR" altLang="en-US" sz="20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007CEE-BB7E-450A-AF67-8791CD37045C}"/>
              </a:ext>
            </a:extLst>
          </p:cNvPr>
          <p:cNvSpPr/>
          <p:nvPr/>
        </p:nvSpPr>
        <p:spPr>
          <a:xfrm>
            <a:off x="6447182" y="3902771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숙소 이름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0939EF-47DC-4E1B-A677-4DED759E210B}"/>
              </a:ext>
            </a:extLst>
          </p:cNvPr>
          <p:cNvSpPr/>
          <p:nvPr/>
        </p:nvSpPr>
        <p:spPr>
          <a:xfrm>
            <a:off x="6447182" y="4518997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숙소 평점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DD615F-BBE7-43B7-8BAC-A955F88CCC63}"/>
              </a:ext>
            </a:extLst>
          </p:cNvPr>
          <p:cNvSpPr/>
          <p:nvPr/>
        </p:nvSpPr>
        <p:spPr>
          <a:xfrm>
            <a:off x="6447182" y="5135223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숙소 리뷰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9B3643-62FA-4F07-8CD4-01010D12684A}"/>
              </a:ext>
            </a:extLst>
          </p:cNvPr>
          <p:cNvSpPr/>
          <p:nvPr/>
        </p:nvSpPr>
        <p:spPr>
          <a:xfrm>
            <a:off x="9462050" y="3902771"/>
            <a:ext cx="2014331" cy="417444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게시글 목록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F027D9-EBBD-4CDE-A5EA-5DBF2E2EDD33}"/>
              </a:ext>
            </a:extLst>
          </p:cNvPr>
          <p:cNvSpPr/>
          <p:nvPr/>
        </p:nvSpPr>
        <p:spPr>
          <a:xfrm>
            <a:off x="9462050" y="4518997"/>
            <a:ext cx="2014331" cy="417444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게시글 작성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07E225-C415-4171-AD80-43F477E95176}"/>
              </a:ext>
            </a:extLst>
          </p:cNvPr>
          <p:cNvSpPr/>
          <p:nvPr/>
        </p:nvSpPr>
        <p:spPr>
          <a:xfrm>
            <a:off x="9462050" y="5135223"/>
            <a:ext cx="2014331" cy="417444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댓글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46554F-034A-4F34-9DA2-34CAEDA4843B}"/>
              </a:ext>
            </a:extLst>
          </p:cNvPr>
          <p:cNvSpPr/>
          <p:nvPr/>
        </p:nvSpPr>
        <p:spPr>
          <a:xfrm>
            <a:off x="3491948" y="5135223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지도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9184B7-20DF-4016-96BC-05A38DC2159A}"/>
              </a:ext>
            </a:extLst>
          </p:cNvPr>
          <p:cNvSpPr/>
          <p:nvPr/>
        </p:nvSpPr>
        <p:spPr>
          <a:xfrm>
            <a:off x="9462050" y="5751450"/>
            <a:ext cx="2014331" cy="417444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로그인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5DDEC54-3C47-486E-9FBD-13EACD44B0FB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5400000">
            <a:off x="3327954" y="419106"/>
            <a:ext cx="1027043" cy="4509051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7DD3384-A73A-4B2A-B445-94CE27CB5919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7769087" y="487022"/>
            <a:ext cx="1010476" cy="4356651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9741513-6CC8-48A7-9A8F-BD0DA75E2BF9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4813854" y="1888440"/>
            <a:ext cx="1010477" cy="1553817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5FD01FC-DEA9-4808-889A-75BE9A674D19}"/>
              </a:ext>
            </a:extLst>
          </p:cNvPr>
          <p:cNvCxnSpPr>
            <a:stCxn id="2" idx="2"/>
            <a:endCxn id="4" idx="0"/>
          </p:cNvCxnSpPr>
          <p:nvPr/>
        </p:nvCxnSpPr>
        <p:spPr>
          <a:xfrm rot="16200000" flipH="1">
            <a:off x="6291470" y="1964639"/>
            <a:ext cx="1010477" cy="1401417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D36225-0207-4954-A26C-C8E8489BF226}"/>
              </a:ext>
            </a:extLst>
          </p:cNvPr>
          <p:cNvSpPr txBox="1"/>
          <p:nvPr/>
        </p:nvSpPr>
        <p:spPr>
          <a:xfrm>
            <a:off x="536713" y="392217"/>
            <a:ext cx="609600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페이지 </a:t>
            </a:r>
            <a:r>
              <a:rPr lang="en-US" altLang="ko-KR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기능</a:t>
            </a:r>
            <a:r>
              <a:rPr lang="en-US" altLang="ko-KR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구성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12BF11-AF55-4D46-B947-76B3F73D2B03}"/>
              </a:ext>
            </a:extLst>
          </p:cNvPr>
          <p:cNvSpPr/>
          <p:nvPr/>
        </p:nvSpPr>
        <p:spPr>
          <a:xfrm>
            <a:off x="536713" y="5135222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검색창</a:t>
            </a:r>
            <a:endParaRPr lang="ko-KR" altLang="en-US" sz="20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69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99E7EB-ABB3-4662-A6F2-FB316BE5D596}"/>
              </a:ext>
            </a:extLst>
          </p:cNvPr>
          <p:cNvSpPr txBox="1"/>
          <p:nvPr/>
        </p:nvSpPr>
        <p:spPr>
          <a:xfrm>
            <a:off x="494190" y="241681"/>
            <a:ext cx="609600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UI </a:t>
            </a: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구성 </a:t>
            </a:r>
            <a:r>
              <a:rPr lang="en-US" altLang="ko-KR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HTML </a:t>
            </a: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페이지 레이아웃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243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B225F17-4413-4681-9335-2C5C7DD44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736" y="1085989"/>
            <a:ext cx="7200908" cy="5279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8878E0-F32D-477B-9CD7-44BBC60362DA}"/>
              </a:ext>
            </a:extLst>
          </p:cNvPr>
          <p:cNvSpPr txBox="1"/>
          <p:nvPr/>
        </p:nvSpPr>
        <p:spPr>
          <a:xfrm>
            <a:off x="494190" y="241681"/>
            <a:ext cx="609600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DataBase </a:t>
            </a: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설계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544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8878E0-F32D-477B-9CD7-44BBC60362DA}"/>
              </a:ext>
            </a:extLst>
          </p:cNvPr>
          <p:cNvSpPr txBox="1"/>
          <p:nvPr/>
        </p:nvSpPr>
        <p:spPr>
          <a:xfrm>
            <a:off x="494190" y="241681"/>
            <a:ext cx="609600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View </a:t>
            </a: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설계 </a:t>
            </a:r>
            <a:r>
              <a:rPr lang="en-US" altLang="ko-KR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</a:t>
            </a: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기능별로 클래스 뷰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15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D96E1C-6E2F-407F-9735-0FDC258F4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90" y="1123137"/>
            <a:ext cx="12048565" cy="54752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4867E0-15CE-4D7F-819F-E5798D21AABC}"/>
              </a:ext>
            </a:extLst>
          </p:cNvPr>
          <p:cNvSpPr txBox="1"/>
          <p:nvPr/>
        </p:nvSpPr>
        <p:spPr>
          <a:xfrm>
            <a:off x="494190" y="241681"/>
            <a:ext cx="609600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시퀀스 다이어그램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82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7">
            <a:extLst>
              <a:ext uri="{FF2B5EF4-FFF2-40B4-BE49-F238E27FC236}">
                <a16:creationId xmlns:a16="http://schemas.microsoft.com/office/drawing/2014/main" id="{837CC9B8-B64D-415A-86F4-5623E867D951}"/>
              </a:ext>
            </a:extLst>
          </p:cNvPr>
          <p:cNvGraphicFramePr>
            <a:graphicFrameLocks noGrp="1"/>
          </p:cNvGraphicFramePr>
          <p:nvPr/>
        </p:nvGraphicFramePr>
        <p:xfrm>
          <a:off x="998330" y="1673823"/>
          <a:ext cx="10915372" cy="207654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99096">
                  <a:extLst>
                    <a:ext uri="{9D8B030D-6E8A-4147-A177-3AD203B41FA5}">
                      <a16:colId xmlns:a16="http://schemas.microsoft.com/office/drawing/2014/main" val="156322767"/>
                    </a:ext>
                  </a:extLst>
                </a:gridCol>
                <a:gridCol w="1590261">
                  <a:extLst>
                    <a:ext uri="{9D8B030D-6E8A-4147-A177-3AD203B41FA5}">
                      <a16:colId xmlns:a16="http://schemas.microsoft.com/office/drawing/2014/main" val="1059718866"/>
                    </a:ext>
                  </a:extLst>
                </a:gridCol>
                <a:gridCol w="2054087">
                  <a:extLst>
                    <a:ext uri="{9D8B030D-6E8A-4147-A177-3AD203B41FA5}">
                      <a16:colId xmlns:a16="http://schemas.microsoft.com/office/drawing/2014/main" val="3294992320"/>
                    </a:ext>
                  </a:extLst>
                </a:gridCol>
                <a:gridCol w="5671928">
                  <a:extLst>
                    <a:ext uri="{9D8B030D-6E8A-4147-A177-3AD203B41FA5}">
                      <a16:colId xmlns:a16="http://schemas.microsoft.com/office/drawing/2014/main" val="676249414"/>
                    </a:ext>
                  </a:extLst>
                </a:gridCol>
              </a:tblGrid>
              <a:tr h="692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요청 </a:t>
                      </a:r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URL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메서드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응답 형식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62393025"/>
                  </a:ext>
                </a:extLst>
              </a:tr>
              <a:tr h="6921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GET/POST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JSON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위도</a:t>
                      </a:r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및 경도 정보로 구글 </a:t>
                      </a:r>
                      <a:r>
                        <a:rPr lang="ko-KR" altLang="en-US" dirty="0" err="1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맵에</a:t>
                      </a:r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위치를 표시합니다</a:t>
                      </a:r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8600365"/>
                  </a:ext>
                </a:extLst>
              </a:tr>
              <a:tr h="6921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162758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81890C7-983A-4757-9904-BF4B60D423D8}"/>
              </a:ext>
            </a:extLst>
          </p:cNvPr>
          <p:cNvSpPr txBox="1"/>
          <p:nvPr/>
        </p:nvSpPr>
        <p:spPr>
          <a:xfrm>
            <a:off x="536713" y="392217"/>
            <a:ext cx="609600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API </a:t>
            </a: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명세서 </a:t>
            </a:r>
            <a:r>
              <a:rPr lang="en-US" altLang="ko-KR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</a:t>
            </a: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모르겟음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349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941B40-C605-45E2-B154-9ACC9D0DD8F9}"/>
              </a:ext>
            </a:extLst>
          </p:cNvPr>
          <p:cNvSpPr/>
          <p:nvPr/>
        </p:nvSpPr>
        <p:spPr>
          <a:xfrm>
            <a:off x="3975652" y="1885121"/>
            <a:ext cx="4240696" cy="3087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구현</a:t>
            </a:r>
          </a:p>
        </p:txBody>
      </p:sp>
    </p:spTree>
    <p:extLst>
      <p:ext uri="{BB962C8B-B14F-4D97-AF65-F5344CB8AC3E}">
        <p14:creationId xmlns:p14="http://schemas.microsoft.com/office/powerpoint/2010/main" val="3684765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5E84CC-BE80-463D-A51E-375E1708D504}"/>
              </a:ext>
            </a:extLst>
          </p:cNvPr>
          <p:cNvSpPr txBox="1"/>
          <p:nvPr/>
        </p:nvSpPr>
        <p:spPr>
          <a:xfrm>
            <a:off x="2142836" y="1745979"/>
            <a:ext cx="5846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각 기능별 설명 </a:t>
            </a:r>
            <a:endParaRPr lang="en-US" altLang="ko-KR"/>
          </a:p>
          <a:p>
            <a:r>
              <a:rPr lang="en-US" altLang="ko-KR"/>
              <a:t>	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/>
              <a:t>-</a:t>
            </a:r>
            <a:r>
              <a:rPr lang="ko-KR" altLang="en-US"/>
              <a:t> 시연 </a:t>
            </a:r>
            <a:r>
              <a:rPr lang="en-US" altLang="ko-KR"/>
              <a:t>(</a:t>
            </a:r>
            <a:r>
              <a:rPr lang="ko-KR" altLang="en-US"/>
              <a:t>동영상</a:t>
            </a:r>
            <a:r>
              <a:rPr lang="en-US" altLang="ko-KR"/>
              <a:t>/</a:t>
            </a:r>
            <a:r>
              <a:rPr lang="ko-KR" altLang="en-US"/>
              <a:t>화면공유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20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941B40-C605-45E2-B154-9ACC9D0DD8F9}"/>
              </a:ext>
            </a:extLst>
          </p:cNvPr>
          <p:cNvSpPr/>
          <p:nvPr/>
        </p:nvSpPr>
        <p:spPr>
          <a:xfrm>
            <a:off x="3975652" y="1885121"/>
            <a:ext cx="4240696" cy="3087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결론</a:t>
            </a:r>
            <a:endParaRPr lang="ko-KR" altLang="en-US" sz="3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79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C112C1-D0D2-4CFD-87C4-F0D27DAFF6F4}"/>
              </a:ext>
            </a:extLst>
          </p:cNvPr>
          <p:cNvSpPr txBox="1"/>
          <p:nvPr/>
        </p:nvSpPr>
        <p:spPr>
          <a:xfrm>
            <a:off x="715618" y="61046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A80D1-4B58-4B6F-9BDE-E2F87B929DA3}"/>
              </a:ext>
            </a:extLst>
          </p:cNvPr>
          <p:cNvSpPr txBox="1"/>
          <p:nvPr/>
        </p:nvSpPr>
        <p:spPr>
          <a:xfrm>
            <a:off x="1159566" y="1571246"/>
            <a:ext cx="6096000" cy="3884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latinLnBrk="1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 소개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742950" indent="-742950" latinLnBrk="1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 개발 단계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	1)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기획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	2)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설계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	3)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구현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	4)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테스트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3.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한계점 및 소감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367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D4F2CF-0744-4CFB-9681-514A300BC6EF}"/>
              </a:ext>
            </a:extLst>
          </p:cNvPr>
          <p:cNvSpPr txBox="1"/>
          <p:nvPr/>
        </p:nvSpPr>
        <p:spPr>
          <a:xfrm>
            <a:off x="2142836" y="1745979"/>
            <a:ext cx="5846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문제점 </a:t>
            </a:r>
            <a:r>
              <a:rPr lang="en-US" altLang="ko-KR"/>
              <a:t>/ </a:t>
            </a:r>
            <a:r>
              <a:rPr lang="ko-KR" altLang="en-US"/>
              <a:t>아쉬운점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추후 개선 방향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마지막 소감</a:t>
            </a:r>
          </a:p>
        </p:txBody>
      </p:sp>
    </p:spTree>
    <p:extLst>
      <p:ext uri="{BB962C8B-B14F-4D97-AF65-F5344CB8AC3E}">
        <p14:creationId xmlns:p14="http://schemas.microsoft.com/office/powerpoint/2010/main" val="157640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8CBBFB-BAEB-4A62-A9F5-663E08B81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5" y="794742"/>
            <a:ext cx="11305309" cy="55966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C473A5-2788-49E0-88A2-A749ADBA35AE}"/>
              </a:ext>
            </a:extLst>
          </p:cNvPr>
          <p:cNvSpPr txBox="1"/>
          <p:nvPr/>
        </p:nvSpPr>
        <p:spPr>
          <a:xfrm>
            <a:off x="531693" y="75783"/>
            <a:ext cx="609600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 소개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78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941B40-C605-45E2-B154-9ACC9D0DD8F9}"/>
              </a:ext>
            </a:extLst>
          </p:cNvPr>
          <p:cNvSpPr/>
          <p:nvPr/>
        </p:nvSpPr>
        <p:spPr>
          <a:xfrm>
            <a:off x="3975652" y="1885121"/>
            <a:ext cx="4240696" cy="3087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360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기획</a:t>
            </a:r>
            <a:endParaRPr lang="ko-KR" altLang="en-US" sz="3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90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3D805A-4C97-412D-9939-27CB84FDC587}"/>
              </a:ext>
            </a:extLst>
          </p:cNvPr>
          <p:cNvSpPr txBox="1"/>
          <p:nvPr/>
        </p:nvSpPr>
        <p:spPr>
          <a:xfrm>
            <a:off x="1278385" y="1550023"/>
            <a:ext cx="6338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클론 사이트 선정 이유 </a:t>
            </a:r>
            <a:r>
              <a:rPr lang="en-US" altLang="ko-KR"/>
              <a:t>(</a:t>
            </a:r>
            <a:r>
              <a:rPr lang="ko-KR" altLang="en-US"/>
              <a:t>기획배경</a:t>
            </a:r>
            <a:r>
              <a:rPr lang="en-US" altLang="ko-KR"/>
              <a:t>)</a:t>
            </a:r>
          </a:p>
          <a:p>
            <a:r>
              <a:rPr lang="en-US" altLang="ko-KR"/>
              <a:t>- </a:t>
            </a:r>
            <a:r>
              <a:rPr lang="ko-KR" altLang="en-US"/>
              <a:t>개발방향</a:t>
            </a:r>
            <a:r>
              <a:rPr lang="en-US" altLang="ko-KR"/>
              <a:t>? : </a:t>
            </a:r>
            <a:r>
              <a:rPr lang="ko-KR" altLang="en-US"/>
              <a:t>기존의 숙박예약 사이트 </a:t>
            </a:r>
            <a:r>
              <a:rPr lang="en-US" altLang="ko-KR"/>
              <a:t>+ </a:t>
            </a:r>
            <a:r>
              <a:rPr lang="ko-KR" altLang="en-US"/>
              <a:t>커뮤니티 기능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팀원 역활 분담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일정 플래너</a:t>
            </a:r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692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75B3928-7752-47D3-BB2E-5229A09764BA}"/>
              </a:ext>
            </a:extLst>
          </p:cNvPr>
          <p:cNvSpPr/>
          <p:nvPr/>
        </p:nvSpPr>
        <p:spPr>
          <a:xfrm>
            <a:off x="2527852" y="1237214"/>
            <a:ext cx="7278757" cy="2814565"/>
          </a:xfrm>
          <a:prstGeom prst="roundRect">
            <a:avLst>
              <a:gd name="adj" fmla="val 9134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D844F-D95F-4B1B-BF64-81AD8A1553E4}"/>
              </a:ext>
            </a:extLst>
          </p:cNvPr>
          <p:cNvSpPr txBox="1"/>
          <p:nvPr/>
        </p:nvSpPr>
        <p:spPr>
          <a:xfrm>
            <a:off x="596348" y="315929"/>
            <a:ext cx="6096000" cy="56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 기획 배경 및 주제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E9DC-C316-4888-8385-BA9DC29E5788}"/>
              </a:ext>
            </a:extLst>
          </p:cNvPr>
          <p:cNvSpPr txBox="1"/>
          <p:nvPr/>
        </p:nvSpPr>
        <p:spPr>
          <a:xfrm>
            <a:off x="2527852" y="1471531"/>
            <a:ext cx="6765235" cy="2222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팀원들 공통 관심사</a:t>
            </a:r>
            <a:endParaRPr lang="en-US" altLang="ko-KR" sz="2400" b="1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 latinLnBrk="1"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- 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위치 정보 활용 </a:t>
            </a: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-&gt; 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지도 구현</a:t>
            </a:r>
            <a:endParaRPr lang="en-US" altLang="ko-KR" sz="2400" b="1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 latinLnBrk="1"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- 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이용자가 많은 사이트의 포맷 구현</a:t>
            </a:r>
            <a:endParaRPr lang="en-US" altLang="ko-KR" sz="2400" b="1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 latinLnBrk="1"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(UI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구성</a:t>
            </a: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스타일</a:t>
            </a: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</a:t>
            </a: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기능 구성 등</a:t>
            </a: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</p:txBody>
      </p:sp>
      <p:pic>
        <p:nvPicPr>
          <p:cNvPr id="1028" name="Picture 4" descr="Image result for airbnb 로고">
            <a:extLst>
              <a:ext uri="{FF2B5EF4-FFF2-40B4-BE49-F238E27FC236}">
                <a16:creationId xmlns:a16="http://schemas.microsoft.com/office/drawing/2014/main" id="{E63DB67A-A148-4C0E-9286-A51BDA5F6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695" y="4915614"/>
            <a:ext cx="4214190" cy="157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1900CEA-4D7C-4FD4-AA25-FA82106C48E1}"/>
              </a:ext>
            </a:extLst>
          </p:cNvPr>
          <p:cNvSpPr/>
          <p:nvPr/>
        </p:nvSpPr>
        <p:spPr>
          <a:xfrm>
            <a:off x="5777946" y="4213503"/>
            <a:ext cx="1139687" cy="560282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FF5A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Image result for airbnb 로고">
            <a:extLst>
              <a:ext uri="{FF2B5EF4-FFF2-40B4-BE49-F238E27FC236}">
                <a16:creationId xmlns:a16="http://schemas.microsoft.com/office/drawing/2014/main" id="{BA706EF7-B948-448B-8D27-D3C7CC05A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836" y="192854"/>
            <a:ext cx="603632" cy="68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61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6D844F-D95F-4B1B-BF64-81AD8A1553E4}"/>
              </a:ext>
            </a:extLst>
          </p:cNvPr>
          <p:cNvSpPr txBox="1"/>
          <p:nvPr/>
        </p:nvSpPr>
        <p:spPr>
          <a:xfrm>
            <a:off x="675861" y="454230"/>
            <a:ext cx="6096000" cy="56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 기획 주제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–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빼도 </a:t>
            </a:r>
            <a:r>
              <a:rPr lang="ko-KR" altLang="en-US" sz="2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될듯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5" name="Picture 4" descr="Image result for airbnb 로고">
            <a:extLst>
              <a:ext uri="{FF2B5EF4-FFF2-40B4-BE49-F238E27FC236}">
                <a16:creationId xmlns:a16="http://schemas.microsoft.com/office/drawing/2014/main" id="{29CA9553-A49B-44CB-943B-401098F59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39" y="1729630"/>
            <a:ext cx="3495921" cy="130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C40833-8410-42C8-A3D9-03DC2C765FE0}"/>
              </a:ext>
            </a:extLst>
          </p:cNvPr>
          <p:cNvSpPr txBox="1"/>
          <p:nvPr/>
        </p:nvSpPr>
        <p:spPr>
          <a:xfrm>
            <a:off x="1895061" y="3553743"/>
            <a:ext cx="70236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2008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년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8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월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 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/>
                <a:hlinkClick r:id="rId3" tooltip="미국"/>
              </a:rPr>
              <a:t>미국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 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/>
                <a:hlinkClick r:id="rId4" tooltip="샌프란시스코"/>
              </a:rPr>
              <a:t>샌프란시스코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에서 시작된 </a:t>
            </a:r>
            <a:r>
              <a:rPr lang="ko-KR" altLang="en-US" b="1" i="0" dirty="0">
                <a:solidFill>
                  <a:srgbClr val="373A3C"/>
                </a:solidFill>
                <a:effectLst/>
                <a:latin typeface="Open Sans"/>
              </a:rPr>
              <a:t>숙박 공유 서비스</a:t>
            </a:r>
            <a:r>
              <a:rPr lang="en-US" altLang="ko-KR" b="1" i="0" dirty="0">
                <a:solidFill>
                  <a:srgbClr val="373A3C"/>
                </a:solidFill>
                <a:effectLst/>
                <a:latin typeface="Open Sans"/>
              </a:rPr>
              <a:t>.</a:t>
            </a:r>
          </a:p>
          <a:p>
            <a:r>
              <a:rPr lang="ko-KR" altLang="en-US" dirty="0"/>
              <a:t>전세계의 이용자를 보유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배낭여행객들 사이에서 인기</a:t>
            </a:r>
            <a:endParaRPr lang="en-US" altLang="ko-KR" dirty="0"/>
          </a:p>
          <a:p>
            <a:r>
              <a:rPr lang="ko-KR" altLang="en-US" dirty="0"/>
              <a:t>기본 취지는 호스트가 방을 빌려주고 함께 생활하는 것이었지만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집 전체를 빌려주는 방향으로 변화됨</a:t>
            </a:r>
          </a:p>
        </p:txBody>
      </p:sp>
    </p:spTree>
    <p:extLst>
      <p:ext uri="{BB962C8B-B14F-4D97-AF65-F5344CB8AC3E}">
        <p14:creationId xmlns:p14="http://schemas.microsoft.com/office/powerpoint/2010/main" val="223540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C2A35-815B-4A14-9E82-72A367EDFCB7}"/>
              </a:ext>
            </a:extLst>
          </p:cNvPr>
          <p:cNvSpPr txBox="1"/>
          <p:nvPr/>
        </p:nvSpPr>
        <p:spPr>
          <a:xfrm>
            <a:off x="728869" y="546995"/>
            <a:ext cx="6096000" cy="56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기대효과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EC594-35B2-4269-8A97-385C0EAC0B21}"/>
              </a:ext>
            </a:extLst>
          </p:cNvPr>
          <p:cNvSpPr txBox="1"/>
          <p:nvPr/>
        </p:nvSpPr>
        <p:spPr>
          <a:xfrm>
            <a:off x="937591" y="1564296"/>
            <a:ext cx="10923105" cy="2222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전세계 이용자들을 대상으로 운영되는 인기 사이트인만큼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웹 페이지의 많은 기능을 포함하고 있으므로 클론 사이트 개발 프로젝트를 통해 다양한 기능을 배우고 구현해 볼 수 있음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- google API,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sz="2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스크래핑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세부 검색 필터 기능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32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C4E754-3401-402D-90C1-1D6DCE0DC6EE}"/>
              </a:ext>
            </a:extLst>
          </p:cNvPr>
          <p:cNvSpPr txBox="1"/>
          <p:nvPr/>
        </p:nvSpPr>
        <p:spPr>
          <a:xfrm>
            <a:off x="609600" y="348213"/>
            <a:ext cx="6096000" cy="56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일정 </a:t>
            </a:r>
            <a:r>
              <a:rPr lang="ko-KR" altLang="en-US" sz="2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플래너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01B434-EAC6-46E4-ADCA-8CF0BEDE5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1"/>
          <a:stretch/>
        </p:blipFill>
        <p:spPr>
          <a:xfrm>
            <a:off x="1208611" y="2635567"/>
            <a:ext cx="9774778" cy="3704069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96639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297</Words>
  <Application>Microsoft Office PowerPoint</Application>
  <PresentationFormat>와이드스크린</PresentationFormat>
  <Paragraphs>79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12롯데마트드림Bold</vt:lpstr>
      <vt:lpstr>12롯데마트드림Medium</vt:lpstr>
      <vt:lpstr>Open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도현</dc:creator>
  <cp:lastModifiedBy>안 도현</cp:lastModifiedBy>
  <cp:revision>77</cp:revision>
  <dcterms:created xsi:type="dcterms:W3CDTF">2021-02-14T23:03:24Z</dcterms:created>
  <dcterms:modified xsi:type="dcterms:W3CDTF">2021-02-15T19:01:06Z</dcterms:modified>
</cp:coreProperties>
</file>