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4" r:id="rId6"/>
    <p:sldId id="263" r:id="rId7"/>
    <p:sldId id="259" r:id="rId8"/>
    <p:sldId id="260" r:id="rId9"/>
    <p:sldId id="273" r:id="rId10"/>
    <p:sldId id="274" r:id="rId11"/>
    <p:sldId id="276" r:id="rId12"/>
    <p:sldId id="268" r:id="rId13"/>
    <p:sldId id="256" r:id="rId14"/>
    <p:sldId id="269" r:id="rId15"/>
    <p:sldId id="270" r:id="rId16"/>
    <p:sldId id="271" r:id="rId17"/>
    <p:sldId id="261" r:id="rId18"/>
    <p:sldId id="267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E846B-1F72-464E-A861-B5E4AA7F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2C1B8-7B77-49DA-89B2-905E994C7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53FC4-41F3-44ED-B184-8BE499A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48BB-A2B9-4599-8F2C-EA0C8E81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31962-E5C5-4D4F-B6E9-C9BA2D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2C3D-891B-4A7D-A212-A5AC6BF6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94040-477B-4852-9B4D-A67364B8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65BC4-4E8F-4092-B641-DA6AD7A8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57BDE-519B-425A-8964-24AB43FE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B45D-8D21-4CD2-B7BB-FCD7A159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460C5-EC9E-4C14-AC6C-16C6BED4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EF61D-0D5B-4380-9AB5-491D9712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500F9-41DA-4736-9A06-040FDC8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A23A0-8E24-457D-BEF2-85976EC4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C433C-A458-4E6F-BC76-A7509BE0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3FEB-9D50-4B2A-9160-8368952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8008-EC73-41AE-A0FF-EB4C18AE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4A59C-3C30-4971-AC0E-C6D89E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A010-B543-4133-8F14-5447A60C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31DB6-4238-4F4A-9B4F-E5F02B00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942D-177E-418A-826A-58A220C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20CE4-1617-455C-ACF0-6075D2EE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05403-57EC-4D25-ACF7-40480F55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B643B-024F-4F8D-AFE8-2EB06463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7C850-C78E-4B4D-90EF-0818E03A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8AA6-97B5-4B9D-9AC8-0B11AA73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B2A8E-DFFF-42D4-8333-AE3F631F7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4C84B-64DE-421D-AD96-743B284A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E3A77-5902-4948-AE94-5BB885E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FC538-A11B-4452-AA48-51A0B7DA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4BF08-7690-44BB-9774-5F560B1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4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6AF6-2FB8-4DE8-B916-2C99B2A9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1473-AE2A-4E67-ABB7-C52D73AC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4F47E-00FB-4E8B-9A39-086C07DCF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322-0460-4804-9A03-EE2964383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12B01-6433-442D-A28C-5743FB8B6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A1DE36-E7EA-4CA0-9D87-0DA0564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43B57-3CD5-4A9D-8F22-4E940426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41143-7450-4818-8D27-1B1E2ECE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8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CDC22-6F24-430A-8092-DD04E60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E2610-7317-4916-8B2E-4B1982A2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C77AD-655F-4413-AA04-0D1B64E3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4A61-DB99-4FDF-9B90-D917ED2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AC743-1A04-49A3-BF89-C91DC884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6DBD0-E829-41A6-B335-50A53D0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26DF4-535A-47AA-8437-914B343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5DF2-60A7-4130-BC6E-5A47BAA6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57DF8-64C5-4186-BD5F-B9E5D2D9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0D2D8-9C48-46DD-B269-99C34306B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3FE3B-5CBE-4FF9-9EB8-B5C4215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D9531-B524-425F-9959-87213DBA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ADFC1-3C22-4C57-99B8-8D4FF45C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8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B572-4777-4298-B42D-7E35178B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3A7B6-0684-46FA-8380-E97C6D774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ABD35-FE96-4060-BFDA-76164CD9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A77A6-FAB1-4C74-8280-19908738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8568C-AED4-47E8-98B4-54AFC16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6C404-72F7-47B2-8E18-BF29CCB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9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678E7-4EC8-4D44-8708-A1D66B4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68260-CCCB-43CB-9B34-EF4ECB30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8FA57-F8D4-4417-B235-5B404CB57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AD263-D0FB-451D-860A-2B9C220C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B5540-6459-4B98-883A-563B4BDF2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462FC4E-1230-47E3-9425-2489AB648E59}"/>
              </a:ext>
            </a:extLst>
          </p:cNvPr>
          <p:cNvGrpSpPr/>
          <p:nvPr/>
        </p:nvGrpSpPr>
        <p:grpSpPr>
          <a:xfrm>
            <a:off x="2333486" y="525824"/>
            <a:ext cx="7879432" cy="5806352"/>
            <a:chOff x="1451744" y="402771"/>
            <a:chExt cx="7879432" cy="58063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A84195-0017-456C-A804-1F866D1D7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122" y="4742539"/>
              <a:ext cx="7614676" cy="14665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1F29E7-1AE2-45FA-9017-D0605A0E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744" y="402771"/>
              <a:ext cx="7879432" cy="433976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2C03F7-9BFD-477A-B793-242915FF54B3}"/>
                </a:ext>
              </a:extLst>
            </p:cNvPr>
            <p:cNvSpPr/>
            <p:nvPr/>
          </p:nvSpPr>
          <p:spPr>
            <a:xfrm>
              <a:off x="1451744" y="4822372"/>
              <a:ext cx="7879432" cy="138675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E0361-479F-4E4C-8541-52346ED713CB}"/>
                </a:ext>
              </a:extLst>
            </p:cNvPr>
            <p:cNvSpPr/>
            <p:nvPr/>
          </p:nvSpPr>
          <p:spPr>
            <a:xfrm>
              <a:off x="2610411" y="1186543"/>
              <a:ext cx="5619189" cy="63137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5CE34A-91C4-4EF1-B308-81C22C2188F5}"/>
                </a:ext>
              </a:extLst>
            </p:cNvPr>
            <p:cNvSpPr/>
            <p:nvPr/>
          </p:nvSpPr>
          <p:spPr>
            <a:xfrm>
              <a:off x="8305800" y="876300"/>
              <a:ext cx="571250" cy="310243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770908-384C-408C-970C-86D4472455EA}"/>
              </a:ext>
            </a:extLst>
          </p:cNvPr>
          <p:cNvSpPr txBox="1"/>
          <p:nvPr/>
        </p:nvSpPr>
        <p:spPr>
          <a:xfrm>
            <a:off x="171097" y="261325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메인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F3B8A-BEC2-48C3-A097-C04298ED7E4D}"/>
              </a:ext>
            </a:extLst>
          </p:cNvPr>
          <p:cNvSpPr txBox="1"/>
          <p:nvPr/>
        </p:nvSpPr>
        <p:spPr>
          <a:xfrm>
            <a:off x="10212918" y="5044886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빠른 검색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ECAF6-4895-4A72-B3AE-B3A918369CFF}"/>
              </a:ext>
            </a:extLst>
          </p:cNvPr>
          <p:cNvSpPr txBox="1"/>
          <p:nvPr/>
        </p:nvSpPr>
        <p:spPr>
          <a:xfrm>
            <a:off x="3812118" y="814687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A4243-4FFD-4A3D-BBD6-33CAA0302057}"/>
              </a:ext>
            </a:extLst>
          </p:cNvPr>
          <p:cNvSpPr txBox="1"/>
          <p:nvPr/>
        </p:nvSpPr>
        <p:spPr>
          <a:xfrm>
            <a:off x="9361199" y="1413793"/>
            <a:ext cx="140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</a:t>
            </a:r>
            <a:endParaRPr lang="en-US" altLang="ko-KR" b="1">
              <a:solidFill>
                <a:schemeClr val="accent6"/>
              </a:solidFill>
            </a:endParaRPr>
          </a:p>
          <a:p>
            <a:r>
              <a:rPr lang="ko-KR" altLang="en-US" b="1">
                <a:solidFill>
                  <a:schemeClr val="accent6"/>
                </a:solidFill>
              </a:rPr>
              <a:t>기능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ACBAE3-1538-4B41-A3AC-A5B9EAF368F1}"/>
              </a:ext>
            </a:extLst>
          </p:cNvPr>
          <p:cNvSpPr/>
          <p:nvPr/>
        </p:nvSpPr>
        <p:spPr>
          <a:xfrm>
            <a:off x="2313833" y="6441553"/>
            <a:ext cx="7899085" cy="31024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79C1F-49BB-4394-9E18-E5E016C91309}"/>
              </a:ext>
            </a:extLst>
          </p:cNvPr>
          <p:cNvSpPr txBox="1"/>
          <p:nvPr/>
        </p:nvSpPr>
        <p:spPr>
          <a:xfrm>
            <a:off x="4723885" y="6430990"/>
            <a:ext cx="255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링크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5B87B1-11E5-49E7-BCA8-9B1CEE2C2226}"/>
              </a:ext>
            </a:extLst>
          </p:cNvPr>
          <p:cNvSpPr/>
          <p:nvPr/>
        </p:nvSpPr>
        <p:spPr>
          <a:xfrm>
            <a:off x="3619750" y="1403625"/>
            <a:ext cx="1104135" cy="377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3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74D5A6F-52F8-4719-8AE0-9E1672AAB79E}"/>
              </a:ext>
            </a:extLst>
          </p:cNvPr>
          <p:cNvSpPr/>
          <p:nvPr/>
        </p:nvSpPr>
        <p:spPr>
          <a:xfrm>
            <a:off x="-1" y="0"/>
            <a:ext cx="5885895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3B923E-21E3-451F-8F83-CC2A5C8F7DBB}"/>
              </a:ext>
            </a:extLst>
          </p:cNvPr>
          <p:cNvSpPr/>
          <p:nvPr/>
        </p:nvSpPr>
        <p:spPr>
          <a:xfrm>
            <a:off x="5885894" y="0"/>
            <a:ext cx="6306106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3DC9D-52CE-48E1-B4A2-58CCE5BF720A}"/>
              </a:ext>
            </a:extLst>
          </p:cNvPr>
          <p:cNvSpPr txBox="1"/>
          <p:nvPr/>
        </p:nvSpPr>
        <p:spPr>
          <a:xfrm>
            <a:off x="292963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Models.py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B4926-E4E9-495F-98D3-52EE15FE5AAD}"/>
              </a:ext>
            </a:extLst>
          </p:cNvPr>
          <p:cNvSpPr txBox="1"/>
          <p:nvPr/>
        </p:nvSpPr>
        <p:spPr>
          <a:xfrm>
            <a:off x="6116712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urls.py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449C8-AF74-44B7-9620-A37BD0CF5F1D}"/>
              </a:ext>
            </a:extLst>
          </p:cNvPr>
          <p:cNvSpPr txBox="1"/>
          <p:nvPr/>
        </p:nvSpPr>
        <p:spPr>
          <a:xfrm>
            <a:off x="292963" y="1044036"/>
            <a:ext cx="47761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Accomodation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roomID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room_name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location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latitude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longitude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link = models.URLField()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image_link = models.URLField()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5B41F-7F4E-4F23-89E8-ABD418D5299B}"/>
              </a:ext>
            </a:extLst>
          </p:cNvPr>
          <p:cNvSpPr txBox="1"/>
          <p:nvPr/>
        </p:nvSpPr>
        <p:spPr>
          <a:xfrm>
            <a:off x="7632071" y="4463703"/>
            <a:ext cx="131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' 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7BF39D-BD4D-4904-AD99-6BA2F8A7D528}"/>
              </a:ext>
            </a:extLst>
          </p:cNvPr>
          <p:cNvSpPr txBox="1"/>
          <p:nvPr/>
        </p:nvSpPr>
        <p:spPr>
          <a:xfrm>
            <a:off x="6159298" y="1862772"/>
            <a:ext cx="235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'info/searching/'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37B70-D4E2-45D7-81A7-C1F1E6D9578E}"/>
              </a:ext>
            </a:extLst>
          </p:cNvPr>
          <p:cNvSpPr txBox="1"/>
          <p:nvPr/>
        </p:nvSpPr>
        <p:spPr>
          <a:xfrm>
            <a:off x="6152222" y="2250265"/>
            <a:ext cx="758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'info/searching/detail/&lt;int:Accomodation_id&gt;'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313EE-654B-4569-A1A0-22B4C76FA212}"/>
              </a:ext>
            </a:extLst>
          </p:cNvPr>
          <p:cNvSpPr txBox="1"/>
          <p:nvPr/>
        </p:nvSpPr>
        <p:spPr>
          <a:xfrm>
            <a:off x="6159298" y="2637758"/>
            <a:ext cx="758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'info/searching/map'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72BF7-62D9-48D7-8430-59BF53E07C00}"/>
              </a:ext>
            </a:extLst>
          </p:cNvPr>
          <p:cNvSpPr txBox="1"/>
          <p:nvPr/>
        </p:nvSpPr>
        <p:spPr>
          <a:xfrm>
            <a:off x="6300910" y="1044036"/>
            <a:ext cx="67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0FB86-89FB-47DA-B38F-CD4986BC6301}"/>
              </a:ext>
            </a:extLst>
          </p:cNvPr>
          <p:cNvSpPr txBox="1"/>
          <p:nvPr/>
        </p:nvSpPr>
        <p:spPr>
          <a:xfrm>
            <a:off x="781235" y="706684"/>
            <a:ext cx="4882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/Templates</a:t>
            </a:r>
          </a:p>
          <a:p>
            <a:endParaRPr lang="en-US" altLang="ko-KR"/>
          </a:p>
          <a:p>
            <a:r>
              <a:rPr lang="en-US" altLang="ko-KR"/>
              <a:t>	base.html</a:t>
            </a:r>
          </a:p>
          <a:p>
            <a:endParaRPr lang="en-US" altLang="ko-KR"/>
          </a:p>
          <a:p>
            <a:r>
              <a:rPr lang="en-US" altLang="ko-KR" b="1"/>
              <a:t>	/info</a:t>
            </a:r>
          </a:p>
          <a:p>
            <a:r>
              <a:rPr lang="en-US" altLang="ko-KR"/>
              <a:t>		search.html</a:t>
            </a:r>
          </a:p>
          <a:p>
            <a:r>
              <a:rPr lang="en-US" altLang="ko-KR"/>
              <a:t>		map.html</a:t>
            </a:r>
          </a:p>
          <a:p>
            <a:r>
              <a:rPr lang="en-US" altLang="ko-KR"/>
              <a:t>		detail.html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en-US" altLang="ko-KR" b="1"/>
              <a:t>/board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en-US" altLang="ko-KR" b="1"/>
              <a:t>/login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17C62-DB27-431A-9F47-A2FF3DF7A4EC}"/>
              </a:ext>
            </a:extLst>
          </p:cNvPr>
          <p:cNvSpPr txBox="1"/>
          <p:nvPr/>
        </p:nvSpPr>
        <p:spPr>
          <a:xfrm>
            <a:off x="292963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Templates </a:t>
            </a:r>
            <a:r>
              <a:rPr lang="ko-KR" altLang="en-US" b="1">
                <a:solidFill>
                  <a:schemeClr val="accent1"/>
                </a:solidFill>
              </a:rPr>
              <a:t>디렉토리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9B7B8-CCF0-4E37-860A-947F53D9EFA1}"/>
              </a:ext>
            </a:extLst>
          </p:cNvPr>
          <p:cNvSpPr txBox="1"/>
          <p:nvPr/>
        </p:nvSpPr>
        <p:spPr>
          <a:xfrm>
            <a:off x="6116712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View.py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D5A6F-52F8-4719-8AE0-9E1672AAB79E}"/>
              </a:ext>
            </a:extLst>
          </p:cNvPr>
          <p:cNvSpPr/>
          <p:nvPr/>
        </p:nvSpPr>
        <p:spPr>
          <a:xfrm>
            <a:off x="-1" y="0"/>
            <a:ext cx="5885895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3B923E-21E3-451F-8F83-CC2A5C8F7DBB}"/>
              </a:ext>
            </a:extLst>
          </p:cNvPr>
          <p:cNvSpPr/>
          <p:nvPr/>
        </p:nvSpPr>
        <p:spPr>
          <a:xfrm>
            <a:off x="5885894" y="0"/>
            <a:ext cx="6306106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0A888-D1DA-4CF2-99BD-EA2E00FFDF5B}"/>
              </a:ext>
            </a:extLst>
          </p:cNvPr>
          <p:cNvSpPr txBox="1"/>
          <p:nvPr/>
        </p:nvSpPr>
        <p:spPr>
          <a:xfrm>
            <a:off x="6528046" y="795460"/>
            <a:ext cx="4882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base()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class Info_View():</a:t>
            </a:r>
          </a:p>
          <a:p>
            <a:endParaRPr lang="en-US" altLang="ko-KR" b="1"/>
          </a:p>
          <a:p>
            <a:r>
              <a:rPr lang="en-US" altLang="ko-KR" b="1"/>
              <a:t>	def searching()</a:t>
            </a:r>
          </a:p>
          <a:p>
            <a:r>
              <a:rPr lang="en-US" altLang="ko-KR" b="1"/>
              <a:t>	def detail()</a:t>
            </a:r>
          </a:p>
          <a:p>
            <a:r>
              <a:rPr lang="en-US" altLang="ko-KR" b="1"/>
              <a:t>	def map()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class Board_View():</a:t>
            </a:r>
          </a:p>
          <a:p>
            <a:r>
              <a:rPr lang="en-US" altLang="ko-KR" b="1"/>
              <a:t>	def view_func1</a:t>
            </a:r>
          </a:p>
          <a:p>
            <a:r>
              <a:rPr lang="en-US" altLang="ko-KR" b="1"/>
              <a:t>	def view_func2</a:t>
            </a:r>
          </a:p>
          <a:p>
            <a:endParaRPr lang="en-US" altLang="ko-KR" b="1"/>
          </a:p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7944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7C02521-65E6-4B33-B9CD-279E410DDDA8}"/>
              </a:ext>
            </a:extLst>
          </p:cNvPr>
          <p:cNvSpPr/>
          <p:nvPr/>
        </p:nvSpPr>
        <p:spPr>
          <a:xfrm>
            <a:off x="955344" y="2678372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F9F986-4A29-41CD-8833-019D1C4A14F3}"/>
              </a:ext>
            </a:extLst>
          </p:cNvPr>
          <p:cNvSpPr/>
          <p:nvPr/>
        </p:nvSpPr>
        <p:spPr>
          <a:xfrm>
            <a:off x="3953302" y="1119115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D218D8-152B-4350-AB4A-670D19395FCC}"/>
              </a:ext>
            </a:extLst>
          </p:cNvPr>
          <p:cNvSpPr/>
          <p:nvPr/>
        </p:nvSpPr>
        <p:spPr>
          <a:xfrm>
            <a:off x="3953301" y="2678372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0F9C2B-9E24-482A-98F0-234398C56D68}"/>
              </a:ext>
            </a:extLst>
          </p:cNvPr>
          <p:cNvSpPr/>
          <p:nvPr/>
        </p:nvSpPr>
        <p:spPr>
          <a:xfrm>
            <a:off x="2809164" y="4468503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7B458C-DE9E-4549-A032-95E92BF12971}"/>
              </a:ext>
            </a:extLst>
          </p:cNvPr>
          <p:cNvCxnSpPr>
            <a:cxnSpLocks/>
          </p:cNvCxnSpPr>
          <p:nvPr/>
        </p:nvCxnSpPr>
        <p:spPr>
          <a:xfrm flipV="1">
            <a:off x="2488441" y="1939119"/>
            <a:ext cx="1355678" cy="7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3DDCB4-C088-4953-B238-DCBE570C8EA5}"/>
              </a:ext>
            </a:extLst>
          </p:cNvPr>
          <p:cNvCxnSpPr>
            <a:cxnSpLocks/>
          </p:cNvCxnSpPr>
          <p:nvPr/>
        </p:nvCxnSpPr>
        <p:spPr>
          <a:xfrm flipV="1">
            <a:off x="2707944" y="3214044"/>
            <a:ext cx="1185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6E81EB-EEFA-474C-AEA1-CB73682996BE}"/>
              </a:ext>
            </a:extLst>
          </p:cNvPr>
          <p:cNvCxnSpPr>
            <a:cxnSpLocks/>
          </p:cNvCxnSpPr>
          <p:nvPr/>
        </p:nvCxnSpPr>
        <p:spPr>
          <a:xfrm>
            <a:off x="2347416" y="3729251"/>
            <a:ext cx="559557" cy="84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F35898-C4EB-469C-A4A4-C6B80EC2F727}"/>
              </a:ext>
            </a:extLst>
          </p:cNvPr>
          <p:cNvSpPr txBox="1"/>
          <p:nvPr/>
        </p:nvSpPr>
        <p:spPr>
          <a:xfrm>
            <a:off x="191070" y="70693"/>
            <a:ext cx="39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페이지 구조</a:t>
            </a:r>
          </a:p>
        </p:txBody>
      </p:sp>
    </p:spTree>
    <p:extLst>
      <p:ext uri="{BB962C8B-B14F-4D97-AF65-F5344CB8AC3E}">
        <p14:creationId xmlns:p14="http://schemas.microsoft.com/office/powerpoint/2010/main" val="328456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897A6-EA55-4C8C-A9F4-F9A66FEDDF3B}"/>
              </a:ext>
            </a:extLst>
          </p:cNvPr>
          <p:cNvSpPr txBox="1"/>
          <p:nvPr/>
        </p:nvSpPr>
        <p:spPr>
          <a:xfrm>
            <a:off x="492457" y="3099836"/>
            <a:ext cx="180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상속 템플릿</a:t>
            </a:r>
            <a:endParaRPr lang="en-US" altLang="ko-KR" b="1"/>
          </a:p>
          <a:p>
            <a:r>
              <a:rPr lang="en-US" altLang="ko-KR" b="1"/>
              <a:t>base.HTML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8D0D0-8442-48B6-A1F7-6BC587B7DEEA}"/>
              </a:ext>
            </a:extLst>
          </p:cNvPr>
          <p:cNvSpPr txBox="1"/>
          <p:nvPr/>
        </p:nvSpPr>
        <p:spPr>
          <a:xfrm>
            <a:off x="2488442" y="302520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4591-743A-426A-B2CE-23BA2AFB1DF4}"/>
              </a:ext>
            </a:extLst>
          </p:cNvPr>
          <p:cNvSpPr txBox="1"/>
          <p:nvPr/>
        </p:nvSpPr>
        <p:spPr>
          <a:xfrm>
            <a:off x="4212610" y="209972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검색</a:t>
            </a:r>
            <a:endParaRPr lang="en-US" altLang="ko-KR" b="1"/>
          </a:p>
          <a:p>
            <a:r>
              <a:rPr lang="en-US" altLang="ko-KR" b="1"/>
              <a:t>Searching.HTML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09150-D9B5-4C12-84E6-C061664CFD6F}"/>
              </a:ext>
            </a:extLst>
          </p:cNvPr>
          <p:cNvSpPr txBox="1"/>
          <p:nvPr/>
        </p:nvSpPr>
        <p:spPr>
          <a:xfrm>
            <a:off x="6412152" y="208184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상세보기</a:t>
            </a:r>
            <a:endParaRPr lang="en-US" altLang="ko-KR" b="1"/>
          </a:p>
          <a:p>
            <a:r>
              <a:rPr lang="en-US" altLang="ko-KR" b="1"/>
              <a:t>Detail.HTML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DA47-92C9-41C6-86CC-B5FF85CCDA67}"/>
              </a:ext>
            </a:extLst>
          </p:cNvPr>
          <p:cNvSpPr txBox="1"/>
          <p:nvPr/>
        </p:nvSpPr>
        <p:spPr>
          <a:xfrm>
            <a:off x="5162168" y="106505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지도 리턴</a:t>
            </a:r>
            <a:endParaRPr lang="en-US" altLang="ko-KR" b="1"/>
          </a:p>
          <a:p>
            <a:r>
              <a:rPr lang="en-US" altLang="ko-KR" b="1"/>
              <a:t>MAP.HTML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96863-C01B-4900-BB6C-ECB6E8C56240}"/>
              </a:ext>
            </a:extLst>
          </p:cNvPr>
          <p:cNvSpPr txBox="1"/>
          <p:nvPr/>
        </p:nvSpPr>
        <p:spPr>
          <a:xfrm>
            <a:off x="191070" y="70693"/>
            <a:ext cx="39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Templates</a:t>
            </a:r>
            <a:endParaRPr lang="ko-KR" altLang="en-US" sz="3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68C03-0912-4E20-A320-F5FA346FD79B}"/>
              </a:ext>
            </a:extLst>
          </p:cNvPr>
          <p:cNvSpPr txBox="1"/>
          <p:nvPr/>
        </p:nvSpPr>
        <p:spPr>
          <a:xfrm>
            <a:off x="3890410" y="4055601"/>
            <a:ext cx="2521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리스트 보기</a:t>
            </a:r>
            <a:endParaRPr lang="en-US" altLang="ko-KR" b="1"/>
          </a:p>
          <a:p>
            <a:r>
              <a:rPr lang="ko-KR" altLang="en-US" b="1"/>
              <a:t>question_list.html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34A27-7D1F-4240-8642-E79FAB0631DD}"/>
              </a:ext>
            </a:extLst>
          </p:cNvPr>
          <p:cNvSpPr txBox="1"/>
          <p:nvPr/>
        </p:nvSpPr>
        <p:spPr>
          <a:xfrm>
            <a:off x="3890410" y="4837262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등록하기</a:t>
            </a:r>
            <a:endParaRPr lang="en-US" altLang="ko-KR" b="1"/>
          </a:p>
          <a:p>
            <a:r>
              <a:rPr lang="ko-KR" altLang="en-US" b="1"/>
              <a:t>question_form.html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2A8C6-EFF5-4CFF-8FD7-D5D20858DE0D}"/>
              </a:ext>
            </a:extLst>
          </p:cNvPr>
          <p:cNvSpPr txBox="1"/>
          <p:nvPr/>
        </p:nvSpPr>
        <p:spPr>
          <a:xfrm>
            <a:off x="6461592" y="4016794"/>
            <a:ext cx="262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상세보기</a:t>
            </a:r>
            <a:endParaRPr lang="en-US" altLang="ko-KR" b="1"/>
          </a:p>
          <a:p>
            <a:r>
              <a:rPr lang="ko-KR" altLang="en-US" b="1"/>
              <a:t>question_detail.html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5C5D8C-3938-478B-BAE8-D41F659D6EEC}"/>
              </a:ext>
            </a:extLst>
          </p:cNvPr>
          <p:cNvSpPr txBox="1"/>
          <p:nvPr/>
        </p:nvSpPr>
        <p:spPr>
          <a:xfrm>
            <a:off x="3890410" y="6399309"/>
            <a:ext cx="1424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endParaRPr lang="en-US" altLang="ko-KR" b="1"/>
          </a:p>
          <a:p>
            <a:r>
              <a:rPr lang="ko-KR" altLang="en-US" b="1"/>
              <a:t>login.html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6605B-86ED-46D8-8341-F65D5C918D65}"/>
              </a:ext>
            </a:extLst>
          </p:cNvPr>
          <p:cNvSpPr txBox="1"/>
          <p:nvPr/>
        </p:nvSpPr>
        <p:spPr>
          <a:xfrm>
            <a:off x="3890410" y="7159137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카테고리 선택</a:t>
            </a:r>
            <a:endParaRPr lang="en-US" altLang="ko-KR" b="1"/>
          </a:p>
          <a:p>
            <a:r>
              <a:rPr lang="ko-KR" altLang="en-US" b="1"/>
              <a:t>beerbnb.html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D6302-6B82-4E13-81FD-F7AD18A30891}"/>
              </a:ext>
            </a:extLst>
          </p:cNvPr>
          <p:cNvSpPr txBox="1"/>
          <p:nvPr/>
        </p:nvSpPr>
        <p:spPr>
          <a:xfrm>
            <a:off x="9996673" y="3116021"/>
            <a:ext cx="2082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에러</a:t>
            </a:r>
            <a:endParaRPr lang="en-US" altLang="ko-KR" b="1"/>
          </a:p>
          <a:p>
            <a:r>
              <a:rPr lang="ko-KR" altLang="en-US" b="1"/>
              <a:t>form_errors.html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76547-0EAD-4D19-A011-AC78FC3351C4}"/>
              </a:ext>
            </a:extLst>
          </p:cNvPr>
          <p:cNvSpPr txBox="1"/>
          <p:nvPr/>
        </p:nvSpPr>
        <p:spPr>
          <a:xfrm>
            <a:off x="3890410" y="5635605"/>
            <a:ext cx="3110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r>
              <a:rPr lang="en-US" altLang="ko-KR" b="1"/>
              <a:t>?</a:t>
            </a:r>
          </a:p>
          <a:p>
            <a:r>
              <a:rPr lang="ko-KR" altLang="en-US" b="1"/>
              <a:t>navbar.html</a:t>
            </a:r>
          </a:p>
        </p:txBody>
      </p:sp>
    </p:spTree>
    <p:extLst>
      <p:ext uri="{BB962C8B-B14F-4D97-AF65-F5344CB8AC3E}">
        <p14:creationId xmlns:p14="http://schemas.microsoft.com/office/powerpoint/2010/main" val="351647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70A1B-092E-41FA-B39A-E0CE5058CACE}"/>
              </a:ext>
            </a:extLst>
          </p:cNvPr>
          <p:cNvSpPr txBox="1"/>
          <p:nvPr/>
        </p:nvSpPr>
        <p:spPr>
          <a:xfrm>
            <a:off x="396923" y="274749"/>
            <a:ext cx="618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상속 템플릿 </a:t>
            </a:r>
            <a:r>
              <a:rPr lang="en-US" altLang="ko-KR" b="1"/>
              <a:t>- </a:t>
            </a:r>
            <a:r>
              <a:rPr lang="ko-KR" altLang="en-US" b="1"/>
              <a:t>어느 </a:t>
            </a:r>
            <a:r>
              <a:rPr lang="en-US" altLang="ko-KR" b="1"/>
              <a:t>url </a:t>
            </a:r>
            <a:r>
              <a:rPr lang="ko-KR" altLang="en-US" b="1"/>
              <a:t>이든 공통적으로 존재</a:t>
            </a:r>
            <a:endParaRPr lang="en-US" altLang="ko-KR" b="1"/>
          </a:p>
          <a:p>
            <a:r>
              <a:rPr lang="en-US" altLang="ko-KR" b="1"/>
              <a:t>base.HTML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B6B74D-25D1-4D46-A1F8-DA7D17B6DB4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019447-DCBB-4D37-9C13-D3292FEEE8B8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CA4443-8ED9-4950-9962-248F88DDD786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977FD-B4B5-4FEE-A45C-451EC4942D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D40A02-1B4E-4111-B8F3-5DCF68397C41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CB4731-1105-4B96-9E25-A536FDEB9E69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6C749-5C77-46CB-AC12-0FB305FAF6D8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E713E1-90FF-4C20-B01D-BD364982205D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6C816-9CCF-4DBA-9402-B8F812D14A9B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9ADFC-DF3F-4045-892A-EB5821BC7E1A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4120A-E553-41E4-A085-84DE376E2932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A488-88B3-476D-81A3-F1F4E63EC72D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109470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7FF34-34E0-495C-AD0D-97719755F3F8}"/>
              </a:ext>
            </a:extLst>
          </p:cNvPr>
          <p:cNvSpPr txBox="1"/>
          <p:nvPr/>
        </p:nvSpPr>
        <p:spPr>
          <a:xfrm>
            <a:off x="304801" y="309299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6D7B3-6A94-4008-B5E3-D3DD9C0C078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F4AE5-9EA5-4EE2-829D-0D8D30D05252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098081-B603-4CD1-B3F9-BDB6EDF06CD9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B8FB3-2BE7-4455-9189-3CDD1AF6A0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18622-AFEC-4A5E-B14C-6506FEB81937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5C0B-4DCC-41F5-AB41-1E68259AA40E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DE57B-9DAC-47E1-AE7A-517BCD273455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691BC-9E88-49B7-8B20-AD6FC272223B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DA6C09-8D73-4E28-9324-98BC1180F25F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6E58D-C4C1-4F1C-8FD9-40B2E1A00BA7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20D06-F2BA-4487-B457-53A57CD6E78D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3ED73-24DA-460D-8EFA-5468542D7F86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134AC-E1AF-4B6F-8F30-9B4BC4CE04A2}"/>
              </a:ext>
            </a:extLst>
          </p:cNvPr>
          <p:cNvSpPr/>
          <p:nvPr/>
        </p:nvSpPr>
        <p:spPr>
          <a:xfrm>
            <a:off x="2083005" y="2926995"/>
            <a:ext cx="6281952" cy="136153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9565-F379-4189-96C0-426DB9225016}"/>
              </a:ext>
            </a:extLst>
          </p:cNvPr>
          <p:cNvSpPr txBox="1"/>
          <p:nvPr/>
        </p:nvSpPr>
        <p:spPr>
          <a:xfrm>
            <a:off x="3699111" y="343498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여행가고 싶게 만드는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CFF1E-80A6-41A4-ABB2-92230F5D29CF}"/>
              </a:ext>
            </a:extLst>
          </p:cNvPr>
          <p:cNvSpPr/>
          <p:nvPr/>
        </p:nvSpPr>
        <p:spPr>
          <a:xfrm>
            <a:off x="2113981" y="4459577"/>
            <a:ext cx="6281952" cy="9014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E82A2-8627-4337-8F40-3570801CBF6F}"/>
              </a:ext>
            </a:extLst>
          </p:cNvPr>
          <p:cNvSpPr txBox="1"/>
          <p:nvPr/>
        </p:nvSpPr>
        <p:spPr>
          <a:xfrm>
            <a:off x="4442347" y="467312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빠른 검색</a:t>
            </a:r>
          </a:p>
        </p:txBody>
      </p:sp>
    </p:spTree>
    <p:extLst>
      <p:ext uri="{BB962C8B-B14F-4D97-AF65-F5344CB8AC3E}">
        <p14:creationId xmlns:p14="http://schemas.microsoft.com/office/powerpoint/2010/main" val="61916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7FF34-34E0-495C-AD0D-97719755F3F8}"/>
              </a:ext>
            </a:extLst>
          </p:cNvPr>
          <p:cNvSpPr txBox="1"/>
          <p:nvPr/>
        </p:nvSpPr>
        <p:spPr>
          <a:xfrm>
            <a:off x="304801" y="309299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6D7B3-6A94-4008-B5E3-D3DD9C0C078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F4AE5-9EA5-4EE2-829D-0D8D30D05252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098081-B603-4CD1-B3F9-BDB6EDF06CD9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B8FB3-2BE7-4455-9189-3CDD1AF6A0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18622-AFEC-4A5E-B14C-6506FEB81937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5C0B-4DCC-41F5-AB41-1E68259AA40E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DE57B-9DAC-47E1-AE7A-517BCD273455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691BC-9E88-49B7-8B20-AD6FC272223B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DA6C09-8D73-4E28-9324-98BC1180F25F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6E58D-C4C1-4F1C-8FD9-40B2E1A00BA7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20D06-F2BA-4487-B457-53A57CD6E78D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3ED73-24DA-460D-8EFA-5468542D7F86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134AC-E1AF-4B6F-8F30-9B4BC4CE04A2}"/>
              </a:ext>
            </a:extLst>
          </p:cNvPr>
          <p:cNvSpPr/>
          <p:nvPr/>
        </p:nvSpPr>
        <p:spPr>
          <a:xfrm>
            <a:off x="2083005" y="2926995"/>
            <a:ext cx="6281952" cy="136153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9565-F379-4189-96C0-426DB9225016}"/>
              </a:ext>
            </a:extLst>
          </p:cNvPr>
          <p:cNvSpPr txBox="1"/>
          <p:nvPr/>
        </p:nvSpPr>
        <p:spPr>
          <a:xfrm>
            <a:off x="3699111" y="343498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여행가고 싶게 만드는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CFF1E-80A6-41A4-ABB2-92230F5D29CF}"/>
              </a:ext>
            </a:extLst>
          </p:cNvPr>
          <p:cNvSpPr/>
          <p:nvPr/>
        </p:nvSpPr>
        <p:spPr>
          <a:xfrm>
            <a:off x="2113981" y="4459577"/>
            <a:ext cx="6281952" cy="9014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E82A2-8627-4337-8F40-3570801CBF6F}"/>
              </a:ext>
            </a:extLst>
          </p:cNvPr>
          <p:cNvSpPr txBox="1"/>
          <p:nvPr/>
        </p:nvSpPr>
        <p:spPr>
          <a:xfrm>
            <a:off x="4442347" y="467312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빠른 검색</a:t>
            </a:r>
          </a:p>
        </p:txBody>
      </p:sp>
    </p:spTree>
    <p:extLst>
      <p:ext uri="{BB962C8B-B14F-4D97-AF65-F5344CB8AC3E}">
        <p14:creationId xmlns:p14="http://schemas.microsoft.com/office/powerpoint/2010/main" val="213362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F0BA0C-0903-4E58-9DA0-52EEFBC205B6}"/>
              </a:ext>
            </a:extLst>
          </p:cNvPr>
          <p:cNvSpPr txBox="1"/>
          <p:nvPr/>
        </p:nvSpPr>
        <p:spPr>
          <a:xfrm>
            <a:off x="1819439" y="4322062"/>
            <a:ext cx="271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리스트 보기</a:t>
            </a:r>
            <a:endParaRPr lang="en-US" altLang="ko-KR" b="1"/>
          </a:p>
          <a:p>
            <a:r>
              <a:rPr lang="ko-KR" altLang="en-US" b="1"/>
              <a:t>question_list.html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936C3-2651-436B-91FB-8207E5D44C3C}"/>
              </a:ext>
            </a:extLst>
          </p:cNvPr>
          <p:cNvSpPr txBox="1"/>
          <p:nvPr/>
        </p:nvSpPr>
        <p:spPr>
          <a:xfrm>
            <a:off x="1819439" y="326345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등록하기</a:t>
            </a:r>
            <a:endParaRPr lang="en-US" altLang="ko-KR" b="1"/>
          </a:p>
          <a:p>
            <a:r>
              <a:rPr lang="ko-KR" altLang="en-US" b="1"/>
              <a:t>question_form.html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5AD8D-E7B2-45F5-BDE9-166072A65F42}"/>
              </a:ext>
            </a:extLst>
          </p:cNvPr>
          <p:cNvSpPr txBox="1"/>
          <p:nvPr/>
        </p:nvSpPr>
        <p:spPr>
          <a:xfrm>
            <a:off x="1819439" y="5061813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상세보기</a:t>
            </a:r>
            <a:endParaRPr lang="en-US" altLang="ko-KR" b="1"/>
          </a:p>
          <a:p>
            <a:r>
              <a:rPr lang="ko-KR" altLang="en-US" b="1"/>
              <a:t>question_detail.html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295F9-FE1D-4E98-B2F5-002CD42BD6BD}"/>
              </a:ext>
            </a:extLst>
          </p:cNvPr>
          <p:cNvSpPr txBox="1"/>
          <p:nvPr/>
        </p:nvSpPr>
        <p:spPr>
          <a:xfrm>
            <a:off x="8268617" y="2656065"/>
            <a:ext cx="1536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endParaRPr lang="en-US" altLang="ko-KR" b="1"/>
          </a:p>
          <a:p>
            <a:r>
              <a:rPr lang="ko-KR" altLang="en-US" b="1"/>
              <a:t>login.html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CF28E-B723-48A5-9662-88906EC936DC}"/>
              </a:ext>
            </a:extLst>
          </p:cNvPr>
          <p:cNvSpPr txBox="1"/>
          <p:nvPr/>
        </p:nvSpPr>
        <p:spPr>
          <a:xfrm>
            <a:off x="8239912" y="4738648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카테고리 선택</a:t>
            </a:r>
            <a:endParaRPr lang="en-US" altLang="ko-KR" b="1"/>
          </a:p>
          <a:p>
            <a:r>
              <a:rPr lang="ko-KR" altLang="en-US" b="1"/>
              <a:t>beerbnb.html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389A4-379F-4983-9A7F-D947A33B1A30}"/>
              </a:ext>
            </a:extLst>
          </p:cNvPr>
          <p:cNvSpPr txBox="1"/>
          <p:nvPr/>
        </p:nvSpPr>
        <p:spPr>
          <a:xfrm>
            <a:off x="1819439" y="2523701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상위 상속 템플릿</a:t>
            </a:r>
            <a:endParaRPr lang="en-US" altLang="ko-KR" b="1"/>
          </a:p>
          <a:p>
            <a:r>
              <a:rPr lang="ko-KR" altLang="en-US" b="1"/>
              <a:t>base.html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6FCB9-3D08-4F16-A067-7C8ABD8C8915}"/>
              </a:ext>
            </a:extLst>
          </p:cNvPr>
          <p:cNvSpPr txBox="1"/>
          <p:nvPr/>
        </p:nvSpPr>
        <p:spPr>
          <a:xfrm>
            <a:off x="8268617" y="3583458"/>
            <a:ext cx="2245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에러</a:t>
            </a:r>
            <a:endParaRPr lang="en-US" altLang="ko-KR" b="1"/>
          </a:p>
          <a:p>
            <a:r>
              <a:rPr lang="ko-KR" altLang="en-US" b="1"/>
              <a:t>form_errors.html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E15BA-BD1F-407D-9D56-64261DAD8E80}"/>
              </a:ext>
            </a:extLst>
          </p:cNvPr>
          <p:cNvSpPr txBox="1"/>
          <p:nvPr/>
        </p:nvSpPr>
        <p:spPr>
          <a:xfrm>
            <a:off x="8239912" y="1842985"/>
            <a:ext cx="6714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r>
              <a:rPr lang="en-US" altLang="ko-KR" b="1"/>
              <a:t>?</a:t>
            </a:r>
          </a:p>
          <a:p>
            <a:r>
              <a:rPr lang="ko-KR" altLang="en-US" b="1"/>
              <a:t>navbar.html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4B588-F9E6-4B24-BD4E-CC0DC2531842}"/>
              </a:ext>
            </a:extLst>
          </p:cNvPr>
          <p:cNvSpPr txBox="1"/>
          <p:nvPr/>
        </p:nvSpPr>
        <p:spPr>
          <a:xfrm>
            <a:off x="380196" y="202019"/>
            <a:ext cx="808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/>
                </a:solidFill>
              </a:rPr>
              <a:t>HTML (TEMPLATES)</a:t>
            </a:r>
            <a:endParaRPr lang="ko-KR" altLang="en-US" sz="4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0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6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DD8B1-9F45-4E6B-9A45-4194DB5459A8}"/>
              </a:ext>
            </a:extLst>
          </p:cNvPr>
          <p:cNvSpPr txBox="1"/>
          <p:nvPr/>
        </p:nvSpPr>
        <p:spPr>
          <a:xfrm>
            <a:off x="380196" y="202019"/>
            <a:ext cx="808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/>
                </a:solidFill>
              </a:rPr>
              <a:t>VIEW</a:t>
            </a:r>
            <a:endParaRPr lang="ko-KR" altLang="en-US" sz="4000" b="1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FE24D-6DBA-4AB9-BF9D-6133E1020883}"/>
              </a:ext>
            </a:extLst>
          </p:cNvPr>
          <p:cNvSpPr txBox="1"/>
          <p:nvPr/>
        </p:nvSpPr>
        <p:spPr>
          <a:xfrm>
            <a:off x="721552" y="158458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/>
              <a:t>i</a:t>
            </a:r>
            <a:r>
              <a:rPr lang="en-US" altLang="ko-KR" b="1">
                <a:solidFill>
                  <a:schemeClr val="accent1"/>
                </a:solidFill>
              </a:rPr>
              <a:t>ndex</a:t>
            </a:r>
            <a:r>
              <a:rPr lang="en-US" altLang="ko-KR" b="1"/>
              <a:t>	// </a:t>
            </a:r>
            <a:r>
              <a:rPr lang="ko-KR" altLang="en-US" b="1"/>
              <a:t>페이지 읽기 관련</a:t>
            </a:r>
            <a:endParaRPr lang="en-US" altLang="ko-KR" b="1"/>
          </a:p>
          <a:p>
            <a:r>
              <a:rPr lang="en-US" altLang="ko-KR" b="1"/>
              <a:t>-&gt; question_list.html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2A29-14B2-45B1-B287-4B803DEBA7DF}"/>
              </a:ext>
            </a:extLst>
          </p:cNvPr>
          <p:cNvSpPr txBox="1"/>
          <p:nvPr/>
        </p:nvSpPr>
        <p:spPr>
          <a:xfrm>
            <a:off x="721552" y="250567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>
                <a:solidFill>
                  <a:schemeClr val="accent1"/>
                </a:solidFill>
              </a:rPr>
              <a:t>detail(Question , pk=question_id)</a:t>
            </a:r>
          </a:p>
          <a:p>
            <a:r>
              <a:rPr lang="en-US" altLang="ko-KR" b="1"/>
              <a:t>-&gt; question_detail.html / context =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2D13-FF41-49A6-AB15-6AFB2CB7E80B}"/>
              </a:ext>
            </a:extLst>
          </p:cNvPr>
          <p:cNvSpPr txBox="1"/>
          <p:nvPr/>
        </p:nvSpPr>
        <p:spPr>
          <a:xfrm>
            <a:off x="721552" y="3804482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>
                <a:solidFill>
                  <a:schemeClr val="accent1"/>
                </a:solidFill>
              </a:rPr>
              <a:t>answer_create(question_id)</a:t>
            </a:r>
          </a:p>
          <a:p>
            <a:r>
              <a:rPr lang="en-US" altLang="ko-KR" b="1"/>
              <a:t>-&gt; question_detail.html / question_id = question_id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7FA27-7186-422A-B0FD-DAF56645BA13}"/>
              </a:ext>
            </a:extLst>
          </p:cNvPr>
          <p:cNvSpPr txBox="1"/>
          <p:nvPr/>
        </p:nvSpPr>
        <p:spPr>
          <a:xfrm>
            <a:off x="583152" y="474568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>
              <a:solidFill>
                <a:schemeClr val="accent1"/>
              </a:solidFill>
            </a:endParaRPr>
          </a:p>
          <a:p>
            <a:r>
              <a:rPr lang="en-US" altLang="ko-KR" b="1">
                <a:solidFill>
                  <a:schemeClr val="accent1"/>
                </a:solidFill>
              </a:rPr>
              <a:t>question_create()</a:t>
            </a:r>
          </a:p>
          <a:p>
            <a:r>
              <a:rPr lang="en-US" altLang="ko-KR" b="1"/>
              <a:t>-&gt; question_form.html / context = form</a:t>
            </a:r>
          </a:p>
        </p:txBody>
      </p:sp>
    </p:spTree>
    <p:extLst>
      <p:ext uri="{BB962C8B-B14F-4D97-AF65-F5344CB8AC3E}">
        <p14:creationId xmlns:p14="http://schemas.microsoft.com/office/powerpoint/2010/main" val="375536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A710F-5D08-41F2-B008-4AEB1912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777533"/>
            <a:ext cx="10450286" cy="5658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385A2-9972-4200-B9D5-C6C25FA657F8}"/>
              </a:ext>
            </a:extLst>
          </p:cNvPr>
          <p:cNvSpPr txBox="1"/>
          <p:nvPr/>
        </p:nvSpPr>
        <p:spPr>
          <a:xfrm>
            <a:off x="225524" y="178819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검색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0D975A-0468-430F-8567-D86BE692655E}"/>
              </a:ext>
            </a:extLst>
          </p:cNvPr>
          <p:cNvSpPr/>
          <p:nvPr/>
        </p:nvSpPr>
        <p:spPr>
          <a:xfrm>
            <a:off x="6711293" y="1539373"/>
            <a:ext cx="4326822" cy="489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4D05E-917A-4A22-B957-6C6517AF2F49}"/>
              </a:ext>
            </a:extLst>
          </p:cNvPr>
          <p:cNvSpPr txBox="1"/>
          <p:nvPr/>
        </p:nvSpPr>
        <p:spPr>
          <a:xfrm>
            <a:off x="7679026" y="1057565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지도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A1D104-7D57-43CE-B1CB-3B86A22B6088}"/>
              </a:ext>
            </a:extLst>
          </p:cNvPr>
          <p:cNvSpPr/>
          <p:nvPr/>
        </p:nvSpPr>
        <p:spPr>
          <a:xfrm>
            <a:off x="680607" y="3918857"/>
            <a:ext cx="5927022" cy="17417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EE61-FF44-421B-AE07-8F4A04C165DC}"/>
              </a:ext>
            </a:extLst>
          </p:cNvPr>
          <p:cNvSpPr txBox="1"/>
          <p:nvPr/>
        </p:nvSpPr>
        <p:spPr>
          <a:xfrm>
            <a:off x="3444484" y="4998193"/>
            <a:ext cx="30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검색결과 </a:t>
            </a:r>
            <a:r>
              <a:rPr lang="en-US" altLang="ko-KR" b="1">
                <a:solidFill>
                  <a:srgbClr val="FF0000"/>
                </a:solidFill>
              </a:rPr>
              <a:t>- </a:t>
            </a:r>
            <a:r>
              <a:rPr lang="ko-KR" altLang="en-US" b="1">
                <a:solidFill>
                  <a:srgbClr val="FF0000"/>
                </a:solidFill>
              </a:rPr>
              <a:t>데이터베이스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E0532-33EF-4DA7-AFC6-74C325A0C456}"/>
              </a:ext>
            </a:extLst>
          </p:cNvPr>
          <p:cNvSpPr txBox="1"/>
          <p:nvPr/>
        </p:nvSpPr>
        <p:spPr>
          <a:xfrm>
            <a:off x="1842291" y="1336960"/>
            <a:ext cx="320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결과 표시 </a:t>
            </a:r>
            <a:r>
              <a:rPr lang="en-US" altLang="ko-KR" b="1">
                <a:solidFill>
                  <a:srgbClr val="FF0000"/>
                </a:solidFill>
              </a:rPr>
              <a:t>(~</a:t>
            </a:r>
            <a:r>
              <a:rPr lang="ko-KR" altLang="en-US" b="1">
                <a:solidFill>
                  <a:srgbClr val="FF0000"/>
                </a:solidFill>
              </a:rPr>
              <a:t>시 </a:t>
            </a:r>
            <a:r>
              <a:rPr lang="en-US" altLang="ko-KR" b="1">
                <a:solidFill>
                  <a:srgbClr val="FF0000"/>
                </a:solidFill>
              </a:rPr>
              <a:t>~</a:t>
            </a:r>
            <a:r>
              <a:rPr lang="ko-KR" altLang="en-US" b="1">
                <a:solidFill>
                  <a:srgbClr val="FF0000"/>
                </a:solidFill>
              </a:rPr>
              <a:t>구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F3A8B-ED59-4060-BAC8-84DAFEACB344}"/>
              </a:ext>
            </a:extLst>
          </p:cNvPr>
          <p:cNvSpPr/>
          <p:nvPr/>
        </p:nvSpPr>
        <p:spPr>
          <a:xfrm>
            <a:off x="587829" y="1820983"/>
            <a:ext cx="4326822" cy="14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2D8F2-6CDD-42BD-A6DB-651B00A461D6}"/>
              </a:ext>
            </a:extLst>
          </p:cNvPr>
          <p:cNvSpPr txBox="1"/>
          <p:nvPr/>
        </p:nvSpPr>
        <p:spPr>
          <a:xfrm>
            <a:off x="3155764" y="2079635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 필터기능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6105F-ACFB-44D5-8639-8999591CB103}"/>
              </a:ext>
            </a:extLst>
          </p:cNvPr>
          <p:cNvSpPr txBox="1"/>
          <p:nvPr/>
        </p:nvSpPr>
        <p:spPr>
          <a:xfrm>
            <a:off x="8826024" y="2269266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지도검색기능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7A074-367F-4F8D-8CBA-FEDB79630A5C}"/>
              </a:ext>
            </a:extLst>
          </p:cNvPr>
          <p:cNvSpPr/>
          <p:nvPr/>
        </p:nvSpPr>
        <p:spPr>
          <a:xfrm>
            <a:off x="7920220" y="1675142"/>
            <a:ext cx="1811609" cy="51359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4351D-B011-4525-832E-3BBBA8E0141E}"/>
              </a:ext>
            </a:extLst>
          </p:cNvPr>
          <p:cNvSpPr/>
          <p:nvPr/>
        </p:nvSpPr>
        <p:spPr>
          <a:xfrm>
            <a:off x="680607" y="2547721"/>
            <a:ext cx="4117442" cy="41351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DA9C0-01CA-42AC-A70F-CE7B9604E834}"/>
              </a:ext>
            </a:extLst>
          </p:cNvPr>
          <p:cNvSpPr/>
          <p:nvPr/>
        </p:nvSpPr>
        <p:spPr>
          <a:xfrm>
            <a:off x="587829" y="3849997"/>
            <a:ext cx="6104586" cy="191943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B032E-B3A3-4A3D-8A3F-35F019E22094}"/>
              </a:ext>
            </a:extLst>
          </p:cNvPr>
          <p:cNvSpPr txBox="1"/>
          <p:nvPr/>
        </p:nvSpPr>
        <p:spPr>
          <a:xfrm>
            <a:off x="4500399" y="3477653"/>
            <a:ext cx="24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세부 정부 페이지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2A3971-29F6-43F4-ABF9-14196B4FC2C0}"/>
              </a:ext>
            </a:extLst>
          </p:cNvPr>
          <p:cNvCxnSpPr>
            <a:cxnSpLocks/>
          </p:cNvCxnSpPr>
          <p:nvPr/>
        </p:nvCxnSpPr>
        <p:spPr>
          <a:xfrm>
            <a:off x="2520291" y="6629400"/>
            <a:ext cx="14706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64CD1B-F2FC-4B29-974E-AAD33D814B26}"/>
              </a:ext>
            </a:extLst>
          </p:cNvPr>
          <p:cNvSpPr txBox="1"/>
          <p:nvPr/>
        </p:nvSpPr>
        <p:spPr>
          <a:xfrm>
            <a:off x="4035207" y="6479433"/>
            <a:ext cx="154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42777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3E8BC5-0B37-4890-A89F-18081F65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4" y="839248"/>
            <a:ext cx="8409130" cy="5636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C93D1-21AB-424F-8245-6356B931FEB5}"/>
              </a:ext>
            </a:extLst>
          </p:cNvPr>
          <p:cNvSpPr txBox="1"/>
          <p:nvPr/>
        </p:nvSpPr>
        <p:spPr>
          <a:xfrm>
            <a:off x="557071" y="231339"/>
            <a:ext cx="34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숙소 정보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BBDB8-570A-43CF-BA1E-643E7214D958}"/>
              </a:ext>
            </a:extLst>
          </p:cNvPr>
          <p:cNvSpPr txBox="1"/>
          <p:nvPr/>
        </p:nvSpPr>
        <p:spPr>
          <a:xfrm>
            <a:off x="9093200" y="1066799"/>
            <a:ext cx="309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roomID // int</a:t>
            </a:r>
          </a:p>
          <a:p>
            <a:r>
              <a:rPr lang="en-US" altLang="ko-KR"/>
              <a:t>2. room_name // char</a:t>
            </a:r>
          </a:p>
          <a:p>
            <a:r>
              <a:rPr lang="en-US" altLang="ko-KR"/>
              <a:t>3. location // char</a:t>
            </a:r>
          </a:p>
          <a:p>
            <a:r>
              <a:rPr lang="en-US" altLang="ko-KR"/>
              <a:t>4. latitude // char</a:t>
            </a:r>
          </a:p>
          <a:p>
            <a:r>
              <a:rPr lang="en-US" altLang="ko-KR"/>
              <a:t>5. longitude // char</a:t>
            </a:r>
          </a:p>
          <a:p>
            <a:r>
              <a:rPr lang="en-US" altLang="ko-KR"/>
              <a:t>6. link // char</a:t>
            </a:r>
          </a:p>
          <a:p>
            <a:r>
              <a:rPr lang="en-US" altLang="ko-KR"/>
              <a:t>7. image-link // char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3BF2B-FEDA-4C69-90E5-19E8C9708941}"/>
              </a:ext>
            </a:extLst>
          </p:cNvPr>
          <p:cNvSpPr txBox="1"/>
          <p:nvPr/>
        </p:nvSpPr>
        <p:spPr>
          <a:xfrm>
            <a:off x="9093200" y="339054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8. </a:t>
            </a:r>
            <a:r>
              <a:rPr lang="ko-KR" altLang="en-US"/>
              <a:t>지역 정보 </a:t>
            </a:r>
            <a:r>
              <a:rPr lang="en-US" altLang="ko-KR"/>
              <a:t>(ex </a:t>
            </a:r>
            <a:r>
              <a:rPr lang="ko-KR" altLang="en-US"/>
              <a:t>서울</a:t>
            </a:r>
            <a:r>
              <a:rPr lang="en-US" altLang="ko-KR"/>
              <a:t>)</a:t>
            </a:r>
          </a:p>
          <a:p>
            <a:r>
              <a:rPr lang="en-US" altLang="ko-KR"/>
              <a:t>9. </a:t>
            </a:r>
            <a:r>
              <a:rPr lang="ko-KR" altLang="en-US"/>
              <a:t>가격 정보</a:t>
            </a:r>
            <a:endParaRPr lang="en-US" altLang="ko-KR"/>
          </a:p>
          <a:p>
            <a:r>
              <a:rPr lang="en-US" altLang="ko-KR"/>
              <a:t>10. </a:t>
            </a:r>
            <a:r>
              <a:rPr lang="ko-KR" altLang="en-US"/>
              <a:t>평점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6AC5AD-43F8-4255-8D65-84D09ABA3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62768"/>
            <a:ext cx="3069035" cy="42558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F76A0F-C370-4CC0-B555-7350C04D8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62" y="161915"/>
            <a:ext cx="6687559" cy="4057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B9579D-E384-4A88-A025-C9A57E66F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69" y="3014443"/>
            <a:ext cx="7757619" cy="37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D556DE-BBB2-4975-9112-168FE2B0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488400"/>
            <a:ext cx="7031225" cy="1763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79D432-9B3E-4937-B01D-24436AA1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3137572"/>
            <a:ext cx="5544774" cy="3088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E3A590-F9BA-4873-B739-C06A0D09E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4" y="2592554"/>
            <a:ext cx="7120467" cy="3836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A814B0-D98A-44AC-8E4F-F7E210F3CCEC}"/>
              </a:ext>
            </a:extLst>
          </p:cNvPr>
          <p:cNvSpPr txBox="1"/>
          <p:nvPr/>
        </p:nvSpPr>
        <p:spPr>
          <a:xfrm>
            <a:off x="1803399" y="2768240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AE059-0931-49B6-8573-25B3FF01213E}"/>
              </a:ext>
            </a:extLst>
          </p:cNvPr>
          <p:cNvSpPr txBox="1"/>
          <p:nvPr/>
        </p:nvSpPr>
        <p:spPr>
          <a:xfrm>
            <a:off x="6568347" y="3059668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질문등록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FDA23-FB14-4ECA-9120-DD355860C193}"/>
              </a:ext>
            </a:extLst>
          </p:cNvPr>
          <p:cNvSpPr txBox="1"/>
          <p:nvPr/>
        </p:nvSpPr>
        <p:spPr>
          <a:xfrm>
            <a:off x="3371677" y="52401"/>
            <a:ext cx="16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기능</a:t>
            </a:r>
          </a:p>
        </p:txBody>
      </p:sp>
    </p:spTree>
    <p:extLst>
      <p:ext uri="{BB962C8B-B14F-4D97-AF65-F5344CB8AC3E}">
        <p14:creationId xmlns:p14="http://schemas.microsoft.com/office/powerpoint/2010/main" val="22885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CE07C1-5785-4224-9444-27F9C78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91" y="895446"/>
            <a:ext cx="5008242" cy="523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158C3-5A80-4B09-B792-B250083E07AB}"/>
              </a:ext>
            </a:extLst>
          </p:cNvPr>
          <p:cNvSpPr txBox="1"/>
          <p:nvPr/>
        </p:nvSpPr>
        <p:spPr>
          <a:xfrm>
            <a:off x="3708400" y="358802"/>
            <a:ext cx="268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위도</a:t>
            </a:r>
            <a:r>
              <a:rPr lang="en-US" altLang="ko-KR" b="1"/>
              <a:t>.</a:t>
            </a:r>
            <a:r>
              <a:rPr lang="ko-KR" altLang="en-US" b="1"/>
              <a:t>경도 </a:t>
            </a:r>
            <a:r>
              <a:rPr lang="en-US" altLang="ko-KR" b="1"/>
              <a:t>-&gt; </a:t>
            </a:r>
            <a:r>
              <a:rPr lang="ko-KR" altLang="en-US" b="1"/>
              <a:t>지도 마킹</a:t>
            </a:r>
          </a:p>
        </p:txBody>
      </p:sp>
    </p:spTree>
    <p:extLst>
      <p:ext uri="{BB962C8B-B14F-4D97-AF65-F5344CB8AC3E}">
        <p14:creationId xmlns:p14="http://schemas.microsoft.com/office/powerpoint/2010/main" val="37790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1B991-CFC4-47E8-9346-0918B1382BCA}"/>
              </a:ext>
            </a:extLst>
          </p:cNvPr>
          <p:cNvSpPr txBox="1"/>
          <p:nvPr/>
        </p:nvSpPr>
        <p:spPr>
          <a:xfrm>
            <a:off x="370114" y="1077686"/>
            <a:ext cx="682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 관련 페이지들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회원가입</a:t>
            </a:r>
            <a:r>
              <a:rPr lang="en-US" altLang="ko-KR" b="1">
                <a:solidFill>
                  <a:schemeClr val="accent6"/>
                </a:solidFill>
              </a:rPr>
              <a:t>/</a:t>
            </a:r>
            <a:r>
              <a:rPr lang="ko-KR" altLang="en-US" b="1">
                <a:solidFill>
                  <a:schemeClr val="accent6"/>
                </a:solidFill>
              </a:rPr>
              <a:t>로그인창 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E6FDB-BB59-46D9-9059-D38635FC398D}"/>
              </a:ext>
            </a:extLst>
          </p:cNvPr>
          <p:cNvSpPr txBox="1"/>
          <p:nvPr/>
        </p:nvSpPr>
        <p:spPr>
          <a:xfrm>
            <a:off x="370114" y="1665516"/>
            <a:ext cx="871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페이지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호스트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자유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정보 게시판 등등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72A77-DABC-4DE4-B44F-7C623F2382EC}"/>
              </a:ext>
            </a:extLst>
          </p:cNvPr>
          <p:cNvSpPr txBox="1"/>
          <p:nvPr/>
        </p:nvSpPr>
        <p:spPr>
          <a:xfrm>
            <a:off x="370114" y="287676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추가 구현 </a:t>
            </a:r>
          </a:p>
        </p:txBody>
      </p:sp>
    </p:spTree>
    <p:extLst>
      <p:ext uri="{BB962C8B-B14F-4D97-AF65-F5344CB8AC3E}">
        <p14:creationId xmlns:p14="http://schemas.microsoft.com/office/powerpoint/2010/main" val="41565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BFBE3-EF94-4856-9726-FECD22803F13}"/>
              </a:ext>
            </a:extLst>
          </p:cNvPr>
          <p:cNvSpPr txBox="1"/>
          <p:nvPr/>
        </p:nvSpPr>
        <p:spPr>
          <a:xfrm>
            <a:off x="587827" y="545068"/>
            <a:ext cx="62919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데이터 구조</a:t>
            </a:r>
            <a:endParaRPr lang="en-US" altLang="ko-KR" sz="3200" b="1"/>
          </a:p>
          <a:p>
            <a:endParaRPr lang="en-US" altLang="ko-KR" b="1"/>
          </a:p>
          <a:p>
            <a:r>
              <a:rPr lang="en-US" altLang="ko-KR"/>
              <a:t>&gt; </a:t>
            </a:r>
            <a:r>
              <a:rPr lang="ko-KR" altLang="en-US"/>
              <a:t>호스트</a:t>
            </a:r>
            <a:r>
              <a:rPr lang="en-US" altLang="ko-KR"/>
              <a:t>(</a:t>
            </a:r>
            <a:r>
              <a:rPr lang="ko-KR" altLang="en-US"/>
              <a:t>숙소</a:t>
            </a:r>
            <a:r>
              <a:rPr lang="en-US" altLang="ko-KR"/>
              <a:t>)</a:t>
            </a:r>
            <a:r>
              <a:rPr lang="ko-KR" altLang="en-US"/>
              <a:t> 데이터 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요약 정보 </a:t>
            </a:r>
            <a:r>
              <a:rPr lang="en-US" altLang="ko-KR"/>
              <a:t>(</a:t>
            </a:r>
            <a:r>
              <a:rPr lang="ko-KR" altLang="en-US"/>
              <a:t>호스트 이름 </a:t>
            </a:r>
            <a:r>
              <a:rPr lang="en-US" altLang="ko-KR"/>
              <a:t>, </a:t>
            </a:r>
            <a:r>
              <a:rPr lang="ko-KR" altLang="en-US"/>
              <a:t>중요한 정보들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위치 정보 </a:t>
            </a:r>
            <a:r>
              <a:rPr lang="en-US" altLang="ko-KR"/>
              <a:t>(</a:t>
            </a:r>
            <a:r>
              <a:rPr lang="ko-KR" altLang="en-US"/>
              <a:t>시</a:t>
            </a:r>
            <a:r>
              <a:rPr lang="en-US" altLang="ko-KR"/>
              <a:t>/</a:t>
            </a:r>
            <a:r>
              <a:rPr lang="ko-KR" altLang="en-US"/>
              <a:t>구 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/</a:t>
            </a:r>
            <a:r>
              <a:rPr lang="ko-KR" altLang="en-US"/>
              <a:t>한글 섞어서 표기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세부 정보 </a:t>
            </a:r>
            <a:r>
              <a:rPr lang="en-US" altLang="ko-KR"/>
              <a:t>(</a:t>
            </a:r>
            <a:r>
              <a:rPr lang="ko-KR" altLang="en-US"/>
              <a:t>세부 링크를 타고 들어가면 보여줄 정보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지도 정보 </a:t>
            </a:r>
            <a:r>
              <a:rPr lang="en-US" altLang="ko-KR"/>
              <a:t>(</a:t>
            </a:r>
            <a:r>
              <a:rPr lang="ko-KR" altLang="en-US" b="1">
                <a:solidFill>
                  <a:srgbClr val="FF0000"/>
                </a:solidFill>
              </a:rPr>
              <a:t>세부 주소 </a:t>
            </a:r>
            <a:r>
              <a:rPr lang="en-US" altLang="ko-KR"/>
              <a:t>or </a:t>
            </a:r>
            <a:r>
              <a:rPr lang="ko-KR" altLang="en-US"/>
              <a:t>위도</a:t>
            </a:r>
            <a:r>
              <a:rPr lang="en-US" altLang="ko-KR"/>
              <a:t>/</a:t>
            </a:r>
            <a:r>
              <a:rPr lang="ko-KR" altLang="en-US"/>
              <a:t>경도 좌표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015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DF7DA-D24E-47DE-9998-D1D933293C62}"/>
              </a:ext>
            </a:extLst>
          </p:cNvPr>
          <p:cNvSpPr txBox="1"/>
          <p:nvPr/>
        </p:nvSpPr>
        <p:spPr>
          <a:xfrm>
            <a:off x="600723" y="527610"/>
            <a:ext cx="5220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&gt; 1. </a:t>
            </a:r>
            <a:r>
              <a:rPr lang="ko-KR" altLang="en-US" b="1"/>
              <a:t>게시판 기능 확장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게시판 페이지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게시글 등록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댓글 등록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&gt; 2. </a:t>
            </a:r>
            <a:r>
              <a:rPr lang="ko-KR" altLang="en-US" b="1"/>
              <a:t>회원가입</a:t>
            </a:r>
            <a:r>
              <a:rPr lang="en-US" altLang="ko-KR" b="1"/>
              <a:t>/</a:t>
            </a:r>
            <a:r>
              <a:rPr lang="ko-KR" altLang="en-US" b="1"/>
              <a:t>로그인 기능 추가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이메일 인증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회원 정보 관리 페이지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&gt; 3. </a:t>
            </a:r>
            <a:r>
              <a:rPr lang="ko-KR" altLang="en-US" b="1"/>
              <a:t>게시판 스크래핑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여행 관련 정보들 있는 곳으로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&gt; 4. UI </a:t>
            </a:r>
            <a:r>
              <a:rPr lang="ko-KR" altLang="en-US" b="1"/>
              <a:t>손보기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부트스트랩</a:t>
            </a:r>
            <a:r>
              <a:rPr lang="en-US" altLang="ko-KR"/>
              <a:t>? CSS?</a:t>
            </a:r>
          </a:p>
          <a:p>
            <a:endParaRPr lang="en-US" altLang="ko-KR"/>
          </a:p>
          <a:p>
            <a:r>
              <a:rPr lang="en-US" altLang="ko-KR" b="1"/>
              <a:t>&gt; 5. </a:t>
            </a:r>
            <a:r>
              <a:rPr lang="ko-KR" altLang="en-US" b="1"/>
              <a:t>빠른 검색 기능</a:t>
            </a:r>
            <a:r>
              <a:rPr lang="en-US" altLang="ko-KR" b="1"/>
              <a:t>?</a:t>
            </a:r>
          </a:p>
          <a:p>
            <a:r>
              <a:rPr lang="en-US" altLang="ko-KR"/>
              <a:t>	- 1). </a:t>
            </a:r>
            <a:r>
              <a:rPr lang="ko-KR" altLang="en-US"/>
              <a:t>지역 크게 구분해서 보여주기</a:t>
            </a:r>
            <a:endParaRPr lang="en-US" altLang="ko-KR"/>
          </a:p>
          <a:p>
            <a:r>
              <a:rPr lang="en-US" altLang="ko-KR"/>
              <a:t>		- </a:t>
            </a:r>
            <a:r>
              <a:rPr lang="ko-KR" altLang="en-US"/>
              <a:t>서울</a:t>
            </a:r>
            <a:r>
              <a:rPr lang="en-US" altLang="ko-KR"/>
              <a:t>/</a:t>
            </a:r>
            <a:r>
              <a:rPr lang="ko-KR" altLang="en-US"/>
              <a:t>경기</a:t>
            </a:r>
            <a:r>
              <a:rPr lang="en-US" altLang="ko-KR"/>
              <a:t>/</a:t>
            </a:r>
            <a:r>
              <a:rPr lang="ko-KR" altLang="en-US"/>
              <a:t>충북</a:t>
            </a:r>
            <a:r>
              <a:rPr lang="en-US" altLang="ko-KR"/>
              <a:t>/......</a:t>
            </a:r>
          </a:p>
          <a:p>
            <a:r>
              <a:rPr lang="en-US" altLang="ko-KR"/>
              <a:t>	- 2). </a:t>
            </a:r>
            <a:r>
              <a:rPr lang="ko-KR" altLang="en-US"/>
              <a:t>지도 </a:t>
            </a:r>
            <a:r>
              <a:rPr lang="en-US" altLang="ko-KR"/>
              <a:t>+ </a:t>
            </a:r>
            <a:r>
              <a:rPr lang="ko-KR" altLang="en-US"/>
              <a:t>체크박스로 고르기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775</Words>
  <Application>Microsoft Office PowerPoint</Application>
  <PresentationFormat>와이드스크린</PresentationFormat>
  <Paragraphs>208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221</cp:revision>
  <dcterms:created xsi:type="dcterms:W3CDTF">2021-02-03T04:27:58Z</dcterms:created>
  <dcterms:modified xsi:type="dcterms:W3CDTF">2021-02-08T05:58:06Z</dcterms:modified>
</cp:coreProperties>
</file>