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29E23-A0ED-416B-A2C4-82304267A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647487-F87E-4494-B10C-F4AE201CE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1258C-B5F0-4EEA-B690-C2AE2E6A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6F33-E2EE-4B92-8306-362DF87DE43A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75B19-08E4-4CF2-A127-F478D90A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85AD07-524E-458F-9745-66C51023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18C6-F361-4332-AFBB-59F1A2273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09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A1DF9-5574-46CE-ABCD-E2CE3EE2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18B2DB-B642-4BBC-8230-5F980688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7333A-F8FF-446F-B956-621D3302D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6F33-E2EE-4B92-8306-362DF87DE43A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5431F-0181-49DF-9D3F-F281A458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03B9A-4F22-41F7-8FBA-C4215690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18C6-F361-4332-AFBB-59F1A2273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98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3FE811-B3D7-48C9-8940-76A1E9802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5E26C1-4DFA-4CB8-993C-2B35BA9A0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019B69-2EA2-4CCF-8C74-D0DAFC1C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6F33-E2EE-4B92-8306-362DF87DE43A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73ED3-41ED-4C2B-9A3E-09D22082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747F55-1F51-42C9-9439-9179E80A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18C6-F361-4332-AFBB-59F1A2273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7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17B8E-070B-4AE1-A7B2-9648A7B5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2F264-F115-4603-939B-2BEA870E0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45D28-D6DF-4B8E-BD87-51E9904D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6F33-E2EE-4B92-8306-362DF87DE43A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3F993-1737-42BA-A390-F19CCEA0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0D153-5233-429B-828C-2297BEE7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18C6-F361-4332-AFBB-59F1A2273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88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7C10E-9439-43F2-A88F-6F3DE6F0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0F1DED-7020-4974-A529-B82984538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8644E-3444-44CF-ACE3-72F5000DD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6F33-E2EE-4B92-8306-362DF87DE43A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AFE42-D6D4-41E4-BBDE-A9289C3F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09F2C9-73FA-42EF-85F5-16A37E54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18C6-F361-4332-AFBB-59F1A2273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98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032C2-2DE4-4D3E-98A6-777C61FF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16CF0-EB78-4629-90C2-2176CF760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79B3CC-227E-45A6-8684-FD5C5BA4A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38013-4DEA-44D7-8B37-6C5BE81B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6F33-E2EE-4B92-8306-362DF87DE43A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9A2469-1D72-4B91-90E1-C5828C08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1C771-6B4B-4696-8A26-0A662B47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18C6-F361-4332-AFBB-59F1A2273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56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30BE8-90CD-4C7C-9486-1BE3283FA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C8EDE8-F9B5-4E11-BFEB-BFA7EF82B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CB0509-0D30-41D8-BF0B-4740D4D1D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4A807F-F8B5-4F9C-81BB-8F399F32E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D5F9F8-5790-4EA7-A8D3-DB5B8B538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B5887B-FFFF-4539-98DC-A196ECE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6F33-E2EE-4B92-8306-362DF87DE43A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B9B596-0616-43B5-9289-CA82E178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17BB93-AB5F-4AB5-902F-AAC108C28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18C6-F361-4332-AFBB-59F1A2273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3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BC97D-A305-49D7-A011-550B6CA9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378D5D-B3A6-428B-A0CF-3EF3367D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6F33-E2EE-4B92-8306-362DF87DE43A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ABD876-A03B-46B1-A70D-759089B1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8EEDFE-2E9E-40C9-B672-AFB37E01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18C6-F361-4332-AFBB-59F1A2273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32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6FB072-C8EA-48D4-A9CA-C49F9BD0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6F33-E2EE-4B92-8306-362DF87DE43A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755621-CBCE-4ABA-B9DB-A02DEE64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9F4E67-5C7B-4330-9B46-438D6670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18C6-F361-4332-AFBB-59F1A2273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30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26DEA-5FA4-4B91-ABD5-4D700DCED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05D528-F88D-4647-84CE-EBCF5F771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D13B82-5EA9-453B-BEEE-EFF5D0713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946174-CE75-4DCC-A2F9-031FC6F6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6F33-E2EE-4B92-8306-362DF87DE43A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5B1F2E-C988-4173-876F-BB874A37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CEC80C-ECDB-478A-BF8B-A5BFEAB6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18C6-F361-4332-AFBB-59F1A2273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8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77A3B-F93E-4C7A-B089-A749B4F2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D9F6F4-D574-4CCC-9E73-87EA7DE48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5B687C-AF77-410E-808F-1EE6A98E6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53270-0B92-4837-B42E-524A41EA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6F33-E2EE-4B92-8306-362DF87DE43A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54216-8558-4372-A50A-C6E3E02F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00EAC4-FB5D-4144-904B-E2361EC5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18C6-F361-4332-AFBB-59F1A2273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97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5E51CF-7602-4669-A644-0D5CF116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A1A3B9-EC0F-4BF1-A052-5DBBFD801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31FF2E-60EB-431D-8DDF-8FB8F9DF2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16F33-E2EE-4B92-8306-362DF87DE43A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5D7418-8C0C-4400-BB50-2DF08442A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3ECBEB-0975-48FB-8445-6D87760C9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618C6-F361-4332-AFBB-59F1A2273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15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E005BE-F5D6-40E3-9B78-9680211F5CCC}"/>
              </a:ext>
            </a:extLst>
          </p:cNvPr>
          <p:cNvSpPr txBox="1"/>
          <p:nvPr/>
        </p:nvSpPr>
        <p:spPr>
          <a:xfrm>
            <a:off x="1201003" y="1310186"/>
            <a:ext cx="39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urls.py</a:t>
            </a:r>
            <a:endParaRPr lang="ko-KR" altLang="en-US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A364D-0614-468D-9FDE-7438B8F87651}"/>
              </a:ext>
            </a:extLst>
          </p:cNvPr>
          <p:cNvSpPr txBox="1"/>
          <p:nvPr/>
        </p:nvSpPr>
        <p:spPr>
          <a:xfrm>
            <a:off x="1201003" y="810610"/>
            <a:ext cx="39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models.py</a:t>
            </a:r>
            <a:endParaRPr lang="ko-KR" alt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6AF1A-FD29-4882-BB7B-42E2E99317A4}"/>
              </a:ext>
            </a:extLst>
          </p:cNvPr>
          <p:cNvSpPr txBox="1"/>
          <p:nvPr/>
        </p:nvSpPr>
        <p:spPr>
          <a:xfrm>
            <a:off x="1201003" y="1809762"/>
            <a:ext cx="39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View.py</a:t>
            </a:r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CC726-67C0-485D-AA3F-BFAE363DF0A3}"/>
              </a:ext>
            </a:extLst>
          </p:cNvPr>
          <p:cNvSpPr txBox="1"/>
          <p:nvPr/>
        </p:nvSpPr>
        <p:spPr>
          <a:xfrm>
            <a:off x="1201003" y="2309338"/>
            <a:ext cx="39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Templates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19856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3897A6-EA55-4C8C-A9F4-F9A66FEDDF3B}"/>
              </a:ext>
            </a:extLst>
          </p:cNvPr>
          <p:cNvSpPr txBox="1"/>
          <p:nvPr/>
        </p:nvSpPr>
        <p:spPr>
          <a:xfrm>
            <a:off x="492457" y="3099836"/>
            <a:ext cx="1801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상속 템플릿</a:t>
            </a:r>
            <a:endParaRPr lang="en-US" altLang="ko-KR" b="1"/>
          </a:p>
          <a:p>
            <a:r>
              <a:rPr lang="en-US" altLang="ko-KR" b="1"/>
              <a:t>base.HTML</a:t>
            </a:r>
            <a:endParaRPr lang="ko-KR" altLang="en-US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48D0D0-8442-48B6-A1F7-6BC587B7DEEA}"/>
              </a:ext>
            </a:extLst>
          </p:cNvPr>
          <p:cNvSpPr txBox="1"/>
          <p:nvPr/>
        </p:nvSpPr>
        <p:spPr>
          <a:xfrm>
            <a:off x="2488442" y="3025203"/>
            <a:ext cx="479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메인 페이지</a:t>
            </a:r>
            <a:endParaRPr lang="en-US" altLang="ko-KR" b="1"/>
          </a:p>
          <a:p>
            <a:r>
              <a:rPr lang="en-US" altLang="ko-KR" b="1"/>
              <a:t>Main.HTML</a:t>
            </a:r>
            <a:endParaRPr lang="ko-KR" alt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94591-743A-426A-B2CE-23BA2AFB1DF4}"/>
              </a:ext>
            </a:extLst>
          </p:cNvPr>
          <p:cNvSpPr txBox="1"/>
          <p:nvPr/>
        </p:nvSpPr>
        <p:spPr>
          <a:xfrm>
            <a:off x="4212610" y="2099724"/>
            <a:ext cx="479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숙소 검색</a:t>
            </a:r>
            <a:endParaRPr lang="en-US" altLang="ko-KR" b="1"/>
          </a:p>
          <a:p>
            <a:r>
              <a:rPr lang="en-US" altLang="ko-KR" b="1"/>
              <a:t>Searching.HTML</a:t>
            </a:r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09150-D9B5-4C12-84E6-C061664CFD6F}"/>
              </a:ext>
            </a:extLst>
          </p:cNvPr>
          <p:cNvSpPr txBox="1"/>
          <p:nvPr/>
        </p:nvSpPr>
        <p:spPr>
          <a:xfrm>
            <a:off x="6412152" y="2081843"/>
            <a:ext cx="479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숙소 상세보기</a:t>
            </a:r>
            <a:endParaRPr lang="en-US" altLang="ko-KR" b="1"/>
          </a:p>
          <a:p>
            <a:r>
              <a:rPr lang="en-US" altLang="ko-KR" b="1"/>
              <a:t>Detail.HTML</a:t>
            </a:r>
            <a:endParaRPr lang="ko-KR" alt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E3DA47-92C9-41C6-86CC-B5FF85CCDA67}"/>
              </a:ext>
            </a:extLst>
          </p:cNvPr>
          <p:cNvSpPr txBox="1"/>
          <p:nvPr/>
        </p:nvSpPr>
        <p:spPr>
          <a:xfrm>
            <a:off x="5162168" y="1065054"/>
            <a:ext cx="479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지도 리턴</a:t>
            </a:r>
            <a:endParaRPr lang="en-US" altLang="ko-KR" b="1"/>
          </a:p>
          <a:p>
            <a:r>
              <a:rPr lang="en-US" altLang="ko-KR" b="1"/>
              <a:t>MAP.HTML</a:t>
            </a:r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96863-C01B-4900-BB6C-ECB6E8C56240}"/>
              </a:ext>
            </a:extLst>
          </p:cNvPr>
          <p:cNvSpPr txBox="1"/>
          <p:nvPr/>
        </p:nvSpPr>
        <p:spPr>
          <a:xfrm>
            <a:off x="191070" y="70693"/>
            <a:ext cx="3957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Templates</a:t>
            </a:r>
            <a:endParaRPr lang="ko-KR" altLang="en-US" sz="32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368C03-0912-4E20-A320-F5FA346FD79B}"/>
              </a:ext>
            </a:extLst>
          </p:cNvPr>
          <p:cNvSpPr txBox="1"/>
          <p:nvPr/>
        </p:nvSpPr>
        <p:spPr>
          <a:xfrm>
            <a:off x="3890410" y="4055601"/>
            <a:ext cx="2521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게시글 리스트 보기</a:t>
            </a:r>
            <a:endParaRPr lang="en-US" altLang="ko-KR" b="1"/>
          </a:p>
          <a:p>
            <a:r>
              <a:rPr lang="ko-KR" altLang="en-US" b="1"/>
              <a:t>question_list.html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134A27-7D1F-4240-8642-E79FAB0631DD}"/>
              </a:ext>
            </a:extLst>
          </p:cNvPr>
          <p:cNvSpPr txBox="1"/>
          <p:nvPr/>
        </p:nvSpPr>
        <p:spPr>
          <a:xfrm>
            <a:off x="3946062" y="4826199"/>
            <a:ext cx="5650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게시글 등록하기</a:t>
            </a:r>
            <a:endParaRPr lang="en-US" altLang="ko-KR" b="1"/>
          </a:p>
          <a:p>
            <a:r>
              <a:rPr lang="ko-KR" altLang="en-US" b="1"/>
              <a:t>question_form.html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D2A8C6-EFF5-4CFF-8FD7-D5D20858DE0D}"/>
              </a:ext>
            </a:extLst>
          </p:cNvPr>
          <p:cNvSpPr txBox="1"/>
          <p:nvPr/>
        </p:nvSpPr>
        <p:spPr>
          <a:xfrm>
            <a:off x="6461592" y="4016794"/>
            <a:ext cx="26256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게시글 상세보기</a:t>
            </a:r>
            <a:endParaRPr lang="en-US" altLang="ko-KR" b="1"/>
          </a:p>
          <a:p>
            <a:r>
              <a:rPr lang="ko-KR" altLang="en-US" b="1"/>
              <a:t>question_detail.html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5C5D8C-3938-478B-BAE8-D41F659D6EEC}"/>
              </a:ext>
            </a:extLst>
          </p:cNvPr>
          <p:cNvSpPr txBox="1"/>
          <p:nvPr/>
        </p:nvSpPr>
        <p:spPr>
          <a:xfrm>
            <a:off x="3890410" y="6399309"/>
            <a:ext cx="14241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로그인</a:t>
            </a:r>
            <a:endParaRPr lang="en-US" altLang="ko-KR" b="1"/>
          </a:p>
          <a:p>
            <a:r>
              <a:rPr lang="ko-KR" altLang="en-US" b="1"/>
              <a:t>login.html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66605B-86ED-46D8-8341-F65D5C918D65}"/>
              </a:ext>
            </a:extLst>
          </p:cNvPr>
          <p:cNvSpPr txBox="1"/>
          <p:nvPr/>
        </p:nvSpPr>
        <p:spPr>
          <a:xfrm>
            <a:off x="3890410" y="7159137"/>
            <a:ext cx="5650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카테고리 선택</a:t>
            </a:r>
            <a:endParaRPr lang="en-US" altLang="ko-KR" b="1"/>
          </a:p>
          <a:p>
            <a:r>
              <a:rPr lang="ko-KR" altLang="en-US" b="1"/>
              <a:t>beerbnb.html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5D6302-6B82-4E13-81FD-F7AD18A30891}"/>
              </a:ext>
            </a:extLst>
          </p:cNvPr>
          <p:cNvSpPr txBox="1"/>
          <p:nvPr/>
        </p:nvSpPr>
        <p:spPr>
          <a:xfrm>
            <a:off x="9996673" y="3116021"/>
            <a:ext cx="2082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에러</a:t>
            </a:r>
            <a:endParaRPr lang="en-US" altLang="ko-KR" b="1"/>
          </a:p>
          <a:p>
            <a:r>
              <a:rPr lang="ko-KR" altLang="en-US" b="1"/>
              <a:t>form_errors.html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B76547-0EAD-4D19-A011-AC78FC3351C4}"/>
              </a:ext>
            </a:extLst>
          </p:cNvPr>
          <p:cNvSpPr txBox="1"/>
          <p:nvPr/>
        </p:nvSpPr>
        <p:spPr>
          <a:xfrm>
            <a:off x="3890410" y="5635605"/>
            <a:ext cx="3110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로그인</a:t>
            </a:r>
            <a:r>
              <a:rPr lang="en-US" altLang="ko-KR" b="1"/>
              <a:t>?</a:t>
            </a:r>
          </a:p>
          <a:p>
            <a:r>
              <a:rPr lang="ko-KR" altLang="en-US" b="1"/>
              <a:t>navbar.html</a:t>
            </a:r>
          </a:p>
        </p:txBody>
      </p:sp>
    </p:spTree>
    <p:extLst>
      <p:ext uri="{BB962C8B-B14F-4D97-AF65-F5344CB8AC3E}">
        <p14:creationId xmlns:p14="http://schemas.microsoft.com/office/powerpoint/2010/main" val="351647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90</Words>
  <Application>Microsoft Office PowerPoint</Application>
  <PresentationFormat>와이드스크린</PresentationFormat>
  <Paragraphs>29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도현</dc:creator>
  <cp:lastModifiedBy>안 도현</cp:lastModifiedBy>
  <cp:revision>20</cp:revision>
  <dcterms:created xsi:type="dcterms:W3CDTF">2021-02-06T01:17:34Z</dcterms:created>
  <dcterms:modified xsi:type="dcterms:W3CDTF">2021-02-06T01:24:18Z</dcterms:modified>
</cp:coreProperties>
</file>