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61" r:id="rId5"/>
    <p:sldId id="265" r:id="rId6"/>
    <p:sldId id="277" r:id="rId7"/>
    <p:sldId id="274" r:id="rId8"/>
    <p:sldId id="266" r:id="rId9"/>
    <p:sldId id="262" r:id="rId10"/>
    <p:sldId id="267" r:id="rId11"/>
    <p:sldId id="257" r:id="rId12"/>
    <p:sldId id="268" r:id="rId13"/>
    <p:sldId id="269" r:id="rId14"/>
    <p:sldId id="270" r:id="rId15"/>
    <p:sldId id="258" r:id="rId16"/>
    <p:sldId id="263" r:id="rId17"/>
    <p:sldId id="272" r:id="rId18"/>
    <p:sldId id="264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8188B-758B-4637-B1A8-101F7FCDD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C7E1DE-6710-40D5-BD4B-CF2F8F7CE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F6B87B-349F-41AE-9E55-7C938C3B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5F63F-79E7-44A0-867A-379D0223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D0ADB-A756-4EA1-9791-65D97E8B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27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A1EF8-6831-43A3-AC97-BE1FDD20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F8D3DC-4A14-4CCD-B03E-BB5F3EEBB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BECBF-DD51-4E3D-AFDC-396D5737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CA841A-FC5B-480F-863D-61413C4B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822E10-BCFF-4F40-9E5D-27426963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8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856544-D397-41E5-9159-FB3B3D07E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B755BC-7F41-4987-9738-C32BA7DAB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84AC7-1B56-4EDA-A8C1-7998016E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A21CD-4C68-4466-816E-709EAB3E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85E3E-FFA1-4C23-AD8B-E6CE1C00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42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5B03-5975-4BEB-AA2E-7952DF41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1F97A-1EE9-48A2-9259-23756832F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0FEFD-920D-4D5B-BC30-B978CED6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B77A6-1C73-4AB4-996F-CE59656B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CA974-EFE6-4371-9AB4-B33E3B79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43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27F2A-BE09-4298-81F4-B9721D4C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0599B9-D8A1-4644-832D-BE4374078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9A914-9042-4F06-AC0D-85DE904F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EF9B8-8C6A-4D04-B4B9-FE45C211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BE41D-A008-4F54-A8FA-4C4E79EC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56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B241D-B904-4380-9235-417B4CD5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6147A7-EE2A-46C6-B430-2F3F7A8AB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0F2165-DD63-4238-A9D5-9896A8FF8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6A681-11E1-4908-9EE1-B6C37B07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DF902D-0703-4165-97DC-A11670B4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3ED1E3-99C8-426A-82DB-0D22A207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0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98340-8122-463C-8CCC-C0570D4E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9DDCDD-8E53-4723-AE6A-01E9C5729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4F2A8D-FDB5-4CA1-B958-C2CA6E963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A9E241-3E88-4707-B93C-DEA56851E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6E1F23-1CC7-4C8B-B156-03A10D98E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384B49-E519-4845-A867-56EDB7C1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CE9D28-EA33-494D-82D7-235C539A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A24B68-7CBC-4DF4-AFFE-48DCA595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67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1045F-53D0-44C5-BCDA-617065F3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38D19D-A7D1-4EDF-821A-E3F8F720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983292-BD3D-4E24-8DA6-9379FAB9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D7D142-5B13-42CB-B24C-19349D3F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4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61C860-DA47-48B0-AE75-3F8743F1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800FCA-03EB-4334-9167-F033137D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1A5880-75A3-46A4-83D0-A7EBBB6C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7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489A7-DF1F-4D7C-9501-9D0F9162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C112BA-C9D5-4043-A2E6-7523F871D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50EDD7-3CF9-475B-AA57-98871D27E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B51D40-E302-4EA3-A069-766128B8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C4428A-526D-4CE6-BBEA-476C7DB7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1FCBCE-70CA-4808-A3D6-C2D8AA64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7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15670-3E4D-48BE-B1AA-CD3AE015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CB8305-ECFF-4107-A6B1-618B979E9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0A7BB0-A201-4C6E-BA90-E2B913460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6900D6-EE95-4739-A182-9F35EDD5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CE76-79F2-4C52-95BD-F1BB7FE044A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A038E4-A9BD-4337-87C8-937AC04C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1AA6B-C1A8-46EF-8829-71515253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3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F0AE06-B110-403C-BDB1-0117BF65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0EE7C1-40F5-4610-BD98-A8F2D1984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53BF2-691E-40E7-9C9F-F3A5BCFB7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7CE76-79F2-4C52-95BD-F1BB7FE044A8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68041-427A-470B-9CE6-9EE810003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9B68E-DDC4-4748-A230-30AD5793F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6CA62-A565-4F34-832E-01D510B13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86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B%AF%B8%EA%B5%A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amu.wiki/w/%EC%83%8C%ED%94%84%EB%9E%80%EC%8B%9C%EC%8A%A4%EC%BD%9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71283F-E464-4094-88CD-0BBB7BAB3763}"/>
              </a:ext>
            </a:extLst>
          </p:cNvPr>
          <p:cNvSpPr/>
          <p:nvPr/>
        </p:nvSpPr>
        <p:spPr>
          <a:xfrm>
            <a:off x="3737113" y="1060173"/>
            <a:ext cx="4240696" cy="3087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Air </a:t>
            </a:r>
            <a:r>
              <a:rPr lang="en-US" altLang="ko-KR" sz="36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bnb</a:t>
            </a:r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Project</a:t>
            </a:r>
            <a:endParaRPr lang="ko-KR" altLang="en-US" sz="36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F927D02-400B-4D0E-8636-213E07EA1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40985"/>
              </p:ext>
            </p:extLst>
          </p:nvPr>
        </p:nvGraphicFramePr>
        <p:xfrm>
          <a:off x="3737113" y="4523038"/>
          <a:ext cx="4240696" cy="159065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97496">
                  <a:extLst>
                    <a:ext uri="{9D8B030D-6E8A-4147-A177-3AD203B41FA5}">
                      <a16:colId xmlns:a16="http://schemas.microsoft.com/office/drawing/2014/main" val="398383111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93732811"/>
                    </a:ext>
                  </a:extLst>
                </a:gridCol>
              </a:tblGrid>
              <a:tr h="444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bg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팀명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에어비앤비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961415"/>
                  </a:ext>
                </a:extLst>
              </a:tr>
              <a:tr h="444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팀원</a:t>
                      </a: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안도현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(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팀장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) </a:t>
                      </a:r>
                    </a:p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노한수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,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최문선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,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송보미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947990"/>
                  </a:ext>
                </a:extLst>
              </a:tr>
              <a:tr h="444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발표일자</a:t>
                      </a: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2021.00.00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7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69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2E9F06-5DCA-4998-BADA-E59F4F6D57D9}"/>
              </a:ext>
            </a:extLst>
          </p:cNvPr>
          <p:cNvSpPr txBox="1"/>
          <p:nvPr/>
        </p:nvSpPr>
        <p:spPr>
          <a:xfrm>
            <a:off x="689113" y="653012"/>
            <a:ext cx="6096000" cy="3884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 설계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페이지 구성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화면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UI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설계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–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카카오 오븐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sz="2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목업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인터페이스 설계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(Logic) –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시퀀스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플로우차트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DB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설계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– ERD</a:t>
            </a: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API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명세서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14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EBCD48-354A-4826-99EC-25EE05214BD8}"/>
              </a:ext>
            </a:extLst>
          </p:cNvPr>
          <p:cNvSpPr/>
          <p:nvPr/>
        </p:nvSpPr>
        <p:spPr>
          <a:xfrm>
            <a:off x="4280452" y="1364980"/>
            <a:ext cx="3631095" cy="7951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AirBnB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Project</a:t>
            </a:r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046387-B08F-455D-A990-1AA81894961F}"/>
              </a:ext>
            </a:extLst>
          </p:cNvPr>
          <p:cNvSpPr/>
          <p:nvPr/>
        </p:nvSpPr>
        <p:spPr>
          <a:xfrm>
            <a:off x="3491948" y="3170587"/>
            <a:ext cx="2100469" cy="457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숙소 조회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CD471E-1345-4F3A-8BCC-FEEDDC76C92E}"/>
              </a:ext>
            </a:extLst>
          </p:cNvPr>
          <p:cNvSpPr/>
          <p:nvPr/>
        </p:nvSpPr>
        <p:spPr>
          <a:xfrm>
            <a:off x="6447182" y="3170587"/>
            <a:ext cx="2100469" cy="457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상세 페이지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5BE2E4-E464-44F3-B521-8F71F0DD3953}"/>
              </a:ext>
            </a:extLst>
          </p:cNvPr>
          <p:cNvSpPr/>
          <p:nvPr/>
        </p:nvSpPr>
        <p:spPr>
          <a:xfrm>
            <a:off x="536714" y="3187153"/>
            <a:ext cx="2100469" cy="457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메인 페이지</a:t>
            </a:r>
            <a:endParaRPr lang="ko-KR" altLang="en-US" sz="20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518AF3-7EDF-4513-AD4F-2EC05A7AA5D5}"/>
              </a:ext>
            </a:extLst>
          </p:cNvPr>
          <p:cNvSpPr/>
          <p:nvPr/>
        </p:nvSpPr>
        <p:spPr>
          <a:xfrm>
            <a:off x="9402416" y="3170586"/>
            <a:ext cx="2100469" cy="457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커뮤니티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D4236E-20EE-4CCA-B14B-C400A798AAB3}"/>
              </a:ext>
            </a:extLst>
          </p:cNvPr>
          <p:cNvSpPr/>
          <p:nvPr/>
        </p:nvSpPr>
        <p:spPr>
          <a:xfrm>
            <a:off x="536713" y="3902771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위치 별 목록</a:t>
            </a:r>
            <a:endParaRPr lang="ko-KR" altLang="en-US" sz="20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73797B-9B49-48CA-B57F-57DBFCA8374D}"/>
              </a:ext>
            </a:extLst>
          </p:cNvPr>
          <p:cNvSpPr/>
          <p:nvPr/>
        </p:nvSpPr>
        <p:spPr>
          <a:xfrm>
            <a:off x="536713" y="4518997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검색창</a:t>
            </a:r>
            <a:endParaRPr lang="ko-KR" altLang="en-US" sz="20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268EAB-C946-47E9-94AA-5A68B0875D32}"/>
              </a:ext>
            </a:extLst>
          </p:cNvPr>
          <p:cNvSpPr/>
          <p:nvPr/>
        </p:nvSpPr>
        <p:spPr>
          <a:xfrm>
            <a:off x="3491948" y="3902771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숙소 리스트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AB7C64-9AE7-4206-ACF4-CF06F116864E}"/>
              </a:ext>
            </a:extLst>
          </p:cNvPr>
          <p:cNvSpPr/>
          <p:nvPr/>
        </p:nvSpPr>
        <p:spPr>
          <a:xfrm>
            <a:off x="3491948" y="4518997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검색창</a:t>
            </a:r>
            <a:endParaRPr lang="ko-KR" altLang="en-US" sz="2000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007CEE-BB7E-450A-AF67-8791CD37045C}"/>
              </a:ext>
            </a:extLst>
          </p:cNvPr>
          <p:cNvSpPr/>
          <p:nvPr/>
        </p:nvSpPr>
        <p:spPr>
          <a:xfrm>
            <a:off x="6447182" y="3902771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숙소 이름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0939EF-47DC-4E1B-A677-4DED759E210B}"/>
              </a:ext>
            </a:extLst>
          </p:cNvPr>
          <p:cNvSpPr/>
          <p:nvPr/>
        </p:nvSpPr>
        <p:spPr>
          <a:xfrm>
            <a:off x="6447182" y="4518997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숙소 평점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DD615F-BBE7-43B7-8BAC-A955F88CCC63}"/>
              </a:ext>
            </a:extLst>
          </p:cNvPr>
          <p:cNvSpPr/>
          <p:nvPr/>
        </p:nvSpPr>
        <p:spPr>
          <a:xfrm>
            <a:off x="6447182" y="5135223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숙소 리뷰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9B3643-62FA-4F07-8CD4-01010D12684A}"/>
              </a:ext>
            </a:extLst>
          </p:cNvPr>
          <p:cNvSpPr/>
          <p:nvPr/>
        </p:nvSpPr>
        <p:spPr>
          <a:xfrm>
            <a:off x="9462050" y="3902771"/>
            <a:ext cx="2014331" cy="417444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게시글 목록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F027D9-EBBD-4CDE-A5EA-5DBF2E2EDD33}"/>
              </a:ext>
            </a:extLst>
          </p:cNvPr>
          <p:cNvSpPr/>
          <p:nvPr/>
        </p:nvSpPr>
        <p:spPr>
          <a:xfrm>
            <a:off x="9462050" y="4518997"/>
            <a:ext cx="2014331" cy="417444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게시글 작성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07E225-C415-4171-AD80-43F477E95176}"/>
              </a:ext>
            </a:extLst>
          </p:cNvPr>
          <p:cNvSpPr/>
          <p:nvPr/>
        </p:nvSpPr>
        <p:spPr>
          <a:xfrm>
            <a:off x="9462050" y="5135223"/>
            <a:ext cx="2014331" cy="417444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댓글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46554F-034A-4F34-9DA2-34CAEDA4843B}"/>
              </a:ext>
            </a:extLst>
          </p:cNvPr>
          <p:cNvSpPr/>
          <p:nvPr/>
        </p:nvSpPr>
        <p:spPr>
          <a:xfrm>
            <a:off x="3491948" y="5135223"/>
            <a:ext cx="2100469" cy="457199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지도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9184B7-20DF-4016-96BC-05A38DC2159A}"/>
              </a:ext>
            </a:extLst>
          </p:cNvPr>
          <p:cNvSpPr/>
          <p:nvPr/>
        </p:nvSpPr>
        <p:spPr>
          <a:xfrm>
            <a:off x="9462050" y="5751450"/>
            <a:ext cx="2014331" cy="417444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로그인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5DDEC54-3C47-486E-9FBD-13EACD44B0FB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5400000">
            <a:off x="3327954" y="419106"/>
            <a:ext cx="1027043" cy="4509051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7DD3384-A73A-4B2A-B445-94CE27CB5919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7769087" y="487022"/>
            <a:ext cx="1010476" cy="4356651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9741513-6CC8-48A7-9A8F-BD0DA75E2BF9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5400000">
            <a:off x="4813854" y="1888440"/>
            <a:ext cx="1010477" cy="1553817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5FD01FC-DEA9-4808-889A-75BE9A674D19}"/>
              </a:ext>
            </a:extLst>
          </p:cNvPr>
          <p:cNvCxnSpPr>
            <a:stCxn id="2" idx="2"/>
            <a:endCxn id="4" idx="0"/>
          </p:cNvCxnSpPr>
          <p:nvPr/>
        </p:nvCxnSpPr>
        <p:spPr>
          <a:xfrm rot="16200000" flipH="1">
            <a:off x="6291470" y="1964639"/>
            <a:ext cx="1010477" cy="1401417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D36225-0207-4954-A26C-C8E8489BF226}"/>
              </a:ext>
            </a:extLst>
          </p:cNvPr>
          <p:cNvSpPr txBox="1"/>
          <p:nvPr/>
        </p:nvSpPr>
        <p:spPr>
          <a:xfrm>
            <a:off x="536713" y="392217"/>
            <a:ext cx="6096000" cy="56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페이지 구성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69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7BCB7B-2454-4B1B-9678-2B2248AC3FF3}"/>
              </a:ext>
            </a:extLst>
          </p:cNvPr>
          <p:cNvSpPr txBox="1"/>
          <p:nvPr/>
        </p:nvSpPr>
        <p:spPr>
          <a:xfrm>
            <a:off x="536713" y="392217"/>
            <a:ext cx="6096000" cy="56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화면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UI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설계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684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7BCB7B-2454-4B1B-9678-2B2248AC3FF3}"/>
              </a:ext>
            </a:extLst>
          </p:cNvPr>
          <p:cNvSpPr txBox="1"/>
          <p:nvPr/>
        </p:nvSpPr>
        <p:spPr>
          <a:xfrm>
            <a:off x="536713" y="392217"/>
            <a:ext cx="6096000" cy="56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인터페이스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설계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1B447C-78AF-4DF8-AA47-BB506BCF54CF}"/>
              </a:ext>
            </a:extLst>
          </p:cNvPr>
          <p:cNvSpPr txBox="1"/>
          <p:nvPr/>
        </p:nvSpPr>
        <p:spPr>
          <a:xfrm>
            <a:off x="649356" y="1302369"/>
            <a:ext cx="6096000" cy="56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시퀀스 다이어그램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or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sz="2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플로우차트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80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7BCB7B-2454-4B1B-9678-2B2248AC3FF3}"/>
              </a:ext>
            </a:extLst>
          </p:cNvPr>
          <p:cNvSpPr txBox="1"/>
          <p:nvPr/>
        </p:nvSpPr>
        <p:spPr>
          <a:xfrm>
            <a:off x="536713" y="392217"/>
            <a:ext cx="6096000" cy="56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DB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설계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 ERD</a:t>
            </a:r>
          </a:p>
        </p:txBody>
      </p:sp>
    </p:spTree>
    <p:extLst>
      <p:ext uri="{BB962C8B-B14F-4D97-AF65-F5344CB8AC3E}">
        <p14:creationId xmlns:p14="http://schemas.microsoft.com/office/powerpoint/2010/main" val="471158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7">
            <a:extLst>
              <a:ext uri="{FF2B5EF4-FFF2-40B4-BE49-F238E27FC236}">
                <a16:creationId xmlns:a16="http://schemas.microsoft.com/office/drawing/2014/main" id="{837CC9B8-B64D-415A-86F4-5623E867D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351016"/>
              </p:ext>
            </p:extLst>
          </p:nvPr>
        </p:nvGraphicFramePr>
        <p:xfrm>
          <a:off x="998330" y="1673823"/>
          <a:ext cx="10915372" cy="207654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99096">
                  <a:extLst>
                    <a:ext uri="{9D8B030D-6E8A-4147-A177-3AD203B41FA5}">
                      <a16:colId xmlns:a16="http://schemas.microsoft.com/office/drawing/2014/main" val="156322767"/>
                    </a:ext>
                  </a:extLst>
                </a:gridCol>
                <a:gridCol w="1590261">
                  <a:extLst>
                    <a:ext uri="{9D8B030D-6E8A-4147-A177-3AD203B41FA5}">
                      <a16:colId xmlns:a16="http://schemas.microsoft.com/office/drawing/2014/main" val="1059718866"/>
                    </a:ext>
                  </a:extLst>
                </a:gridCol>
                <a:gridCol w="2054087">
                  <a:extLst>
                    <a:ext uri="{9D8B030D-6E8A-4147-A177-3AD203B41FA5}">
                      <a16:colId xmlns:a16="http://schemas.microsoft.com/office/drawing/2014/main" val="3294992320"/>
                    </a:ext>
                  </a:extLst>
                </a:gridCol>
                <a:gridCol w="5671928">
                  <a:extLst>
                    <a:ext uri="{9D8B030D-6E8A-4147-A177-3AD203B41FA5}">
                      <a16:colId xmlns:a16="http://schemas.microsoft.com/office/drawing/2014/main" val="676249414"/>
                    </a:ext>
                  </a:extLst>
                </a:gridCol>
              </a:tblGrid>
              <a:tr h="692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요청 </a:t>
                      </a:r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URL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메서드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응답 형식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62393025"/>
                  </a:ext>
                </a:extLst>
              </a:tr>
              <a:tr h="6921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GET/POST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JSON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위도</a:t>
                      </a:r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및 경도 정보로 구글 </a:t>
                      </a:r>
                      <a:r>
                        <a:rPr lang="ko-KR" altLang="en-US" dirty="0" err="1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맵에</a:t>
                      </a:r>
                      <a:r>
                        <a:rPr lang="ko-KR" altLang="en-US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 위치를 표시합니다</a:t>
                      </a:r>
                      <a:r>
                        <a:rPr lang="en-US" altLang="ko-KR" dirty="0">
                          <a:latin typeface="12롯데마트드림Medium" panose="02020603020101020101" pitchFamily="18" charset="-127"/>
                          <a:ea typeface="12롯데마트드림Medium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8600365"/>
                  </a:ext>
                </a:extLst>
              </a:tr>
              <a:tr h="6921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2롯데마트드림Medium" panose="02020603020101020101" pitchFamily="18" charset="-127"/>
                        <a:ea typeface="12롯데마트드림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162758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81890C7-983A-4757-9904-BF4B60D423D8}"/>
              </a:ext>
            </a:extLst>
          </p:cNvPr>
          <p:cNvSpPr txBox="1"/>
          <p:nvPr/>
        </p:nvSpPr>
        <p:spPr>
          <a:xfrm>
            <a:off x="536713" y="392217"/>
            <a:ext cx="6096000" cy="56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API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명세서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349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941B40-C605-45E2-B154-9ACC9D0DD8F9}"/>
              </a:ext>
            </a:extLst>
          </p:cNvPr>
          <p:cNvSpPr/>
          <p:nvPr/>
        </p:nvSpPr>
        <p:spPr>
          <a:xfrm>
            <a:off x="3975652" y="1885121"/>
            <a:ext cx="4240696" cy="3087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구현</a:t>
            </a:r>
          </a:p>
        </p:txBody>
      </p:sp>
    </p:spTree>
    <p:extLst>
      <p:ext uri="{BB962C8B-B14F-4D97-AF65-F5344CB8AC3E}">
        <p14:creationId xmlns:p14="http://schemas.microsoft.com/office/powerpoint/2010/main" val="2488390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7BCB7B-2454-4B1B-9678-2B2248AC3FF3}"/>
              </a:ext>
            </a:extLst>
          </p:cNvPr>
          <p:cNvSpPr txBox="1"/>
          <p:nvPr/>
        </p:nvSpPr>
        <p:spPr>
          <a:xfrm>
            <a:off x="536713" y="392217"/>
            <a:ext cx="6096000" cy="2222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 구현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기능 설명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사이트 시연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24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941B40-C605-45E2-B154-9ACC9D0DD8F9}"/>
              </a:ext>
            </a:extLst>
          </p:cNvPr>
          <p:cNvSpPr/>
          <p:nvPr/>
        </p:nvSpPr>
        <p:spPr>
          <a:xfrm>
            <a:off x="3975652" y="1885121"/>
            <a:ext cx="4240696" cy="3087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소감</a:t>
            </a:r>
          </a:p>
        </p:txBody>
      </p:sp>
    </p:spTree>
    <p:extLst>
      <p:ext uri="{BB962C8B-B14F-4D97-AF65-F5344CB8AC3E}">
        <p14:creationId xmlns:p14="http://schemas.microsoft.com/office/powerpoint/2010/main" val="371231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7BCB7B-2454-4B1B-9678-2B2248AC3FF3}"/>
              </a:ext>
            </a:extLst>
          </p:cNvPr>
          <p:cNvSpPr txBox="1"/>
          <p:nvPr/>
        </p:nvSpPr>
        <p:spPr>
          <a:xfrm>
            <a:off x="536713" y="392217"/>
            <a:ext cx="6096000" cy="2776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한계점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아쉬운 점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추후 개발 방향 및 개선점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31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C112C1-D0D2-4CFD-87C4-F0D27DAFF6F4}"/>
              </a:ext>
            </a:extLst>
          </p:cNvPr>
          <p:cNvSpPr txBox="1"/>
          <p:nvPr/>
        </p:nvSpPr>
        <p:spPr>
          <a:xfrm>
            <a:off x="715618" y="61046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A80D1-4B58-4B6F-9BDE-E2F87B929DA3}"/>
              </a:ext>
            </a:extLst>
          </p:cNvPr>
          <p:cNvSpPr txBox="1"/>
          <p:nvPr/>
        </p:nvSpPr>
        <p:spPr>
          <a:xfrm>
            <a:off x="1159566" y="1571246"/>
            <a:ext cx="6096000" cy="3884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latinLnBrk="1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 소개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742950" indent="-742950" latinLnBrk="1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 개발 단계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	1)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기획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	2)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설계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	3)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구현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	4)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테스트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3.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한계점 및 소감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36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941B40-C605-45E2-B154-9ACC9D0DD8F9}"/>
              </a:ext>
            </a:extLst>
          </p:cNvPr>
          <p:cNvSpPr/>
          <p:nvPr/>
        </p:nvSpPr>
        <p:spPr>
          <a:xfrm>
            <a:off x="3975652" y="1885121"/>
            <a:ext cx="4240696" cy="3087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90290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941B40-C605-45E2-B154-9ACC9D0DD8F9}"/>
              </a:ext>
            </a:extLst>
          </p:cNvPr>
          <p:cNvSpPr/>
          <p:nvPr/>
        </p:nvSpPr>
        <p:spPr>
          <a:xfrm>
            <a:off x="3975652" y="1885121"/>
            <a:ext cx="4240696" cy="3087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기획</a:t>
            </a:r>
          </a:p>
        </p:txBody>
      </p:sp>
    </p:spTree>
    <p:extLst>
      <p:ext uri="{BB962C8B-B14F-4D97-AF65-F5344CB8AC3E}">
        <p14:creationId xmlns:p14="http://schemas.microsoft.com/office/powerpoint/2010/main" val="310205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75B3928-7752-47D3-BB2E-5229A09764BA}"/>
              </a:ext>
            </a:extLst>
          </p:cNvPr>
          <p:cNvSpPr/>
          <p:nvPr/>
        </p:nvSpPr>
        <p:spPr>
          <a:xfrm>
            <a:off x="2527852" y="1237214"/>
            <a:ext cx="7278757" cy="2814565"/>
          </a:xfrm>
          <a:prstGeom prst="roundRect">
            <a:avLst>
              <a:gd name="adj" fmla="val 9134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D844F-D95F-4B1B-BF64-81AD8A1553E4}"/>
              </a:ext>
            </a:extLst>
          </p:cNvPr>
          <p:cNvSpPr txBox="1"/>
          <p:nvPr/>
        </p:nvSpPr>
        <p:spPr>
          <a:xfrm>
            <a:off x="596348" y="315929"/>
            <a:ext cx="6096000" cy="56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 기획 배경 및 주제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E9DC-C316-4888-8385-BA9DC29E5788}"/>
              </a:ext>
            </a:extLst>
          </p:cNvPr>
          <p:cNvSpPr txBox="1"/>
          <p:nvPr/>
        </p:nvSpPr>
        <p:spPr>
          <a:xfrm>
            <a:off x="2527852" y="1471531"/>
            <a:ext cx="6765235" cy="2222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팀원들 공통 관심사</a:t>
            </a:r>
            <a:endParaRPr lang="en-US" altLang="ko-KR" sz="2400" b="1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 latinLnBrk="1"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- 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위치 정보 활용 </a:t>
            </a: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-&gt; 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지도 구현</a:t>
            </a:r>
            <a:endParaRPr lang="en-US" altLang="ko-KR" sz="2400" b="1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 latinLnBrk="1"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- 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이용자가 많은 사이트의 포맷 구현</a:t>
            </a:r>
            <a:endParaRPr lang="en-US" altLang="ko-KR" sz="2400" b="1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algn="ctr" latinLnBrk="1"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(UI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구성</a:t>
            </a: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스타일</a:t>
            </a: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</a:t>
            </a: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기능 구성 등</a:t>
            </a:r>
            <a:r>
              <a:rPr lang="en-US" altLang="ko-KR" sz="2400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</p:txBody>
      </p:sp>
      <p:pic>
        <p:nvPicPr>
          <p:cNvPr id="1028" name="Picture 4" descr="Image result for airbnb 로고">
            <a:extLst>
              <a:ext uri="{FF2B5EF4-FFF2-40B4-BE49-F238E27FC236}">
                <a16:creationId xmlns:a16="http://schemas.microsoft.com/office/drawing/2014/main" id="{E63DB67A-A148-4C0E-9286-A51BDA5F6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695" y="4915614"/>
            <a:ext cx="4214190" cy="157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1900CEA-4D7C-4FD4-AA25-FA82106C48E1}"/>
              </a:ext>
            </a:extLst>
          </p:cNvPr>
          <p:cNvSpPr/>
          <p:nvPr/>
        </p:nvSpPr>
        <p:spPr>
          <a:xfrm>
            <a:off x="5777946" y="4213503"/>
            <a:ext cx="1139687" cy="560282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FF5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Image result for airbnb 로고">
            <a:extLst>
              <a:ext uri="{FF2B5EF4-FFF2-40B4-BE49-F238E27FC236}">
                <a16:creationId xmlns:a16="http://schemas.microsoft.com/office/drawing/2014/main" id="{BA706EF7-B948-448B-8D27-D3C7CC05A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836" y="192854"/>
            <a:ext cx="603632" cy="68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61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6D844F-D95F-4B1B-BF64-81AD8A1553E4}"/>
              </a:ext>
            </a:extLst>
          </p:cNvPr>
          <p:cNvSpPr txBox="1"/>
          <p:nvPr/>
        </p:nvSpPr>
        <p:spPr>
          <a:xfrm>
            <a:off x="675861" y="454230"/>
            <a:ext cx="6096000" cy="56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프로젝트 기획 주제 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–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빼도 </a:t>
            </a:r>
            <a:r>
              <a:rPr lang="ko-KR" altLang="en-US" sz="2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될듯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5" name="Picture 4" descr="Image result for airbnb 로고">
            <a:extLst>
              <a:ext uri="{FF2B5EF4-FFF2-40B4-BE49-F238E27FC236}">
                <a16:creationId xmlns:a16="http://schemas.microsoft.com/office/drawing/2014/main" id="{29CA9553-A49B-44CB-943B-401098F59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39" y="1729630"/>
            <a:ext cx="3495921" cy="130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C40833-8410-42C8-A3D9-03DC2C765FE0}"/>
              </a:ext>
            </a:extLst>
          </p:cNvPr>
          <p:cNvSpPr txBox="1"/>
          <p:nvPr/>
        </p:nvSpPr>
        <p:spPr>
          <a:xfrm>
            <a:off x="1895061" y="3553743"/>
            <a:ext cx="70236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2008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년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8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월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/>
              </a:rPr>
              <a:t>,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/>
                <a:hlinkClick r:id="rId3" tooltip="미국"/>
              </a:rPr>
              <a:t>미국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/>
                <a:hlinkClick r:id="rId4" tooltip="샌프란시스코"/>
              </a:rPr>
              <a:t>샌프란시스코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/>
              </a:rPr>
              <a:t>에서 시작된 </a:t>
            </a:r>
            <a:r>
              <a:rPr lang="ko-KR" altLang="en-US" b="1" i="0" dirty="0">
                <a:solidFill>
                  <a:srgbClr val="373A3C"/>
                </a:solidFill>
                <a:effectLst/>
                <a:latin typeface="Open Sans"/>
              </a:rPr>
              <a:t>숙박 공유 서비스</a:t>
            </a:r>
            <a:r>
              <a:rPr lang="en-US" altLang="ko-KR" b="1" i="0" dirty="0">
                <a:solidFill>
                  <a:srgbClr val="373A3C"/>
                </a:solidFill>
                <a:effectLst/>
                <a:latin typeface="Open Sans"/>
              </a:rPr>
              <a:t>.</a:t>
            </a:r>
          </a:p>
          <a:p>
            <a:r>
              <a:rPr lang="ko-KR" altLang="en-US" dirty="0"/>
              <a:t>전세계의 이용자를 보유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배낭여행객들 사이에서 인기</a:t>
            </a:r>
            <a:endParaRPr lang="en-US" altLang="ko-KR" dirty="0"/>
          </a:p>
          <a:p>
            <a:r>
              <a:rPr lang="ko-KR" altLang="en-US" dirty="0"/>
              <a:t>기본 취지는 호스트가 방을 빌려주고 함께 생활하는 것이었지만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집 전체를 빌려주는 방향으로 변화됨</a:t>
            </a:r>
          </a:p>
        </p:txBody>
      </p:sp>
    </p:spTree>
    <p:extLst>
      <p:ext uri="{BB962C8B-B14F-4D97-AF65-F5344CB8AC3E}">
        <p14:creationId xmlns:p14="http://schemas.microsoft.com/office/powerpoint/2010/main" val="223540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C2A35-815B-4A14-9E82-72A367EDFCB7}"/>
              </a:ext>
            </a:extLst>
          </p:cNvPr>
          <p:cNvSpPr txBox="1"/>
          <p:nvPr/>
        </p:nvSpPr>
        <p:spPr>
          <a:xfrm>
            <a:off x="728869" y="546995"/>
            <a:ext cx="6096000" cy="56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기대효과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EC594-35B2-4269-8A97-385C0EAC0B21}"/>
              </a:ext>
            </a:extLst>
          </p:cNvPr>
          <p:cNvSpPr txBox="1"/>
          <p:nvPr/>
        </p:nvSpPr>
        <p:spPr>
          <a:xfrm>
            <a:off x="937591" y="1564296"/>
            <a:ext cx="10923105" cy="2222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전세계 이용자들을 대상으로 운영되는 인기 사이트인만큼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웹 페이지의 많은 기능을 포함하고 있으므로 클론 사이트 개발 프로젝트를 통해 다양한 기능을 배우고 구현해 볼 수 있음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- google API,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</a:t>
            </a:r>
            <a:r>
              <a:rPr lang="ko-KR" altLang="en-US" sz="2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스크래핑</a:t>
            </a:r>
            <a:r>
              <a:rPr lang="en-US" altLang="ko-KR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세부 검색 필터 기능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32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C4E754-3401-402D-90C1-1D6DCE0DC6EE}"/>
              </a:ext>
            </a:extLst>
          </p:cNvPr>
          <p:cNvSpPr txBox="1"/>
          <p:nvPr/>
        </p:nvSpPr>
        <p:spPr>
          <a:xfrm>
            <a:off x="609600" y="348213"/>
            <a:ext cx="6096000" cy="56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2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일정 </a:t>
            </a:r>
            <a:r>
              <a:rPr lang="ko-KR" altLang="en-US" sz="24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플래너</a:t>
            </a:r>
            <a:endParaRPr lang="en-US" altLang="ko-KR" sz="24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01B434-EAC6-46E4-ADCA-8CF0BEDE5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1"/>
          <a:stretch/>
        </p:blipFill>
        <p:spPr>
          <a:xfrm>
            <a:off x="1208611" y="2635567"/>
            <a:ext cx="9774778" cy="3704069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96639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941B40-C605-45E2-B154-9ACC9D0DD8F9}"/>
              </a:ext>
            </a:extLst>
          </p:cNvPr>
          <p:cNvSpPr/>
          <p:nvPr/>
        </p:nvSpPr>
        <p:spPr>
          <a:xfrm>
            <a:off x="3975652" y="1885121"/>
            <a:ext cx="4240696" cy="3087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프로젝트 설계</a:t>
            </a:r>
          </a:p>
        </p:txBody>
      </p:sp>
    </p:spTree>
    <p:extLst>
      <p:ext uri="{BB962C8B-B14F-4D97-AF65-F5344CB8AC3E}">
        <p14:creationId xmlns:p14="http://schemas.microsoft.com/office/powerpoint/2010/main" val="79020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284</Words>
  <Application>Microsoft Office PowerPoint</Application>
  <PresentationFormat>와이드스크린</PresentationFormat>
  <Paragraphs>82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12롯데마트드림Bold</vt:lpstr>
      <vt:lpstr>12롯데마트드림Medium</vt:lpstr>
      <vt:lpstr>Open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spring_summer27@naver.com</dc:creator>
  <cp:lastModifiedBy>spring_summer27@naver.com</cp:lastModifiedBy>
  <cp:revision>12</cp:revision>
  <dcterms:created xsi:type="dcterms:W3CDTF">2021-02-08T06:17:21Z</dcterms:created>
  <dcterms:modified xsi:type="dcterms:W3CDTF">2021-02-09T02:10:32Z</dcterms:modified>
</cp:coreProperties>
</file>