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9A584-7A09-465A-ADCB-EAF3CCD3A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0F954-6D74-401F-98AB-659E85A6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EF61C-2483-49A0-A71C-F3255CE8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09FBD-D5A8-4B18-9388-5FEEABD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1E5D1-1F9E-48C5-99CA-96CBD4C9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2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73164-59FE-4740-BC37-0E754AA8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A1FFAF-AFF2-45C7-BBF7-9357911F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7E65D-C8F8-4801-BBED-63A8617A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D86DA-19AC-40CA-9CAC-FA2CDB89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259E4-C5B2-4380-92F8-9DB98BE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5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58C6B1-8BC0-4803-83E8-26B1FF63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1DC60-4066-4103-9E2A-26E2B54C9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66011-BBC2-44FB-BACC-94839E55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2E98D-6A19-46AC-8F4C-ABF7F16B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792C8-2D27-44C3-8610-32A7BD75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55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94583-D783-4423-8658-B7FB3A7E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A4D7B-2EB8-41C6-B8A4-EB4EAFF8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E1FFA-4CE1-4397-BC72-3879A9FB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BA337-0F2F-4D07-B34A-4C7D0530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31DF-89EF-476D-BE97-F4A63E2C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B1DA9-1E0D-4A5B-B423-B8F1F49C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4B782-9E64-4955-AB1C-2DB06448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30D05-CE9C-4C95-8AB7-B4554ABC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D948A-7115-4F89-B266-ACA7CC90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2B0E6-70C7-4721-AE89-4065BA5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8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EB46C-B02E-4406-A8C2-B5231FB2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00FFA-EF09-458F-A30C-18B20C85D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B0425-6DD4-4337-B602-AD026572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A2D20-6EB2-4DAE-8B0A-B4D69B336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0BC236-9DB1-4731-B1B1-26F628CC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2410F-DE63-49F8-B56F-A9201E46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4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140EA-429A-4006-AB93-CC815857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A9042-3721-4F74-9009-EE44E1482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37938-75C0-4AF3-AC42-1963D672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FEE9B3-7EA8-40E7-A9CB-24582107C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2C22B-0CB3-4257-8259-B4BAB6386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886047-A798-4339-8CF7-D239F8EF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B485A-3315-4262-B192-4DD41752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DA5A6E-8637-425F-A83B-D46318F2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9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DE6FD-4E8E-4FC9-93A5-C6AB5D82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056846-4BCC-4494-B6A8-F0687C79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0C542-6200-479E-8A80-1DE60C6D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8B9F7-22B6-4D50-AFFC-8C328248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7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AE952A-2CAD-43A9-AE8A-039F1386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F287A-B62A-4A3E-9668-7EF9168C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52E0A-CA55-4DF2-87CC-97570916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6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1190C-B85F-4CFB-BA10-FD2B67E6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5E513-8B30-476A-99A7-BE6AD973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DA0D5-2C49-4F5B-8FBA-77C578B72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836749-F8B4-4DE7-8A54-B67A8288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8776E-7343-4A33-A1A7-695A766B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EFBB4-AB0A-48EA-AC5C-F6899C96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5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DD523-98DB-4037-8D99-BCE6DC60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26094-1C74-4B8F-BEE2-881A43233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38E85-7044-4FED-94A5-35CD1A93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D71240-BDB5-4EB6-957A-D1AF04B8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8BD0D-2736-4865-886E-C2632EDE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C7E9FA-75B1-488A-9EAA-B374631A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4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B9D9D2-C199-4BCB-9F42-E13ED426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2B2D1-0EA4-4736-BEEB-7C36CB85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FB5DE-9A7D-409E-B8A0-6BC6B9AA5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2AB8-9590-4FF6-8A15-5E72840A6821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10FB9-FC84-4FC3-8795-388B934B1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0190-61C1-4F1E-A93D-8A8152093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B79B-2986-4FAD-9C54-2E65F6D9FE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3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0E33E5F-11BE-463A-9AB0-D787B169B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4" y="1007704"/>
            <a:ext cx="5449880" cy="53607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DE6511-D498-4262-AF56-AB35C5D68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30" y="294243"/>
            <a:ext cx="2638793" cy="3905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0772B7-075A-4C57-B4F7-76320BE53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657" y="1397314"/>
            <a:ext cx="457263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9ADAC9-092B-4C68-9E84-18B9F53C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35" y="603005"/>
            <a:ext cx="536332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도현</dc:creator>
  <cp:lastModifiedBy>안 도현</cp:lastModifiedBy>
  <cp:revision>1</cp:revision>
  <dcterms:created xsi:type="dcterms:W3CDTF">2021-04-03T10:50:38Z</dcterms:created>
  <dcterms:modified xsi:type="dcterms:W3CDTF">2021-04-03T10:53:58Z</dcterms:modified>
</cp:coreProperties>
</file>