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A11F9-100B-447E-83A6-1D1E481B8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BFC984-6F0E-4380-BE67-E84FC955D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81F04-6C5B-4E4B-A515-40533C74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921B-C0FE-4693-A45F-5BC45E68609A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D7483-4ED9-451E-91A3-2B3E8294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EED6C-6483-4FA4-9761-0BFC496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9C2E-FE59-426B-AFFB-52FDF54EC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09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C30F0-9BAC-46D3-8F75-AA5CB7F7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E7CB78-9954-42DC-BA71-34C69C981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BAE81-61BA-456D-865E-77E21D58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921B-C0FE-4693-A45F-5BC45E68609A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90D67C-EECC-4950-9A47-5BF01BEF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3F289-9B82-4E9B-913D-E941BC79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9C2E-FE59-426B-AFFB-52FDF54EC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5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4F68F6-6E88-4379-A746-64AD1BB37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9EA228-A7F0-464B-8CD6-56F30C4C1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BCDFE-22F0-4F8E-9A03-9366A251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921B-C0FE-4693-A45F-5BC45E68609A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83BCFC-33E5-41DA-A762-6CFF4A0B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55F2F-5935-4948-8143-C6B8C38D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9C2E-FE59-426B-AFFB-52FDF54EC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32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C34E0-C060-44EB-9B60-EC180CEE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60F92-C73E-40F3-8ADC-C40AD7D04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FBE86B-1941-404E-8EFF-AC53F563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921B-C0FE-4693-A45F-5BC45E68609A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A10FD-265E-41CF-9C3F-42643FD9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3E8B3-98A4-4559-9652-BA16DFEC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9C2E-FE59-426B-AFFB-52FDF54EC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6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AE890-1FFA-4899-A2E6-64EF29AD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801E57-7A4F-4979-BEB5-2EFBA1826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FD0EF7-3E85-4AB6-A2B3-976491A0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921B-C0FE-4693-A45F-5BC45E68609A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1D947-CF2A-46EA-9015-656FD4DD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36649-1D85-41A7-A2F8-09AF202A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9C2E-FE59-426B-AFFB-52FDF54EC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5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A8C27-65B7-4C6E-BCB4-B83D086AE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BA562-6A79-4BD1-91ED-3CB0BC08B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55ED50-5327-4D23-9DEF-D86EF7456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806CB-E353-41D8-8AE4-B2E4FA1E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921B-C0FE-4693-A45F-5BC45E68609A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0BF8B9-99C4-4A8D-AE5E-0770C2F3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6F0DD7-9C8A-4F4F-A9A1-35F14CB0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9C2E-FE59-426B-AFFB-52FDF54EC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39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72050-B78F-4EDA-AE54-E242BEE9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897D5B-8502-4B96-B788-FFE9A20B0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1D2D4E-D3C8-45DE-B942-CC81BD265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FD9882-D540-4AF9-9FA2-B676E665F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7A7E36-DAE6-4322-B357-31771646B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28F1C4-19AD-4399-ADCD-C3F4BDFD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921B-C0FE-4693-A45F-5BC45E68609A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087A58-B60B-48CA-A538-DCD06F07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AEBB06-084D-4277-A507-FC70D558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9C2E-FE59-426B-AFFB-52FDF54EC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0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ABDC2-FF6C-4037-ADB7-6EBF8153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CA3D99-E986-400C-B73C-C2A40B25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921B-C0FE-4693-A45F-5BC45E68609A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6EA45C-A11A-431F-AC19-0D692A4D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C9E1A4-B373-46B3-8591-80BB5AD4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9C2E-FE59-426B-AFFB-52FDF54EC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6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4C8EAC-D8F3-45DC-B286-08EF0B95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921B-C0FE-4693-A45F-5BC45E68609A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63BC0B-B3F1-44DC-82AC-CE14BDE5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492B9A-7B09-4C4D-82EE-A89E7406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9C2E-FE59-426B-AFFB-52FDF54EC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2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95B42-184A-4C9E-9806-266EDB89B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4FADF-B6D7-43E1-AB5F-7A367FF7B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3BB4FC-69B1-4205-887A-4FB7C4DE0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47018-FF2C-4679-BC64-D1FEF319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921B-C0FE-4693-A45F-5BC45E68609A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469CB0-4F96-43F7-A248-64AC6B5D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11798-84B2-455E-B22C-5DF88C32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9C2E-FE59-426B-AFFB-52FDF54EC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4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F82A6-1C84-423E-99DF-00FD7337B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A904F6-D4E3-4DA8-AF4E-1A24B29DE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346350-D0AD-45C9-AD64-C66F55B21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440E4A-5918-4B38-AF3D-C1EBED7D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921B-C0FE-4693-A45F-5BC45E68609A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BF48A5-5E62-4261-87C9-356D5CEA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66EC-A120-4390-BF3A-1123D97F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9C2E-FE59-426B-AFFB-52FDF54EC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6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F1C9A9-C58E-4B2E-9533-79A5225D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DA55AD-6444-4686-B333-DD297BFB7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B6CD2-3A80-4E55-8687-31CCFF9EE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921B-C0FE-4693-A45F-5BC45E68609A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922C7-CCE4-4A68-A72C-502961526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17844-78DC-40A6-8258-85FC6B7A1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B9C2E-FE59-426B-AFFB-52FDF54EC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7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33C5CB8-4367-47F2-8463-2BA19355D9BF}"/>
              </a:ext>
            </a:extLst>
          </p:cNvPr>
          <p:cNvSpPr/>
          <p:nvPr/>
        </p:nvSpPr>
        <p:spPr>
          <a:xfrm>
            <a:off x="2461846" y="973015"/>
            <a:ext cx="3845169" cy="22625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4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8C0E7-C5C8-4B95-A758-C0B5F3031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A60FAA-979B-4D2C-8510-09BAFBBBED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4B85C9-4072-403F-A788-A063229FC3CA}"/>
              </a:ext>
            </a:extLst>
          </p:cNvPr>
          <p:cNvGrpSpPr/>
          <p:nvPr/>
        </p:nvGrpSpPr>
        <p:grpSpPr>
          <a:xfrm>
            <a:off x="1305049" y="0"/>
            <a:ext cx="9182501" cy="6858000"/>
            <a:chOff x="1408591" y="0"/>
            <a:chExt cx="9182501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5C21C7A-F8A3-4007-A7FF-73FF53200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591" y="0"/>
              <a:ext cx="9182501" cy="68580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4DF1D9E-26F2-4E87-AB44-379D53F56D65}"/>
                </a:ext>
              </a:extLst>
            </p:cNvPr>
            <p:cNvSpPr/>
            <p:nvPr/>
          </p:nvSpPr>
          <p:spPr>
            <a:xfrm>
              <a:off x="2239905" y="44388"/>
              <a:ext cx="4051373" cy="20418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879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0D0897-F25F-4340-B3A7-256FD1D12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333" y="1214128"/>
            <a:ext cx="6887536" cy="442974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99D675E-0E40-46A2-82A1-0917F1367E45}"/>
              </a:ext>
            </a:extLst>
          </p:cNvPr>
          <p:cNvSpPr/>
          <p:nvPr/>
        </p:nvSpPr>
        <p:spPr>
          <a:xfrm>
            <a:off x="3858631" y="1240762"/>
            <a:ext cx="5409656" cy="2418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0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도현</dc:creator>
  <cp:lastModifiedBy>안 도현</cp:lastModifiedBy>
  <cp:revision>3</cp:revision>
  <dcterms:created xsi:type="dcterms:W3CDTF">2021-01-30T06:44:13Z</dcterms:created>
  <dcterms:modified xsi:type="dcterms:W3CDTF">2021-01-30T09:39:46Z</dcterms:modified>
</cp:coreProperties>
</file>