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5" r:id="rId4"/>
    <p:sldId id="266" r:id="rId5"/>
    <p:sldId id="264" r:id="rId6"/>
    <p:sldId id="263" r:id="rId7"/>
    <p:sldId id="259" r:id="rId8"/>
    <p:sldId id="260" r:id="rId9"/>
    <p:sldId id="273" r:id="rId10"/>
    <p:sldId id="274" r:id="rId11"/>
    <p:sldId id="276" r:id="rId12"/>
    <p:sldId id="268" r:id="rId13"/>
    <p:sldId id="256" r:id="rId14"/>
    <p:sldId id="269" r:id="rId15"/>
    <p:sldId id="270" r:id="rId16"/>
    <p:sldId id="271" r:id="rId17"/>
    <p:sldId id="277" r:id="rId18"/>
    <p:sldId id="261" r:id="rId19"/>
    <p:sldId id="267" r:id="rId20"/>
    <p:sldId id="262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E846B-1F72-464E-A861-B5E4AA7FC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32C1B8-7B77-49DA-89B2-905E994C7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453FC4-41F3-44ED-B184-8BE499AD5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2D14-E517-4138-B6FC-C3D879E1B4B1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DC48BB-A2B9-4599-8F2C-EA0C8E810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A31962-E5C5-4D4F-B6E9-C9BA2D68C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9670-D390-4BE2-AEA3-A6BB1D6CE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962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B2C3D-891B-4A7D-A212-A5AC6BF6C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D94040-477B-4852-9B4D-A67364B8A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F65BC4-4E8F-4092-B641-DA6AD7A8F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2D14-E517-4138-B6FC-C3D879E1B4B1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857BDE-519B-425A-8964-24AB43FE7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94B45D-8D21-4CD2-B7BB-FCD7A1593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9670-D390-4BE2-AEA3-A6BB1D6CE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94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E460C5-EC9E-4C14-AC6C-16C6BED4E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DEF61D-0D5B-4380-9AB5-491D9712B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6500F9-41DA-4736-9A06-040FDC8B5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2D14-E517-4138-B6FC-C3D879E1B4B1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A23A0-8E24-457D-BEF2-85976EC46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1C433C-A458-4E6F-BC76-A7509BE0A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9670-D390-4BE2-AEA3-A6BB1D6CE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316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A3FEB-9D50-4B2A-9160-8368952E9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9D8008-EC73-41AE-A0FF-EB4C18AE6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84A59C-3C30-4971-AC0E-C6D89EA3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2D14-E517-4138-B6FC-C3D879E1B4B1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C3A010-B543-4133-8F14-5447A60CF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A31DB6-4238-4F4A-9B4F-E5F02B003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9670-D390-4BE2-AEA3-A6BB1D6CE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176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B942D-177E-418A-826A-58A220C64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320CE4-1617-455C-ACF0-6075D2EE7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705403-57EC-4D25-ACF7-40480F55F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2D14-E517-4138-B6FC-C3D879E1B4B1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1B643B-024F-4F8D-AFE8-2EB064633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D7C850-C78E-4B4D-90EF-0818E03A0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9670-D390-4BE2-AEA3-A6BB1D6CE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52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E8AA6-97B5-4B9D-9AC8-0B11AA73A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3B2A8E-DFFF-42D4-8333-AE3F631F7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C4C84B-64DE-421D-AD96-743B284A0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CE3A77-5902-4948-AE94-5BB885E2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2D14-E517-4138-B6FC-C3D879E1B4B1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1FC538-A11B-4452-AA48-51A0B7DA8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B4BF08-7690-44BB-9774-5F560B140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9670-D390-4BE2-AEA3-A6BB1D6CE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243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C6AF6-2FB8-4DE8-B916-2C99B2A9C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F1473-AE2A-4E67-ABB7-C52D73ACF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74F47E-00FB-4E8B-9A39-086C07DCF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D34322-0460-4804-9A03-EE29643830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E12B01-6433-442D-A28C-5743FB8B60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A1DE36-E7EA-4CA0-9D87-0DA05642E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2D14-E517-4138-B6FC-C3D879E1B4B1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C43B57-3CD5-4A9D-8F22-4E9404260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C41143-7450-4818-8D27-1B1E2ECEB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9670-D390-4BE2-AEA3-A6BB1D6CE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884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CDC22-6F24-430A-8092-DD04E6080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6E2610-7317-4916-8B2E-4B1982A21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2D14-E517-4138-B6FC-C3D879E1B4B1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7C77AD-655F-4413-AA04-0D1B64E30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7D4A61-DB99-4FDF-9B90-D917ED267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9670-D390-4BE2-AEA3-A6BB1D6CE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69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FAC743-1A04-49A3-BF89-C91DC884B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2D14-E517-4138-B6FC-C3D879E1B4B1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B6DBD0-E829-41A6-B335-50A53D0AF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C26DF4-535A-47AA-8437-914B343C0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9670-D390-4BE2-AEA3-A6BB1D6CE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72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C5DF2-60A7-4130-BC6E-5A47BAA63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F57DF8-64C5-4186-BD5F-B9E5D2D9E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B0D2D8-9C48-46DD-B269-99C34306B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3FE3B-5CBE-4FF9-9EB8-B5C421588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2D14-E517-4138-B6FC-C3D879E1B4B1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0D9531-B524-425F-9959-87213DBAB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8ADFC1-3C22-4C57-99B8-8D4FF45C5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9670-D390-4BE2-AEA3-A6BB1D6CE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283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AB572-4777-4298-B42D-7E35178B9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713A7B6-0684-46FA-8380-E97C6D774D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CABD35-FE96-4060-BFDA-76164CD9C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5A77A6-FAB1-4C74-8280-199087388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2D14-E517-4138-B6FC-C3D879E1B4B1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A8568C-AED4-47E8-98B4-54AFC16FE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D6C404-72F7-47B2-8E18-BF29CCB2E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9670-D390-4BE2-AEA3-A6BB1D6CE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896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1678E7-4EC8-4D44-8708-A1D66B4D0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768260-CCCB-43CB-9B34-EF4ECB306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98FA57-F8D4-4417-B235-5B404CB577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82D14-E517-4138-B6FC-C3D879E1B4B1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2AD263-D0FB-451D-860A-2B9C220C96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AB5540-6459-4B98-883A-563B4BDF22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59670-D390-4BE2-AEA3-A6BB1D6CE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91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5462FC4E-1230-47E3-9425-2489AB648E59}"/>
              </a:ext>
            </a:extLst>
          </p:cNvPr>
          <p:cNvGrpSpPr/>
          <p:nvPr/>
        </p:nvGrpSpPr>
        <p:grpSpPr>
          <a:xfrm>
            <a:off x="2333486" y="525824"/>
            <a:ext cx="7879432" cy="5806352"/>
            <a:chOff x="1451744" y="402771"/>
            <a:chExt cx="7879432" cy="580635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1DA84195-0017-456C-A804-1F866D1D7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4122" y="4742539"/>
              <a:ext cx="7614676" cy="1466584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91F29E7-1AE2-45FA-9017-D0605A0E5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1744" y="402771"/>
              <a:ext cx="7879432" cy="4339768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E2C03F7-9BFD-477A-B793-242915FF54B3}"/>
                </a:ext>
              </a:extLst>
            </p:cNvPr>
            <p:cNvSpPr/>
            <p:nvPr/>
          </p:nvSpPr>
          <p:spPr>
            <a:xfrm>
              <a:off x="1451744" y="4822372"/>
              <a:ext cx="7879432" cy="1386751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FDE0361-479F-4E4C-8541-52346ED713CB}"/>
                </a:ext>
              </a:extLst>
            </p:cNvPr>
            <p:cNvSpPr/>
            <p:nvPr/>
          </p:nvSpPr>
          <p:spPr>
            <a:xfrm>
              <a:off x="2610411" y="1186543"/>
              <a:ext cx="5619189" cy="631372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75CE34A-91C4-4EF1-B308-81C22C2188F5}"/>
                </a:ext>
              </a:extLst>
            </p:cNvPr>
            <p:cNvSpPr/>
            <p:nvPr/>
          </p:nvSpPr>
          <p:spPr>
            <a:xfrm>
              <a:off x="8305800" y="876300"/>
              <a:ext cx="571250" cy="310243"/>
            </a:xfrm>
            <a:prstGeom prst="rect">
              <a:avLst/>
            </a:pr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5770908-384C-408C-970C-86D4472455EA}"/>
              </a:ext>
            </a:extLst>
          </p:cNvPr>
          <p:cNvSpPr txBox="1"/>
          <p:nvPr/>
        </p:nvSpPr>
        <p:spPr>
          <a:xfrm>
            <a:off x="171097" y="261325"/>
            <a:ext cx="2294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1. </a:t>
            </a:r>
            <a:r>
              <a:rPr lang="ko-KR" altLang="en-US" b="1"/>
              <a:t>메인 페이지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7F3B8A-BEC2-48C3-A097-C04298ED7E4D}"/>
              </a:ext>
            </a:extLst>
          </p:cNvPr>
          <p:cNvSpPr txBox="1"/>
          <p:nvPr/>
        </p:nvSpPr>
        <p:spPr>
          <a:xfrm>
            <a:off x="10212918" y="5044886"/>
            <a:ext cx="1402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빠른 검색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DECAF6-4895-4A72-B3AE-B3A918369CFF}"/>
              </a:ext>
            </a:extLst>
          </p:cNvPr>
          <p:cNvSpPr txBox="1"/>
          <p:nvPr/>
        </p:nvSpPr>
        <p:spPr>
          <a:xfrm>
            <a:off x="3812118" y="814687"/>
            <a:ext cx="1402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검색 기능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DA4243-4FFD-4A3D-BBD6-33CAA0302057}"/>
              </a:ext>
            </a:extLst>
          </p:cNvPr>
          <p:cNvSpPr txBox="1"/>
          <p:nvPr/>
        </p:nvSpPr>
        <p:spPr>
          <a:xfrm>
            <a:off x="9361199" y="1413793"/>
            <a:ext cx="1402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accent6"/>
                </a:solidFill>
              </a:rPr>
              <a:t>로그인</a:t>
            </a:r>
            <a:endParaRPr lang="en-US" altLang="ko-KR" b="1">
              <a:solidFill>
                <a:schemeClr val="accent6"/>
              </a:solidFill>
            </a:endParaRPr>
          </a:p>
          <a:p>
            <a:r>
              <a:rPr lang="ko-KR" altLang="en-US" b="1">
                <a:solidFill>
                  <a:schemeClr val="accent6"/>
                </a:solidFill>
              </a:rPr>
              <a:t>기능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EACBAE3-1538-4B41-A3AC-A5B9EAF368F1}"/>
              </a:ext>
            </a:extLst>
          </p:cNvPr>
          <p:cNvSpPr/>
          <p:nvPr/>
        </p:nvSpPr>
        <p:spPr>
          <a:xfrm>
            <a:off x="2313833" y="6441553"/>
            <a:ext cx="7899085" cy="310243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B79C1F-49BB-4394-9E18-E5E016C91309}"/>
              </a:ext>
            </a:extLst>
          </p:cNvPr>
          <p:cNvSpPr txBox="1"/>
          <p:nvPr/>
        </p:nvSpPr>
        <p:spPr>
          <a:xfrm>
            <a:off x="4723885" y="6430990"/>
            <a:ext cx="2558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accent6"/>
                </a:solidFill>
              </a:rPr>
              <a:t>커뮤니티 게시판 링크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5B87B1-11E5-49E7-BCA8-9B1CEE2C2226}"/>
              </a:ext>
            </a:extLst>
          </p:cNvPr>
          <p:cNvSpPr/>
          <p:nvPr/>
        </p:nvSpPr>
        <p:spPr>
          <a:xfrm>
            <a:off x="3619750" y="1403625"/>
            <a:ext cx="1104135" cy="37792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237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E74D5A6F-52F8-4719-8AE0-9E1672AAB79E}"/>
              </a:ext>
            </a:extLst>
          </p:cNvPr>
          <p:cNvSpPr/>
          <p:nvPr/>
        </p:nvSpPr>
        <p:spPr>
          <a:xfrm>
            <a:off x="-1" y="0"/>
            <a:ext cx="5885895" cy="6858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3B923E-21E3-451F-8F83-CC2A5C8F7DBB}"/>
              </a:ext>
            </a:extLst>
          </p:cNvPr>
          <p:cNvSpPr/>
          <p:nvPr/>
        </p:nvSpPr>
        <p:spPr>
          <a:xfrm>
            <a:off x="5885894" y="0"/>
            <a:ext cx="6306106" cy="6858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D3DC9D-52CE-48E1-B4A2-58CCE5BF720A}"/>
              </a:ext>
            </a:extLst>
          </p:cNvPr>
          <p:cNvSpPr txBox="1"/>
          <p:nvPr/>
        </p:nvSpPr>
        <p:spPr>
          <a:xfrm>
            <a:off x="292963" y="337352"/>
            <a:ext cx="253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accent1"/>
                </a:solidFill>
              </a:rPr>
              <a:t>Models.py</a:t>
            </a:r>
            <a:endParaRPr lang="ko-KR" altLang="en-US" b="1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4B4926-E4E9-495F-98D3-52EE15FE5AAD}"/>
              </a:ext>
            </a:extLst>
          </p:cNvPr>
          <p:cNvSpPr txBox="1"/>
          <p:nvPr/>
        </p:nvSpPr>
        <p:spPr>
          <a:xfrm>
            <a:off x="6116712" y="337352"/>
            <a:ext cx="253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accent1"/>
                </a:solidFill>
              </a:rPr>
              <a:t>urls.py</a:t>
            </a:r>
            <a:endParaRPr lang="ko-KR" altLang="en-US" b="1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E449C8-AF74-44B7-9620-A37BD0CF5F1D}"/>
              </a:ext>
            </a:extLst>
          </p:cNvPr>
          <p:cNvSpPr txBox="1"/>
          <p:nvPr/>
        </p:nvSpPr>
        <p:spPr>
          <a:xfrm>
            <a:off x="292963" y="1044036"/>
            <a:ext cx="477618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Accomodation</a:t>
            </a:r>
            <a:r>
              <a:rPr lang="en-US" altLang="ko-KR" sz="16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models</a:t>
            </a:r>
            <a:r>
              <a:rPr lang="en-US" altLang="ko-KR" sz="16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ko-KR" sz="1600" b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>
                <a:effectLst/>
                <a:latin typeface="Consolas" panose="020B0609020204030204" pitchFamily="49" charset="0"/>
              </a:rPr>
              <a:t>    roomID = models.TextField()</a:t>
            </a:r>
          </a:p>
          <a:p>
            <a:r>
              <a:rPr lang="en-US" altLang="ko-KR" sz="1600" b="0">
                <a:effectLst/>
                <a:latin typeface="Consolas" panose="020B0609020204030204" pitchFamily="49" charset="0"/>
              </a:rPr>
              <a:t>    room_name = models.TextField()</a:t>
            </a:r>
          </a:p>
          <a:p>
            <a:r>
              <a:rPr lang="en-US" altLang="ko-KR" sz="1600" b="0">
                <a:effectLst/>
                <a:latin typeface="Consolas" panose="020B0609020204030204" pitchFamily="49" charset="0"/>
              </a:rPr>
              <a:t>    location = models.TextField()</a:t>
            </a:r>
          </a:p>
          <a:p>
            <a:r>
              <a:rPr lang="en-US" altLang="ko-KR" sz="1600" b="0">
                <a:effectLst/>
                <a:latin typeface="Consolas" panose="020B0609020204030204" pitchFamily="49" charset="0"/>
              </a:rPr>
              <a:t>    latitude = models.TextField()</a:t>
            </a:r>
          </a:p>
          <a:p>
            <a:r>
              <a:rPr lang="en-US" altLang="ko-KR" sz="1600" b="0">
                <a:effectLst/>
                <a:latin typeface="Consolas" panose="020B0609020204030204" pitchFamily="49" charset="0"/>
              </a:rPr>
              <a:t>    longitude = models.TextField()</a:t>
            </a:r>
          </a:p>
          <a:p>
            <a:r>
              <a:rPr lang="en-US" altLang="ko-KR" sz="1600" b="0">
                <a:effectLst/>
                <a:latin typeface="Consolas" panose="020B0609020204030204" pitchFamily="49" charset="0"/>
              </a:rPr>
              <a:t>    link = models.URLField()</a:t>
            </a:r>
          </a:p>
          <a:p>
            <a:r>
              <a:rPr lang="en-US" altLang="ko-KR" sz="1600" b="0">
                <a:effectLst/>
                <a:latin typeface="Consolas" panose="020B0609020204030204" pitchFamily="49" charset="0"/>
              </a:rPr>
              <a:t>    image_link = models.URLField()</a:t>
            </a:r>
          </a:p>
          <a:p>
            <a:b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ko-KR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95B41F-7F4E-4F23-89E8-ABD418D5299B}"/>
              </a:ext>
            </a:extLst>
          </p:cNvPr>
          <p:cNvSpPr txBox="1"/>
          <p:nvPr/>
        </p:nvSpPr>
        <p:spPr>
          <a:xfrm>
            <a:off x="7632071" y="4463703"/>
            <a:ext cx="1316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' </a:t>
            </a:r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7BF39D-BD4D-4904-AD99-6BA2F8A7D528}"/>
              </a:ext>
            </a:extLst>
          </p:cNvPr>
          <p:cNvSpPr txBox="1"/>
          <p:nvPr/>
        </p:nvSpPr>
        <p:spPr>
          <a:xfrm>
            <a:off x="6159298" y="1862772"/>
            <a:ext cx="2359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'info/searching/'</a:t>
            </a:r>
            <a:r>
              <a:rPr lang="en-US" altLang="ko-KR" sz="1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837B70-D4E2-45D7-81A7-C1F1E6D9578E}"/>
              </a:ext>
            </a:extLst>
          </p:cNvPr>
          <p:cNvSpPr txBox="1"/>
          <p:nvPr/>
        </p:nvSpPr>
        <p:spPr>
          <a:xfrm>
            <a:off x="6152222" y="2250265"/>
            <a:ext cx="7586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'info/searching/detail/&lt;int:Accomodation_id&gt;'</a:t>
            </a:r>
            <a:r>
              <a:rPr lang="en-US" altLang="ko-KR" sz="1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0313EE-654B-4569-A1A0-22B4C76FA212}"/>
              </a:ext>
            </a:extLst>
          </p:cNvPr>
          <p:cNvSpPr txBox="1"/>
          <p:nvPr/>
        </p:nvSpPr>
        <p:spPr>
          <a:xfrm>
            <a:off x="6159298" y="2637758"/>
            <a:ext cx="7586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'info/searching/map'</a:t>
            </a:r>
            <a:r>
              <a:rPr lang="en-US" altLang="ko-KR" sz="1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072BF7-62D9-48D7-8430-59BF53E07C00}"/>
              </a:ext>
            </a:extLst>
          </p:cNvPr>
          <p:cNvSpPr txBox="1"/>
          <p:nvPr/>
        </p:nvSpPr>
        <p:spPr>
          <a:xfrm>
            <a:off x="6300910" y="1044036"/>
            <a:ext cx="6790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457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90FB86-89FB-47DA-B38F-CD4986BC6301}"/>
              </a:ext>
            </a:extLst>
          </p:cNvPr>
          <p:cNvSpPr txBox="1"/>
          <p:nvPr/>
        </p:nvSpPr>
        <p:spPr>
          <a:xfrm>
            <a:off x="781235" y="706684"/>
            <a:ext cx="488271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/>
          </a:p>
          <a:p>
            <a:endParaRPr lang="en-US" altLang="ko-KR"/>
          </a:p>
          <a:p>
            <a:r>
              <a:rPr lang="en-US" altLang="ko-KR" b="1"/>
              <a:t>/Templates</a:t>
            </a:r>
          </a:p>
          <a:p>
            <a:endParaRPr lang="en-US" altLang="ko-KR"/>
          </a:p>
          <a:p>
            <a:r>
              <a:rPr lang="en-US" altLang="ko-KR"/>
              <a:t>	base.html</a:t>
            </a:r>
          </a:p>
          <a:p>
            <a:endParaRPr lang="en-US" altLang="ko-KR"/>
          </a:p>
          <a:p>
            <a:r>
              <a:rPr lang="en-US" altLang="ko-KR" b="1"/>
              <a:t>	/info</a:t>
            </a:r>
          </a:p>
          <a:p>
            <a:r>
              <a:rPr lang="en-US" altLang="ko-KR"/>
              <a:t>		search.html</a:t>
            </a:r>
          </a:p>
          <a:p>
            <a:r>
              <a:rPr lang="en-US" altLang="ko-KR"/>
              <a:t>		map.html</a:t>
            </a:r>
          </a:p>
          <a:p>
            <a:r>
              <a:rPr lang="en-US" altLang="ko-KR"/>
              <a:t>		detail.html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	</a:t>
            </a:r>
            <a:r>
              <a:rPr lang="en-US" altLang="ko-KR" b="1"/>
              <a:t>/board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	</a:t>
            </a:r>
            <a:r>
              <a:rPr lang="en-US" altLang="ko-KR" b="1"/>
              <a:t>/login</a:t>
            </a:r>
            <a:endParaRPr lang="ko-KR" altLang="en-US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17C62-DB27-431A-9F47-A2FF3DF7A4EC}"/>
              </a:ext>
            </a:extLst>
          </p:cNvPr>
          <p:cNvSpPr txBox="1"/>
          <p:nvPr/>
        </p:nvSpPr>
        <p:spPr>
          <a:xfrm>
            <a:off x="292963" y="337352"/>
            <a:ext cx="253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accent1"/>
                </a:solidFill>
              </a:rPr>
              <a:t>Templates </a:t>
            </a:r>
            <a:r>
              <a:rPr lang="ko-KR" altLang="en-US" b="1">
                <a:solidFill>
                  <a:schemeClr val="accent1"/>
                </a:solidFill>
              </a:rPr>
              <a:t>디렉토리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39B7B8-CCF0-4E37-860A-947F53D9EFA1}"/>
              </a:ext>
            </a:extLst>
          </p:cNvPr>
          <p:cNvSpPr txBox="1"/>
          <p:nvPr/>
        </p:nvSpPr>
        <p:spPr>
          <a:xfrm>
            <a:off x="6116712" y="337352"/>
            <a:ext cx="253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accent1"/>
                </a:solidFill>
              </a:rPr>
              <a:t>View.py</a:t>
            </a:r>
            <a:endParaRPr lang="ko-KR" altLang="en-US" b="1">
              <a:solidFill>
                <a:schemeClr val="accent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4D5A6F-52F8-4719-8AE0-9E1672AAB79E}"/>
              </a:ext>
            </a:extLst>
          </p:cNvPr>
          <p:cNvSpPr/>
          <p:nvPr/>
        </p:nvSpPr>
        <p:spPr>
          <a:xfrm>
            <a:off x="-1" y="0"/>
            <a:ext cx="5885895" cy="6858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3B923E-21E3-451F-8F83-CC2A5C8F7DBB}"/>
              </a:ext>
            </a:extLst>
          </p:cNvPr>
          <p:cNvSpPr/>
          <p:nvPr/>
        </p:nvSpPr>
        <p:spPr>
          <a:xfrm>
            <a:off x="5885894" y="0"/>
            <a:ext cx="6306106" cy="6858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F0A888-D1DA-4CF2-99BD-EA2E00FFDF5B}"/>
              </a:ext>
            </a:extLst>
          </p:cNvPr>
          <p:cNvSpPr txBox="1"/>
          <p:nvPr/>
        </p:nvSpPr>
        <p:spPr>
          <a:xfrm>
            <a:off x="6528046" y="795460"/>
            <a:ext cx="488271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/>
          </a:p>
          <a:p>
            <a:endParaRPr lang="en-US" altLang="ko-KR" b="1"/>
          </a:p>
          <a:p>
            <a:r>
              <a:rPr lang="en-US" altLang="ko-KR" b="1"/>
              <a:t>base()</a:t>
            </a:r>
          </a:p>
          <a:p>
            <a:endParaRPr lang="en-US" altLang="ko-KR" b="1"/>
          </a:p>
          <a:p>
            <a:endParaRPr lang="en-US" altLang="ko-KR" b="1"/>
          </a:p>
          <a:p>
            <a:r>
              <a:rPr lang="en-US" altLang="ko-KR" b="1"/>
              <a:t>class Info_View():</a:t>
            </a:r>
          </a:p>
          <a:p>
            <a:endParaRPr lang="en-US" altLang="ko-KR" b="1"/>
          </a:p>
          <a:p>
            <a:r>
              <a:rPr lang="en-US" altLang="ko-KR" b="1"/>
              <a:t>	def searching()</a:t>
            </a:r>
          </a:p>
          <a:p>
            <a:r>
              <a:rPr lang="en-US" altLang="ko-KR" b="1"/>
              <a:t>	def detail()</a:t>
            </a:r>
          </a:p>
          <a:p>
            <a:r>
              <a:rPr lang="en-US" altLang="ko-KR" b="1"/>
              <a:t>	def map()</a:t>
            </a:r>
          </a:p>
          <a:p>
            <a:endParaRPr lang="en-US" altLang="ko-KR" b="1"/>
          </a:p>
          <a:p>
            <a:endParaRPr lang="en-US" altLang="ko-KR" b="1"/>
          </a:p>
          <a:p>
            <a:r>
              <a:rPr lang="en-US" altLang="ko-KR" b="1"/>
              <a:t>class Board_View():</a:t>
            </a:r>
          </a:p>
          <a:p>
            <a:r>
              <a:rPr lang="en-US" altLang="ko-KR" b="1"/>
              <a:t>	def view_func1</a:t>
            </a:r>
          </a:p>
          <a:p>
            <a:r>
              <a:rPr lang="en-US" altLang="ko-KR" b="1"/>
              <a:t>	def view_func2</a:t>
            </a:r>
          </a:p>
          <a:p>
            <a:endParaRPr lang="en-US" altLang="ko-KR" b="1"/>
          </a:p>
          <a:p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579445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67C02521-65E6-4B33-B9CD-279E410DDDA8}"/>
              </a:ext>
            </a:extLst>
          </p:cNvPr>
          <p:cNvSpPr/>
          <p:nvPr/>
        </p:nvSpPr>
        <p:spPr>
          <a:xfrm>
            <a:off x="955344" y="2678372"/>
            <a:ext cx="1692323" cy="1050878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메인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8F9F986-4A29-41CD-8833-019D1C4A14F3}"/>
              </a:ext>
            </a:extLst>
          </p:cNvPr>
          <p:cNvSpPr/>
          <p:nvPr/>
        </p:nvSpPr>
        <p:spPr>
          <a:xfrm>
            <a:off x="3953302" y="1119115"/>
            <a:ext cx="1692323" cy="1050878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검색 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9D218D8-152B-4350-AB4A-670D19395FCC}"/>
              </a:ext>
            </a:extLst>
          </p:cNvPr>
          <p:cNvSpPr/>
          <p:nvPr/>
        </p:nvSpPr>
        <p:spPr>
          <a:xfrm>
            <a:off x="3953301" y="2678372"/>
            <a:ext cx="1692323" cy="1050878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게시판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60F9C2B-9E24-482A-98F0-234398C56D68}"/>
              </a:ext>
            </a:extLst>
          </p:cNvPr>
          <p:cNvSpPr/>
          <p:nvPr/>
        </p:nvSpPr>
        <p:spPr>
          <a:xfrm>
            <a:off x="2809164" y="4468503"/>
            <a:ext cx="1692323" cy="1050878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로그인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77B458C-DE9E-4549-A032-95E92BF12971}"/>
              </a:ext>
            </a:extLst>
          </p:cNvPr>
          <p:cNvCxnSpPr>
            <a:cxnSpLocks/>
          </p:cNvCxnSpPr>
          <p:nvPr/>
        </p:nvCxnSpPr>
        <p:spPr>
          <a:xfrm flipV="1">
            <a:off x="2488441" y="1939119"/>
            <a:ext cx="1355678" cy="739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93DDCB4-C088-4953-B238-DCBE570C8EA5}"/>
              </a:ext>
            </a:extLst>
          </p:cNvPr>
          <p:cNvCxnSpPr>
            <a:cxnSpLocks/>
          </p:cNvCxnSpPr>
          <p:nvPr/>
        </p:nvCxnSpPr>
        <p:spPr>
          <a:xfrm flipV="1">
            <a:off x="2707944" y="3214044"/>
            <a:ext cx="11850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F6E81EB-EEFA-474C-AEA1-CB73682996BE}"/>
              </a:ext>
            </a:extLst>
          </p:cNvPr>
          <p:cNvCxnSpPr>
            <a:cxnSpLocks/>
          </p:cNvCxnSpPr>
          <p:nvPr/>
        </p:nvCxnSpPr>
        <p:spPr>
          <a:xfrm>
            <a:off x="2347416" y="3729251"/>
            <a:ext cx="559557" cy="842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5F35898-C4EB-469C-A4A4-C6B80EC2F727}"/>
              </a:ext>
            </a:extLst>
          </p:cNvPr>
          <p:cNvSpPr txBox="1"/>
          <p:nvPr/>
        </p:nvSpPr>
        <p:spPr>
          <a:xfrm>
            <a:off x="191070" y="70693"/>
            <a:ext cx="3957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/>
              <a:t>페이지 구조</a:t>
            </a:r>
          </a:p>
        </p:txBody>
      </p:sp>
    </p:spTree>
    <p:extLst>
      <p:ext uri="{BB962C8B-B14F-4D97-AF65-F5344CB8AC3E}">
        <p14:creationId xmlns:p14="http://schemas.microsoft.com/office/powerpoint/2010/main" val="3284561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3897A6-EA55-4C8C-A9F4-F9A66FEDDF3B}"/>
              </a:ext>
            </a:extLst>
          </p:cNvPr>
          <p:cNvSpPr txBox="1"/>
          <p:nvPr/>
        </p:nvSpPr>
        <p:spPr>
          <a:xfrm>
            <a:off x="492457" y="3099836"/>
            <a:ext cx="1801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// </a:t>
            </a:r>
            <a:r>
              <a:rPr lang="ko-KR" altLang="en-US" b="1"/>
              <a:t>상속 템플릿</a:t>
            </a:r>
            <a:endParaRPr lang="en-US" altLang="ko-KR" b="1"/>
          </a:p>
          <a:p>
            <a:r>
              <a:rPr lang="en-US" altLang="ko-KR" b="1"/>
              <a:t>base.HTML</a:t>
            </a:r>
            <a:endParaRPr lang="ko-KR" altLang="en-US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48D0D0-8442-48B6-A1F7-6BC587B7DEEA}"/>
              </a:ext>
            </a:extLst>
          </p:cNvPr>
          <p:cNvSpPr txBox="1"/>
          <p:nvPr/>
        </p:nvSpPr>
        <p:spPr>
          <a:xfrm>
            <a:off x="2488442" y="3025203"/>
            <a:ext cx="4790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// </a:t>
            </a:r>
            <a:r>
              <a:rPr lang="ko-KR" altLang="en-US" b="1"/>
              <a:t>메인 페이지</a:t>
            </a:r>
            <a:endParaRPr lang="en-US" altLang="ko-KR" b="1"/>
          </a:p>
          <a:p>
            <a:r>
              <a:rPr lang="en-US" altLang="ko-KR" b="1"/>
              <a:t>Main.HTML</a:t>
            </a:r>
            <a:endParaRPr lang="ko-KR" altLang="en-US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994591-743A-426A-B2CE-23BA2AFB1DF4}"/>
              </a:ext>
            </a:extLst>
          </p:cNvPr>
          <p:cNvSpPr txBox="1"/>
          <p:nvPr/>
        </p:nvSpPr>
        <p:spPr>
          <a:xfrm>
            <a:off x="4212610" y="2099724"/>
            <a:ext cx="4790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// </a:t>
            </a:r>
            <a:r>
              <a:rPr lang="ko-KR" altLang="en-US" b="1"/>
              <a:t>숙소 검색</a:t>
            </a:r>
            <a:endParaRPr lang="en-US" altLang="ko-KR" b="1"/>
          </a:p>
          <a:p>
            <a:r>
              <a:rPr lang="en-US" altLang="ko-KR" b="1"/>
              <a:t>Searching.HTML</a:t>
            </a:r>
            <a:endParaRPr lang="ko-KR" altLang="en-US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09150-D9B5-4C12-84E6-C061664CFD6F}"/>
              </a:ext>
            </a:extLst>
          </p:cNvPr>
          <p:cNvSpPr txBox="1"/>
          <p:nvPr/>
        </p:nvSpPr>
        <p:spPr>
          <a:xfrm>
            <a:off x="6412152" y="2081843"/>
            <a:ext cx="4790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// </a:t>
            </a:r>
            <a:r>
              <a:rPr lang="ko-KR" altLang="en-US" b="1"/>
              <a:t>숙소 상세보기</a:t>
            </a:r>
            <a:endParaRPr lang="en-US" altLang="ko-KR" b="1"/>
          </a:p>
          <a:p>
            <a:r>
              <a:rPr lang="en-US" altLang="ko-KR" b="1"/>
              <a:t>Detail.HTML</a:t>
            </a:r>
            <a:endParaRPr lang="ko-KR" altLang="en-US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E3DA47-92C9-41C6-86CC-B5FF85CCDA67}"/>
              </a:ext>
            </a:extLst>
          </p:cNvPr>
          <p:cNvSpPr txBox="1"/>
          <p:nvPr/>
        </p:nvSpPr>
        <p:spPr>
          <a:xfrm>
            <a:off x="5162168" y="1065054"/>
            <a:ext cx="4790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// </a:t>
            </a:r>
            <a:r>
              <a:rPr lang="ko-KR" altLang="en-US" b="1"/>
              <a:t>지도 리턴</a:t>
            </a:r>
            <a:endParaRPr lang="en-US" altLang="ko-KR" b="1"/>
          </a:p>
          <a:p>
            <a:r>
              <a:rPr lang="en-US" altLang="ko-KR" b="1"/>
              <a:t>MAP.HTML</a:t>
            </a:r>
            <a:endParaRPr lang="ko-KR" altLang="en-US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B96863-C01B-4900-BB6C-ECB6E8C56240}"/>
              </a:ext>
            </a:extLst>
          </p:cNvPr>
          <p:cNvSpPr txBox="1"/>
          <p:nvPr/>
        </p:nvSpPr>
        <p:spPr>
          <a:xfrm>
            <a:off x="191070" y="70693"/>
            <a:ext cx="3957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/>
              <a:t>Templates</a:t>
            </a:r>
            <a:endParaRPr lang="ko-KR" altLang="en-US" sz="3200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368C03-0912-4E20-A320-F5FA346FD79B}"/>
              </a:ext>
            </a:extLst>
          </p:cNvPr>
          <p:cNvSpPr txBox="1"/>
          <p:nvPr/>
        </p:nvSpPr>
        <p:spPr>
          <a:xfrm>
            <a:off x="3890410" y="4055601"/>
            <a:ext cx="25217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// </a:t>
            </a:r>
            <a:r>
              <a:rPr lang="ko-KR" altLang="en-US" b="1"/>
              <a:t>게시글 리스트 보기</a:t>
            </a:r>
            <a:endParaRPr lang="en-US" altLang="ko-KR" b="1"/>
          </a:p>
          <a:p>
            <a:r>
              <a:rPr lang="ko-KR" altLang="en-US" b="1"/>
              <a:t>question_list.html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134A27-7D1F-4240-8642-E79FAB0631DD}"/>
              </a:ext>
            </a:extLst>
          </p:cNvPr>
          <p:cNvSpPr txBox="1"/>
          <p:nvPr/>
        </p:nvSpPr>
        <p:spPr>
          <a:xfrm>
            <a:off x="3890410" y="4837262"/>
            <a:ext cx="56504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// </a:t>
            </a:r>
            <a:r>
              <a:rPr lang="ko-KR" altLang="en-US" b="1"/>
              <a:t>게시글 등록하기</a:t>
            </a:r>
            <a:endParaRPr lang="en-US" altLang="ko-KR" b="1"/>
          </a:p>
          <a:p>
            <a:r>
              <a:rPr lang="ko-KR" altLang="en-US" b="1"/>
              <a:t>question_form.html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D2A8C6-EFF5-4CFF-8FD7-D5D20858DE0D}"/>
              </a:ext>
            </a:extLst>
          </p:cNvPr>
          <p:cNvSpPr txBox="1"/>
          <p:nvPr/>
        </p:nvSpPr>
        <p:spPr>
          <a:xfrm>
            <a:off x="6461592" y="4016794"/>
            <a:ext cx="26256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// </a:t>
            </a:r>
            <a:r>
              <a:rPr lang="ko-KR" altLang="en-US" b="1"/>
              <a:t>게시글 상세보기</a:t>
            </a:r>
            <a:endParaRPr lang="en-US" altLang="ko-KR" b="1"/>
          </a:p>
          <a:p>
            <a:r>
              <a:rPr lang="ko-KR" altLang="en-US" b="1"/>
              <a:t>question_detail.html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5C5D8C-3938-478B-BAE8-D41F659D6EEC}"/>
              </a:ext>
            </a:extLst>
          </p:cNvPr>
          <p:cNvSpPr txBox="1"/>
          <p:nvPr/>
        </p:nvSpPr>
        <p:spPr>
          <a:xfrm>
            <a:off x="3890410" y="6399309"/>
            <a:ext cx="14241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// </a:t>
            </a:r>
            <a:r>
              <a:rPr lang="ko-KR" altLang="en-US" b="1"/>
              <a:t>로그인</a:t>
            </a:r>
            <a:endParaRPr lang="en-US" altLang="ko-KR" b="1"/>
          </a:p>
          <a:p>
            <a:r>
              <a:rPr lang="ko-KR" altLang="en-US" b="1"/>
              <a:t>login.html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66605B-86ED-46D8-8341-F65D5C918D65}"/>
              </a:ext>
            </a:extLst>
          </p:cNvPr>
          <p:cNvSpPr txBox="1"/>
          <p:nvPr/>
        </p:nvSpPr>
        <p:spPr>
          <a:xfrm>
            <a:off x="3890410" y="7159137"/>
            <a:ext cx="56504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// </a:t>
            </a:r>
            <a:r>
              <a:rPr lang="ko-KR" altLang="en-US" b="1"/>
              <a:t>카테고리 선택</a:t>
            </a:r>
            <a:endParaRPr lang="en-US" altLang="ko-KR" b="1"/>
          </a:p>
          <a:p>
            <a:r>
              <a:rPr lang="ko-KR" altLang="en-US" b="1"/>
              <a:t>beerbnb.html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5D6302-6B82-4E13-81FD-F7AD18A30891}"/>
              </a:ext>
            </a:extLst>
          </p:cNvPr>
          <p:cNvSpPr txBox="1"/>
          <p:nvPr/>
        </p:nvSpPr>
        <p:spPr>
          <a:xfrm>
            <a:off x="9996673" y="3116021"/>
            <a:ext cx="20823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// </a:t>
            </a:r>
            <a:r>
              <a:rPr lang="ko-KR" altLang="en-US" b="1"/>
              <a:t>에러</a:t>
            </a:r>
            <a:endParaRPr lang="en-US" altLang="ko-KR" b="1"/>
          </a:p>
          <a:p>
            <a:r>
              <a:rPr lang="ko-KR" altLang="en-US" b="1"/>
              <a:t>form_errors.html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B76547-0EAD-4D19-A011-AC78FC3351C4}"/>
              </a:ext>
            </a:extLst>
          </p:cNvPr>
          <p:cNvSpPr txBox="1"/>
          <p:nvPr/>
        </p:nvSpPr>
        <p:spPr>
          <a:xfrm>
            <a:off x="3890410" y="5635605"/>
            <a:ext cx="31108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// </a:t>
            </a:r>
            <a:r>
              <a:rPr lang="ko-KR" altLang="en-US" b="1"/>
              <a:t>로그인</a:t>
            </a:r>
            <a:r>
              <a:rPr lang="en-US" altLang="ko-KR" b="1"/>
              <a:t>?</a:t>
            </a:r>
          </a:p>
          <a:p>
            <a:r>
              <a:rPr lang="ko-KR" altLang="en-US" b="1"/>
              <a:t>navbar.html</a:t>
            </a:r>
          </a:p>
        </p:txBody>
      </p:sp>
    </p:spTree>
    <p:extLst>
      <p:ext uri="{BB962C8B-B14F-4D97-AF65-F5344CB8AC3E}">
        <p14:creationId xmlns:p14="http://schemas.microsoft.com/office/powerpoint/2010/main" val="3516476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870A1B-092E-41FA-B39A-E0CE5058CACE}"/>
              </a:ext>
            </a:extLst>
          </p:cNvPr>
          <p:cNvSpPr txBox="1"/>
          <p:nvPr/>
        </p:nvSpPr>
        <p:spPr>
          <a:xfrm>
            <a:off x="396923" y="274749"/>
            <a:ext cx="6181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// </a:t>
            </a:r>
            <a:r>
              <a:rPr lang="ko-KR" altLang="en-US" b="1"/>
              <a:t>상속 템플릿 </a:t>
            </a:r>
            <a:r>
              <a:rPr lang="en-US" altLang="ko-KR" b="1"/>
              <a:t>- </a:t>
            </a:r>
            <a:r>
              <a:rPr lang="ko-KR" altLang="en-US" b="1"/>
              <a:t>어느 </a:t>
            </a:r>
            <a:r>
              <a:rPr lang="en-US" altLang="ko-KR" b="1"/>
              <a:t>url </a:t>
            </a:r>
            <a:r>
              <a:rPr lang="ko-KR" altLang="en-US" b="1"/>
              <a:t>이든 공통적으로 존재</a:t>
            </a:r>
            <a:endParaRPr lang="en-US" altLang="ko-KR" b="1"/>
          </a:p>
          <a:p>
            <a:r>
              <a:rPr lang="en-US" altLang="ko-KR" b="1"/>
              <a:t>base.HTML</a:t>
            </a:r>
            <a:endParaRPr lang="ko-KR" altLang="en-US" b="1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CB6B74D-25D1-4D46-A1F8-DA7D17B6DB41}"/>
              </a:ext>
            </a:extLst>
          </p:cNvPr>
          <p:cNvSpPr/>
          <p:nvPr/>
        </p:nvSpPr>
        <p:spPr>
          <a:xfrm>
            <a:off x="1187354" y="1160058"/>
            <a:ext cx="8161362" cy="5274861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0019447-DCBB-4D37-9C13-D3292FEEE8B8}"/>
              </a:ext>
            </a:extLst>
          </p:cNvPr>
          <p:cNvSpPr/>
          <p:nvPr/>
        </p:nvSpPr>
        <p:spPr>
          <a:xfrm>
            <a:off x="1297675" y="1310186"/>
            <a:ext cx="7914564" cy="7506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CA4443-8ED9-4950-9962-248F88DDD786}"/>
              </a:ext>
            </a:extLst>
          </p:cNvPr>
          <p:cNvSpPr/>
          <p:nvPr/>
        </p:nvSpPr>
        <p:spPr>
          <a:xfrm>
            <a:off x="1297675" y="5547814"/>
            <a:ext cx="7914564" cy="7506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9977FD-B4B5-4FEE-A45C-451EC4942D86}"/>
              </a:ext>
            </a:extLst>
          </p:cNvPr>
          <p:cNvSpPr/>
          <p:nvPr/>
        </p:nvSpPr>
        <p:spPr>
          <a:xfrm rot="5400000">
            <a:off x="82598" y="3403837"/>
            <a:ext cx="3180780" cy="7506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8D40A02-1B4E-4111-B8F3-5DCF68397C41}"/>
              </a:ext>
            </a:extLst>
          </p:cNvPr>
          <p:cNvSpPr/>
          <p:nvPr/>
        </p:nvSpPr>
        <p:spPr>
          <a:xfrm rot="5400000">
            <a:off x="7246536" y="3426017"/>
            <a:ext cx="3180780" cy="7506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CB4731-1105-4B96-9E25-A536FDEB9E69}"/>
              </a:ext>
            </a:extLst>
          </p:cNvPr>
          <p:cNvSpPr/>
          <p:nvPr/>
        </p:nvSpPr>
        <p:spPr>
          <a:xfrm>
            <a:off x="2158622" y="2210940"/>
            <a:ext cx="2719602" cy="4780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숙소 검색 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96C749-5C77-46CB-AC12-0FB305FAF6D8}"/>
              </a:ext>
            </a:extLst>
          </p:cNvPr>
          <p:cNvSpPr txBox="1"/>
          <p:nvPr/>
        </p:nvSpPr>
        <p:spPr>
          <a:xfrm>
            <a:off x="4012442" y="1496931"/>
            <a:ext cx="2838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사이트 이름</a:t>
            </a:r>
            <a:r>
              <a:rPr lang="en-US" altLang="ko-KR"/>
              <a:t>/</a:t>
            </a:r>
            <a:r>
              <a:rPr lang="ko-KR" altLang="en-US"/>
              <a:t>소개 등등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1E713E1-90FF-4C20-B01D-BD364982205D}"/>
              </a:ext>
            </a:extLst>
          </p:cNvPr>
          <p:cNvSpPr/>
          <p:nvPr/>
        </p:nvSpPr>
        <p:spPr>
          <a:xfrm>
            <a:off x="4988545" y="2226441"/>
            <a:ext cx="2040052" cy="4780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로그인</a:t>
            </a:r>
            <a:r>
              <a:rPr lang="en-US" altLang="ko-KR">
                <a:solidFill>
                  <a:srgbClr val="FF0000"/>
                </a:solidFill>
              </a:rPr>
              <a:t>/</a:t>
            </a:r>
            <a:r>
              <a:rPr lang="ko-KR" altLang="en-US">
                <a:solidFill>
                  <a:srgbClr val="FF0000"/>
                </a:solidFill>
              </a:rPr>
              <a:t>로그아웃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86C816-9CCF-4DBA-9402-B8F812D14A9B}"/>
              </a:ext>
            </a:extLst>
          </p:cNvPr>
          <p:cNvSpPr/>
          <p:nvPr/>
        </p:nvSpPr>
        <p:spPr>
          <a:xfrm>
            <a:off x="7111622" y="2231425"/>
            <a:ext cx="1289426" cy="4780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게시판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69ADFC-DF3F-4045-892A-EB5821BC7E1A}"/>
              </a:ext>
            </a:extLst>
          </p:cNvPr>
          <p:cNvSpPr txBox="1"/>
          <p:nvPr/>
        </p:nvSpPr>
        <p:spPr>
          <a:xfrm>
            <a:off x="3729395" y="5760791"/>
            <a:ext cx="2838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대충 사진 </a:t>
            </a:r>
            <a:r>
              <a:rPr lang="en-US" altLang="ko-KR"/>
              <a:t>+ </a:t>
            </a:r>
            <a:r>
              <a:rPr lang="ko-KR" altLang="en-US"/>
              <a:t>저작권</a:t>
            </a:r>
            <a:r>
              <a:rPr lang="en-US" altLang="ko-KR"/>
              <a:t>? 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B4120A-E553-41E4-A085-84DE376E2932}"/>
              </a:ext>
            </a:extLst>
          </p:cNvPr>
          <p:cNvSpPr txBox="1"/>
          <p:nvPr/>
        </p:nvSpPr>
        <p:spPr>
          <a:xfrm>
            <a:off x="1271239" y="3202844"/>
            <a:ext cx="750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대충 여백</a:t>
            </a:r>
            <a:endParaRPr lang="en-US" altLang="ko-KR"/>
          </a:p>
          <a:p>
            <a:r>
              <a:rPr lang="ko-KR" altLang="en-US"/>
              <a:t>사진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47A488-88B3-476D-81A3-F1F4E63EC72D}"/>
              </a:ext>
            </a:extLst>
          </p:cNvPr>
          <p:cNvSpPr txBox="1"/>
          <p:nvPr/>
        </p:nvSpPr>
        <p:spPr>
          <a:xfrm>
            <a:off x="8482932" y="3202844"/>
            <a:ext cx="750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대충 여백</a:t>
            </a:r>
            <a:endParaRPr lang="en-US" altLang="ko-KR"/>
          </a:p>
          <a:p>
            <a:r>
              <a:rPr lang="ko-KR" altLang="en-US"/>
              <a:t>사진</a:t>
            </a:r>
          </a:p>
        </p:txBody>
      </p:sp>
    </p:spTree>
    <p:extLst>
      <p:ext uri="{BB962C8B-B14F-4D97-AF65-F5344CB8AC3E}">
        <p14:creationId xmlns:p14="http://schemas.microsoft.com/office/powerpoint/2010/main" val="1094705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07FF34-34E0-495C-AD0D-97719755F3F8}"/>
              </a:ext>
            </a:extLst>
          </p:cNvPr>
          <p:cNvSpPr txBox="1"/>
          <p:nvPr/>
        </p:nvSpPr>
        <p:spPr>
          <a:xfrm>
            <a:off x="304801" y="309299"/>
            <a:ext cx="4790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// </a:t>
            </a:r>
            <a:r>
              <a:rPr lang="ko-KR" altLang="en-US" b="1"/>
              <a:t>메인 페이지</a:t>
            </a:r>
            <a:endParaRPr lang="en-US" altLang="ko-KR" b="1"/>
          </a:p>
          <a:p>
            <a:r>
              <a:rPr lang="en-US" altLang="ko-KR" b="1"/>
              <a:t>Main.HTML</a:t>
            </a:r>
            <a:endParaRPr lang="ko-KR" altLang="en-US" b="1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506D7B3-6A94-4008-B5E3-D3DD9C0C0781}"/>
              </a:ext>
            </a:extLst>
          </p:cNvPr>
          <p:cNvSpPr/>
          <p:nvPr/>
        </p:nvSpPr>
        <p:spPr>
          <a:xfrm>
            <a:off x="1187354" y="1160058"/>
            <a:ext cx="8161362" cy="5274861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BBF4AE5-9EA5-4EE2-829D-0D8D30D05252}"/>
              </a:ext>
            </a:extLst>
          </p:cNvPr>
          <p:cNvSpPr/>
          <p:nvPr/>
        </p:nvSpPr>
        <p:spPr>
          <a:xfrm>
            <a:off x="1297675" y="1310186"/>
            <a:ext cx="7914564" cy="7506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098081-B603-4CD1-B3F9-BDB6EDF06CD9}"/>
              </a:ext>
            </a:extLst>
          </p:cNvPr>
          <p:cNvSpPr/>
          <p:nvPr/>
        </p:nvSpPr>
        <p:spPr>
          <a:xfrm>
            <a:off x="1297675" y="5547814"/>
            <a:ext cx="7914564" cy="7506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5B8FB3-2BE7-4455-9189-3CDD1AF6A086}"/>
              </a:ext>
            </a:extLst>
          </p:cNvPr>
          <p:cNvSpPr/>
          <p:nvPr/>
        </p:nvSpPr>
        <p:spPr>
          <a:xfrm rot="5400000">
            <a:off x="82598" y="3403837"/>
            <a:ext cx="3180780" cy="7506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418622-AFEC-4A5E-B14C-6506FEB81937}"/>
              </a:ext>
            </a:extLst>
          </p:cNvPr>
          <p:cNvSpPr/>
          <p:nvPr/>
        </p:nvSpPr>
        <p:spPr>
          <a:xfrm rot="5400000">
            <a:off x="7246536" y="3426017"/>
            <a:ext cx="3180780" cy="7506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B05C0B-4DCC-41F5-AB41-1E68259AA40E}"/>
              </a:ext>
            </a:extLst>
          </p:cNvPr>
          <p:cNvSpPr/>
          <p:nvPr/>
        </p:nvSpPr>
        <p:spPr>
          <a:xfrm>
            <a:off x="2158622" y="2210940"/>
            <a:ext cx="2719602" cy="4780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숙소 검색 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4DE57B-9DAC-47E1-AE7A-517BCD273455}"/>
              </a:ext>
            </a:extLst>
          </p:cNvPr>
          <p:cNvSpPr txBox="1"/>
          <p:nvPr/>
        </p:nvSpPr>
        <p:spPr>
          <a:xfrm>
            <a:off x="4012442" y="1496931"/>
            <a:ext cx="2838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사이트 이름</a:t>
            </a:r>
            <a:r>
              <a:rPr lang="en-US" altLang="ko-KR"/>
              <a:t>/</a:t>
            </a:r>
            <a:r>
              <a:rPr lang="ko-KR" altLang="en-US"/>
              <a:t>소개 등등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E691BC-9E88-49B7-8B20-AD6FC272223B}"/>
              </a:ext>
            </a:extLst>
          </p:cNvPr>
          <p:cNvSpPr/>
          <p:nvPr/>
        </p:nvSpPr>
        <p:spPr>
          <a:xfrm>
            <a:off x="4988545" y="2226441"/>
            <a:ext cx="2040052" cy="4780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로그인</a:t>
            </a:r>
            <a:r>
              <a:rPr lang="en-US" altLang="ko-KR">
                <a:solidFill>
                  <a:srgbClr val="FF0000"/>
                </a:solidFill>
              </a:rPr>
              <a:t>/</a:t>
            </a:r>
            <a:r>
              <a:rPr lang="ko-KR" altLang="en-US">
                <a:solidFill>
                  <a:srgbClr val="FF0000"/>
                </a:solidFill>
              </a:rPr>
              <a:t>로그아웃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DA6C09-8D73-4E28-9324-98BC1180F25F}"/>
              </a:ext>
            </a:extLst>
          </p:cNvPr>
          <p:cNvSpPr/>
          <p:nvPr/>
        </p:nvSpPr>
        <p:spPr>
          <a:xfrm>
            <a:off x="7111622" y="2231425"/>
            <a:ext cx="1289426" cy="4780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게시판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16E58D-C4C1-4F1C-8FD9-40B2E1A00BA7}"/>
              </a:ext>
            </a:extLst>
          </p:cNvPr>
          <p:cNvSpPr txBox="1"/>
          <p:nvPr/>
        </p:nvSpPr>
        <p:spPr>
          <a:xfrm>
            <a:off x="3729395" y="5760791"/>
            <a:ext cx="2838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대충 사진 </a:t>
            </a:r>
            <a:r>
              <a:rPr lang="en-US" altLang="ko-KR"/>
              <a:t>+ </a:t>
            </a:r>
            <a:r>
              <a:rPr lang="ko-KR" altLang="en-US"/>
              <a:t>저작권</a:t>
            </a:r>
            <a:r>
              <a:rPr lang="en-US" altLang="ko-KR"/>
              <a:t>? 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120D06-F2BA-4487-B457-53A57CD6E78D}"/>
              </a:ext>
            </a:extLst>
          </p:cNvPr>
          <p:cNvSpPr txBox="1"/>
          <p:nvPr/>
        </p:nvSpPr>
        <p:spPr>
          <a:xfrm>
            <a:off x="1271239" y="3202844"/>
            <a:ext cx="750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대충 여백</a:t>
            </a:r>
            <a:endParaRPr lang="en-US" altLang="ko-KR"/>
          </a:p>
          <a:p>
            <a:r>
              <a:rPr lang="ko-KR" altLang="en-US"/>
              <a:t>사진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33ED73-24DA-460D-8EFA-5468542D7F86}"/>
              </a:ext>
            </a:extLst>
          </p:cNvPr>
          <p:cNvSpPr txBox="1"/>
          <p:nvPr/>
        </p:nvSpPr>
        <p:spPr>
          <a:xfrm>
            <a:off x="8482932" y="3202844"/>
            <a:ext cx="750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대충 여백</a:t>
            </a:r>
            <a:endParaRPr lang="en-US" altLang="ko-KR"/>
          </a:p>
          <a:p>
            <a:r>
              <a:rPr lang="ko-KR" altLang="en-US"/>
              <a:t>사진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1134AC-E1AF-4B6F-8F30-9B4BC4CE04A2}"/>
              </a:ext>
            </a:extLst>
          </p:cNvPr>
          <p:cNvSpPr/>
          <p:nvPr/>
        </p:nvSpPr>
        <p:spPr>
          <a:xfrm>
            <a:off x="2083005" y="2926995"/>
            <a:ext cx="6281952" cy="1361537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779565-F379-4189-96C0-426DB9225016}"/>
              </a:ext>
            </a:extLst>
          </p:cNvPr>
          <p:cNvSpPr txBox="1"/>
          <p:nvPr/>
        </p:nvSpPr>
        <p:spPr>
          <a:xfrm>
            <a:off x="3699111" y="3434981"/>
            <a:ext cx="332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여행가고 싶게 만드는 사진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24CFF1E-80A6-41A4-ABB2-92230F5D29CF}"/>
              </a:ext>
            </a:extLst>
          </p:cNvPr>
          <p:cNvSpPr/>
          <p:nvPr/>
        </p:nvSpPr>
        <p:spPr>
          <a:xfrm>
            <a:off x="2113981" y="4459577"/>
            <a:ext cx="6281952" cy="901492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6E82A2-8627-4337-8F40-3570801CBF6F}"/>
              </a:ext>
            </a:extLst>
          </p:cNvPr>
          <p:cNvSpPr txBox="1"/>
          <p:nvPr/>
        </p:nvSpPr>
        <p:spPr>
          <a:xfrm>
            <a:off x="4442347" y="4673121"/>
            <a:ext cx="332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빠른 검색</a:t>
            </a:r>
          </a:p>
        </p:txBody>
      </p:sp>
    </p:spTree>
    <p:extLst>
      <p:ext uri="{BB962C8B-B14F-4D97-AF65-F5344CB8AC3E}">
        <p14:creationId xmlns:p14="http://schemas.microsoft.com/office/powerpoint/2010/main" val="619164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07FF34-34E0-495C-AD0D-97719755F3F8}"/>
              </a:ext>
            </a:extLst>
          </p:cNvPr>
          <p:cNvSpPr txBox="1"/>
          <p:nvPr/>
        </p:nvSpPr>
        <p:spPr>
          <a:xfrm>
            <a:off x="304801" y="309299"/>
            <a:ext cx="4790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// </a:t>
            </a:r>
            <a:r>
              <a:rPr lang="ko-KR" altLang="en-US" b="1"/>
              <a:t>메인 페이지</a:t>
            </a:r>
            <a:endParaRPr lang="en-US" altLang="ko-KR" b="1"/>
          </a:p>
          <a:p>
            <a:r>
              <a:rPr lang="en-US" altLang="ko-KR" b="1"/>
              <a:t>Main.HTML</a:t>
            </a:r>
            <a:endParaRPr lang="ko-KR" altLang="en-US" b="1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506D7B3-6A94-4008-B5E3-D3DD9C0C0781}"/>
              </a:ext>
            </a:extLst>
          </p:cNvPr>
          <p:cNvSpPr/>
          <p:nvPr/>
        </p:nvSpPr>
        <p:spPr>
          <a:xfrm>
            <a:off x="1187354" y="1160058"/>
            <a:ext cx="8161362" cy="5274861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BBF4AE5-9EA5-4EE2-829D-0D8D30D05252}"/>
              </a:ext>
            </a:extLst>
          </p:cNvPr>
          <p:cNvSpPr/>
          <p:nvPr/>
        </p:nvSpPr>
        <p:spPr>
          <a:xfrm>
            <a:off x="1297675" y="1310186"/>
            <a:ext cx="7914564" cy="7506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098081-B603-4CD1-B3F9-BDB6EDF06CD9}"/>
              </a:ext>
            </a:extLst>
          </p:cNvPr>
          <p:cNvSpPr/>
          <p:nvPr/>
        </p:nvSpPr>
        <p:spPr>
          <a:xfrm>
            <a:off x="1297675" y="5547814"/>
            <a:ext cx="7914564" cy="7506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5B8FB3-2BE7-4455-9189-3CDD1AF6A086}"/>
              </a:ext>
            </a:extLst>
          </p:cNvPr>
          <p:cNvSpPr/>
          <p:nvPr/>
        </p:nvSpPr>
        <p:spPr>
          <a:xfrm rot="5400000">
            <a:off x="82598" y="3403837"/>
            <a:ext cx="3180780" cy="7506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418622-AFEC-4A5E-B14C-6506FEB81937}"/>
              </a:ext>
            </a:extLst>
          </p:cNvPr>
          <p:cNvSpPr/>
          <p:nvPr/>
        </p:nvSpPr>
        <p:spPr>
          <a:xfrm rot="5400000">
            <a:off x="7246536" y="3426017"/>
            <a:ext cx="3180780" cy="7506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B05C0B-4DCC-41F5-AB41-1E68259AA40E}"/>
              </a:ext>
            </a:extLst>
          </p:cNvPr>
          <p:cNvSpPr/>
          <p:nvPr/>
        </p:nvSpPr>
        <p:spPr>
          <a:xfrm>
            <a:off x="2158622" y="2210940"/>
            <a:ext cx="2719602" cy="4780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숙소 검색 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4DE57B-9DAC-47E1-AE7A-517BCD273455}"/>
              </a:ext>
            </a:extLst>
          </p:cNvPr>
          <p:cNvSpPr txBox="1"/>
          <p:nvPr/>
        </p:nvSpPr>
        <p:spPr>
          <a:xfrm>
            <a:off x="4012442" y="1496931"/>
            <a:ext cx="2838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사이트 이름</a:t>
            </a:r>
            <a:r>
              <a:rPr lang="en-US" altLang="ko-KR"/>
              <a:t>/</a:t>
            </a:r>
            <a:r>
              <a:rPr lang="ko-KR" altLang="en-US"/>
              <a:t>소개 등등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E691BC-9E88-49B7-8B20-AD6FC272223B}"/>
              </a:ext>
            </a:extLst>
          </p:cNvPr>
          <p:cNvSpPr/>
          <p:nvPr/>
        </p:nvSpPr>
        <p:spPr>
          <a:xfrm>
            <a:off x="4988545" y="2226441"/>
            <a:ext cx="2040052" cy="4780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로그인</a:t>
            </a:r>
            <a:r>
              <a:rPr lang="en-US" altLang="ko-KR">
                <a:solidFill>
                  <a:srgbClr val="FF0000"/>
                </a:solidFill>
              </a:rPr>
              <a:t>/</a:t>
            </a:r>
            <a:r>
              <a:rPr lang="ko-KR" altLang="en-US">
                <a:solidFill>
                  <a:srgbClr val="FF0000"/>
                </a:solidFill>
              </a:rPr>
              <a:t>로그아웃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DA6C09-8D73-4E28-9324-98BC1180F25F}"/>
              </a:ext>
            </a:extLst>
          </p:cNvPr>
          <p:cNvSpPr/>
          <p:nvPr/>
        </p:nvSpPr>
        <p:spPr>
          <a:xfrm>
            <a:off x="7111622" y="2231425"/>
            <a:ext cx="1289426" cy="4780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게시판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16E58D-C4C1-4F1C-8FD9-40B2E1A00BA7}"/>
              </a:ext>
            </a:extLst>
          </p:cNvPr>
          <p:cNvSpPr txBox="1"/>
          <p:nvPr/>
        </p:nvSpPr>
        <p:spPr>
          <a:xfrm>
            <a:off x="3729395" y="5760791"/>
            <a:ext cx="2838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대충 사진 </a:t>
            </a:r>
            <a:r>
              <a:rPr lang="en-US" altLang="ko-KR"/>
              <a:t>+ </a:t>
            </a:r>
            <a:r>
              <a:rPr lang="ko-KR" altLang="en-US"/>
              <a:t>저작권</a:t>
            </a:r>
            <a:r>
              <a:rPr lang="en-US" altLang="ko-KR"/>
              <a:t>? 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120D06-F2BA-4487-B457-53A57CD6E78D}"/>
              </a:ext>
            </a:extLst>
          </p:cNvPr>
          <p:cNvSpPr txBox="1"/>
          <p:nvPr/>
        </p:nvSpPr>
        <p:spPr>
          <a:xfrm>
            <a:off x="1271239" y="3202844"/>
            <a:ext cx="750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대충 여백</a:t>
            </a:r>
            <a:endParaRPr lang="en-US" altLang="ko-KR"/>
          </a:p>
          <a:p>
            <a:r>
              <a:rPr lang="ko-KR" altLang="en-US"/>
              <a:t>사진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33ED73-24DA-460D-8EFA-5468542D7F86}"/>
              </a:ext>
            </a:extLst>
          </p:cNvPr>
          <p:cNvSpPr txBox="1"/>
          <p:nvPr/>
        </p:nvSpPr>
        <p:spPr>
          <a:xfrm>
            <a:off x="8482932" y="3202844"/>
            <a:ext cx="750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대충 여백</a:t>
            </a:r>
            <a:endParaRPr lang="en-US" altLang="ko-KR"/>
          </a:p>
          <a:p>
            <a:r>
              <a:rPr lang="ko-KR" altLang="en-US"/>
              <a:t>사진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1134AC-E1AF-4B6F-8F30-9B4BC4CE04A2}"/>
              </a:ext>
            </a:extLst>
          </p:cNvPr>
          <p:cNvSpPr/>
          <p:nvPr/>
        </p:nvSpPr>
        <p:spPr>
          <a:xfrm>
            <a:off x="2083005" y="2926995"/>
            <a:ext cx="6281952" cy="1361537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779565-F379-4189-96C0-426DB9225016}"/>
              </a:ext>
            </a:extLst>
          </p:cNvPr>
          <p:cNvSpPr txBox="1"/>
          <p:nvPr/>
        </p:nvSpPr>
        <p:spPr>
          <a:xfrm>
            <a:off x="3699111" y="3434981"/>
            <a:ext cx="332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여행가고 싶게 만드는 사진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24CFF1E-80A6-41A4-ABB2-92230F5D29CF}"/>
              </a:ext>
            </a:extLst>
          </p:cNvPr>
          <p:cNvSpPr/>
          <p:nvPr/>
        </p:nvSpPr>
        <p:spPr>
          <a:xfrm>
            <a:off x="2113981" y="4459577"/>
            <a:ext cx="6281952" cy="901492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6E82A2-8627-4337-8F40-3570801CBF6F}"/>
              </a:ext>
            </a:extLst>
          </p:cNvPr>
          <p:cNvSpPr txBox="1"/>
          <p:nvPr/>
        </p:nvSpPr>
        <p:spPr>
          <a:xfrm>
            <a:off x="4442347" y="4673121"/>
            <a:ext cx="332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빠른 검색</a:t>
            </a:r>
          </a:p>
        </p:txBody>
      </p:sp>
    </p:spTree>
    <p:extLst>
      <p:ext uri="{BB962C8B-B14F-4D97-AF65-F5344CB8AC3E}">
        <p14:creationId xmlns:p14="http://schemas.microsoft.com/office/powerpoint/2010/main" val="2133621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CB8B9A9-1151-4B86-8C69-3D9B07CEEEDA}"/>
              </a:ext>
            </a:extLst>
          </p:cNvPr>
          <p:cNvSpPr/>
          <p:nvPr/>
        </p:nvSpPr>
        <p:spPr>
          <a:xfrm>
            <a:off x="2003105" y="1774500"/>
            <a:ext cx="3634215" cy="3818432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F214960-39C4-477F-91DB-477EED54FFF1}"/>
              </a:ext>
            </a:extLst>
          </p:cNvPr>
          <p:cNvSpPr/>
          <p:nvPr/>
        </p:nvSpPr>
        <p:spPr>
          <a:xfrm>
            <a:off x="2003105" y="1774500"/>
            <a:ext cx="3634215" cy="165450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1377EA-E87E-43AC-A63E-C59039AC8B67}"/>
              </a:ext>
            </a:extLst>
          </p:cNvPr>
          <p:cNvSpPr/>
          <p:nvPr/>
        </p:nvSpPr>
        <p:spPr>
          <a:xfrm>
            <a:off x="2074126" y="3509344"/>
            <a:ext cx="1965213" cy="529995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A6E8F8-51A9-473E-AD2B-E7EA2A77DF2D}"/>
              </a:ext>
            </a:extLst>
          </p:cNvPr>
          <p:cNvSpPr/>
          <p:nvPr/>
        </p:nvSpPr>
        <p:spPr>
          <a:xfrm>
            <a:off x="4206247" y="3751667"/>
            <a:ext cx="441211" cy="157195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DA751A-5A64-47E3-A34F-9189AFDD295E}"/>
              </a:ext>
            </a:extLst>
          </p:cNvPr>
          <p:cNvSpPr/>
          <p:nvPr/>
        </p:nvSpPr>
        <p:spPr>
          <a:xfrm>
            <a:off x="2074126" y="4154678"/>
            <a:ext cx="3057167" cy="23089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EED6FF2-0D0F-4DAD-8AA7-2EA320C33C4C}"/>
              </a:ext>
            </a:extLst>
          </p:cNvPr>
          <p:cNvSpPr/>
          <p:nvPr/>
        </p:nvSpPr>
        <p:spPr>
          <a:xfrm>
            <a:off x="2074126" y="4473180"/>
            <a:ext cx="3403396" cy="583674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75CDD7-02BC-41DB-9230-C822395D2EA0}"/>
              </a:ext>
            </a:extLst>
          </p:cNvPr>
          <p:cNvSpPr/>
          <p:nvPr/>
        </p:nvSpPr>
        <p:spPr>
          <a:xfrm>
            <a:off x="4978603" y="4834427"/>
            <a:ext cx="436775" cy="15240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3B7043-5C2F-4B11-956F-642CDDAF6685}"/>
              </a:ext>
            </a:extLst>
          </p:cNvPr>
          <p:cNvSpPr/>
          <p:nvPr/>
        </p:nvSpPr>
        <p:spPr>
          <a:xfrm>
            <a:off x="2074126" y="5136616"/>
            <a:ext cx="1485820" cy="376417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CCF043D-4D51-4F2C-B025-604BB5DD94AF}"/>
              </a:ext>
            </a:extLst>
          </p:cNvPr>
          <p:cNvSpPr/>
          <p:nvPr/>
        </p:nvSpPr>
        <p:spPr>
          <a:xfrm>
            <a:off x="3698738" y="5136616"/>
            <a:ext cx="1716639" cy="376417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2226AB-EB04-40DD-AC3B-AEFE60688F0A}"/>
              </a:ext>
            </a:extLst>
          </p:cNvPr>
          <p:cNvSpPr txBox="1"/>
          <p:nvPr/>
        </p:nvSpPr>
        <p:spPr>
          <a:xfrm>
            <a:off x="2947386" y="2406623"/>
            <a:ext cx="268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숙소 대표 사진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2DF960-5CC6-4AB4-9795-7B729333F611}"/>
              </a:ext>
            </a:extLst>
          </p:cNvPr>
          <p:cNvSpPr txBox="1"/>
          <p:nvPr/>
        </p:nvSpPr>
        <p:spPr>
          <a:xfrm>
            <a:off x="2148396" y="3578246"/>
            <a:ext cx="268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숙소 이름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929BD4-53A2-407A-AD19-D8BFD9E7AD33}"/>
              </a:ext>
            </a:extLst>
          </p:cNvPr>
          <p:cNvSpPr txBox="1"/>
          <p:nvPr/>
        </p:nvSpPr>
        <p:spPr>
          <a:xfrm>
            <a:off x="6853560" y="3425835"/>
            <a:ext cx="1566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숙소 평점 </a:t>
            </a:r>
            <a:r>
              <a:rPr lang="en-US" altLang="ko-KR" sz="1200" b="1"/>
              <a:t>(</a:t>
            </a:r>
            <a:r>
              <a:rPr lang="ko-KR" altLang="en-US" sz="1200" b="1"/>
              <a:t>평점수</a:t>
            </a:r>
            <a:r>
              <a:rPr lang="en-US" altLang="ko-KR" sz="1200" b="1"/>
              <a:t>)</a:t>
            </a:r>
            <a:endParaRPr lang="ko-KR" altLang="en-US" sz="1200" b="1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9343DC-9887-424A-AFE0-7696718DBFB8}"/>
              </a:ext>
            </a:extLst>
          </p:cNvPr>
          <p:cNvSpPr/>
          <p:nvPr/>
        </p:nvSpPr>
        <p:spPr>
          <a:xfrm>
            <a:off x="4796613" y="3751667"/>
            <a:ext cx="441211" cy="157195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155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F0BA0C-0903-4E58-9DA0-52EEFBC205B6}"/>
              </a:ext>
            </a:extLst>
          </p:cNvPr>
          <p:cNvSpPr txBox="1"/>
          <p:nvPr/>
        </p:nvSpPr>
        <p:spPr>
          <a:xfrm>
            <a:off x="1819439" y="4322062"/>
            <a:ext cx="27198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// </a:t>
            </a:r>
            <a:r>
              <a:rPr lang="ko-KR" altLang="en-US" b="1"/>
              <a:t>게시글 리스트 보기</a:t>
            </a:r>
            <a:endParaRPr lang="en-US" altLang="ko-KR" b="1"/>
          </a:p>
          <a:p>
            <a:r>
              <a:rPr lang="ko-KR" altLang="en-US" b="1"/>
              <a:t>question_list.html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6936C3-2651-436B-91FB-8207E5D44C3C}"/>
              </a:ext>
            </a:extLst>
          </p:cNvPr>
          <p:cNvSpPr txBox="1"/>
          <p:nvPr/>
        </p:nvSpPr>
        <p:spPr>
          <a:xfrm>
            <a:off x="1819439" y="3263452"/>
            <a:ext cx="60942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// </a:t>
            </a:r>
            <a:r>
              <a:rPr lang="ko-KR" altLang="en-US" b="1"/>
              <a:t>게시글 등록하기</a:t>
            </a:r>
            <a:endParaRPr lang="en-US" altLang="ko-KR" b="1"/>
          </a:p>
          <a:p>
            <a:r>
              <a:rPr lang="ko-KR" altLang="en-US" b="1"/>
              <a:t>question_form.html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65AD8D-E7B2-45F5-BDE9-166072A65F42}"/>
              </a:ext>
            </a:extLst>
          </p:cNvPr>
          <p:cNvSpPr txBox="1"/>
          <p:nvPr/>
        </p:nvSpPr>
        <p:spPr>
          <a:xfrm>
            <a:off x="1819439" y="5061813"/>
            <a:ext cx="60942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// </a:t>
            </a:r>
            <a:r>
              <a:rPr lang="ko-KR" altLang="en-US" b="1"/>
              <a:t>게시글 상세보기</a:t>
            </a:r>
            <a:endParaRPr lang="en-US" altLang="ko-KR" b="1"/>
          </a:p>
          <a:p>
            <a:r>
              <a:rPr lang="ko-KR" altLang="en-US" b="1"/>
              <a:t>question_detail.html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8295F9-FE1D-4E98-B2F5-002CD42BD6BD}"/>
              </a:ext>
            </a:extLst>
          </p:cNvPr>
          <p:cNvSpPr txBox="1"/>
          <p:nvPr/>
        </p:nvSpPr>
        <p:spPr>
          <a:xfrm>
            <a:off x="8268617" y="2656065"/>
            <a:ext cx="15360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// </a:t>
            </a:r>
            <a:r>
              <a:rPr lang="ko-KR" altLang="en-US" b="1"/>
              <a:t>로그인</a:t>
            </a:r>
            <a:endParaRPr lang="en-US" altLang="ko-KR" b="1"/>
          </a:p>
          <a:p>
            <a:r>
              <a:rPr lang="ko-KR" altLang="en-US" b="1"/>
              <a:t>login.html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DCF28E-B723-48A5-9662-88906EC936DC}"/>
              </a:ext>
            </a:extLst>
          </p:cNvPr>
          <p:cNvSpPr txBox="1"/>
          <p:nvPr/>
        </p:nvSpPr>
        <p:spPr>
          <a:xfrm>
            <a:off x="8239912" y="4738648"/>
            <a:ext cx="60942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// </a:t>
            </a:r>
            <a:r>
              <a:rPr lang="ko-KR" altLang="en-US" b="1"/>
              <a:t>카테고리 선택</a:t>
            </a:r>
            <a:endParaRPr lang="en-US" altLang="ko-KR" b="1"/>
          </a:p>
          <a:p>
            <a:r>
              <a:rPr lang="ko-KR" altLang="en-US" b="1"/>
              <a:t>beerbnb.html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F389A4-379F-4983-9A7F-D947A33B1A30}"/>
              </a:ext>
            </a:extLst>
          </p:cNvPr>
          <p:cNvSpPr txBox="1"/>
          <p:nvPr/>
        </p:nvSpPr>
        <p:spPr>
          <a:xfrm>
            <a:off x="1819439" y="2523701"/>
            <a:ext cx="60942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// </a:t>
            </a:r>
            <a:r>
              <a:rPr lang="ko-KR" altLang="en-US" b="1"/>
              <a:t>상위 상속 템플릿</a:t>
            </a:r>
            <a:endParaRPr lang="en-US" altLang="ko-KR" b="1"/>
          </a:p>
          <a:p>
            <a:r>
              <a:rPr lang="ko-KR" altLang="en-US" b="1"/>
              <a:t>base.html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86FCB9-3D08-4F16-A067-7C8ABD8C8915}"/>
              </a:ext>
            </a:extLst>
          </p:cNvPr>
          <p:cNvSpPr txBox="1"/>
          <p:nvPr/>
        </p:nvSpPr>
        <p:spPr>
          <a:xfrm>
            <a:off x="8268617" y="3583458"/>
            <a:ext cx="22458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// </a:t>
            </a:r>
            <a:r>
              <a:rPr lang="ko-KR" altLang="en-US" b="1"/>
              <a:t>에러</a:t>
            </a:r>
            <a:endParaRPr lang="en-US" altLang="ko-KR" b="1"/>
          </a:p>
          <a:p>
            <a:r>
              <a:rPr lang="ko-KR" altLang="en-US" b="1"/>
              <a:t>form_errors.html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DE15BA-BD1F-407D-9D56-64261DAD8E80}"/>
              </a:ext>
            </a:extLst>
          </p:cNvPr>
          <p:cNvSpPr txBox="1"/>
          <p:nvPr/>
        </p:nvSpPr>
        <p:spPr>
          <a:xfrm>
            <a:off x="8239912" y="1842985"/>
            <a:ext cx="67144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// </a:t>
            </a:r>
            <a:r>
              <a:rPr lang="ko-KR" altLang="en-US" b="1"/>
              <a:t>로그인</a:t>
            </a:r>
            <a:r>
              <a:rPr lang="en-US" altLang="ko-KR" b="1"/>
              <a:t>?</a:t>
            </a:r>
          </a:p>
          <a:p>
            <a:r>
              <a:rPr lang="ko-KR" altLang="en-US" b="1"/>
              <a:t>navbar.html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04B588-F9E6-4B24-BD4E-CC0DC2531842}"/>
              </a:ext>
            </a:extLst>
          </p:cNvPr>
          <p:cNvSpPr txBox="1"/>
          <p:nvPr/>
        </p:nvSpPr>
        <p:spPr>
          <a:xfrm>
            <a:off x="380196" y="202019"/>
            <a:ext cx="8083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accent6"/>
                </a:solidFill>
              </a:rPr>
              <a:t>HTML (TEMPLATES)</a:t>
            </a:r>
            <a:endParaRPr lang="ko-KR" altLang="en-US" sz="4000" b="1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903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762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92A710F-5D08-41F2-B008-4AEB19121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29" y="777533"/>
            <a:ext cx="10450286" cy="56581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A385A2-9972-4200-B9D5-C6C25FA657F8}"/>
              </a:ext>
            </a:extLst>
          </p:cNvPr>
          <p:cNvSpPr txBox="1"/>
          <p:nvPr/>
        </p:nvSpPr>
        <p:spPr>
          <a:xfrm>
            <a:off x="225524" y="178819"/>
            <a:ext cx="2294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2. </a:t>
            </a:r>
            <a:r>
              <a:rPr lang="ko-KR" altLang="en-US" b="1"/>
              <a:t>검색 페이지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0D975A-0468-430F-8567-D86BE692655E}"/>
              </a:ext>
            </a:extLst>
          </p:cNvPr>
          <p:cNvSpPr/>
          <p:nvPr/>
        </p:nvSpPr>
        <p:spPr>
          <a:xfrm>
            <a:off x="6711293" y="1539373"/>
            <a:ext cx="4326822" cy="489628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04D05E-917A-4A22-B957-6C6517AF2F49}"/>
              </a:ext>
            </a:extLst>
          </p:cNvPr>
          <p:cNvSpPr txBox="1"/>
          <p:nvPr/>
        </p:nvSpPr>
        <p:spPr>
          <a:xfrm>
            <a:off x="7679026" y="1057565"/>
            <a:ext cx="1402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지도 기능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4A1D104-7D57-43CE-B1CB-3B86A22B6088}"/>
              </a:ext>
            </a:extLst>
          </p:cNvPr>
          <p:cNvSpPr/>
          <p:nvPr/>
        </p:nvSpPr>
        <p:spPr>
          <a:xfrm>
            <a:off x="680607" y="3918857"/>
            <a:ext cx="5927022" cy="174171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25EE61-FF44-421B-AE07-8F4A04C165DC}"/>
              </a:ext>
            </a:extLst>
          </p:cNvPr>
          <p:cNvSpPr txBox="1"/>
          <p:nvPr/>
        </p:nvSpPr>
        <p:spPr>
          <a:xfrm>
            <a:off x="3444484" y="4998193"/>
            <a:ext cx="3032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검색결과 </a:t>
            </a:r>
            <a:r>
              <a:rPr lang="en-US" altLang="ko-KR" b="1">
                <a:solidFill>
                  <a:srgbClr val="FF0000"/>
                </a:solidFill>
              </a:rPr>
              <a:t>- </a:t>
            </a:r>
            <a:r>
              <a:rPr lang="ko-KR" altLang="en-US" b="1">
                <a:solidFill>
                  <a:srgbClr val="FF0000"/>
                </a:solidFill>
              </a:rPr>
              <a:t>데이터베이스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9E0532-33EF-4DA7-AFC6-74C325A0C456}"/>
              </a:ext>
            </a:extLst>
          </p:cNvPr>
          <p:cNvSpPr txBox="1"/>
          <p:nvPr/>
        </p:nvSpPr>
        <p:spPr>
          <a:xfrm>
            <a:off x="1842291" y="1336960"/>
            <a:ext cx="320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검색 결과 표시 </a:t>
            </a:r>
            <a:r>
              <a:rPr lang="en-US" altLang="ko-KR" b="1">
                <a:solidFill>
                  <a:srgbClr val="FF0000"/>
                </a:solidFill>
              </a:rPr>
              <a:t>(~</a:t>
            </a:r>
            <a:r>
              <a:rPr lang="ko-KR" altLang="en-US" b="1">
                <a:solidFill>
                  <a:srgbClr val="FF0000"/>
                </a:solidFill>
              </a:rPr>
              <a:t>시 </a:t>
            </a:r>
            <a:r>
              <a:rPr lang="en-US" altLang="ko-KR" b="1">
                <a:solidFill>
                  <a:srgbClr val="FF0000"/>
                </a:solidFill>
              </a:rPr>
              <a:t>~</a:t>
            </a:r>
            <a:r>
              <a:rPr lang="ko-KR" altLang="en-US" b="1">
                <a:solidFill>
                  <a:srgbClr val="FF0000"/>
                </a:solidFill>
              </a:rPr>
              <a:t>구</a:t>
            </a:r>
            <a:r>
              <a:rPr lang="en-US" altLang="ko-KR" b="1">
                <a:solidFill>
                  <a:srgbClr val="FF0000"/>
                </a:solidFill>
              </a:rPr>
              <a:t>)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51F3A8B-ED59-4060-BAC8-84DAFEACB344}"/>
              </a:ext>
            </a:extLst>
          </p:cNvPr>
          <p:cNvSpPr/>
          <p:nvPr/>
        </p:nvSpPr>
        <p:spPr>
          <a:xfrm>
            <a:off x="587829" y="1820983"/>
            <a:ext cx="4326822" cy="14991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52D8F2-6CDD-42BD-A6DB-651B00A461D6}"/>
              </a:ext>
            </a:extLst>
          </p:cNvPr>
          <p:cNvSpPr txBox="1"/>
          <p:nvPr/>
        </p:nvSpPr>
        <p:spPr>
          <a:xfrm>
            <a:off x="3155764" y="2079635"/>
            <a:ext cx="175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accent6"/>
                </a:solidFill>
              </a:rPr>
              <a:t> 필터기능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76105F-ACFB-44D5-8639-8999591CB103}"/>
              </a:ext>
            </a:extLst>
          </p:cNvPr>
          <p:cNvSpPr txBox="1"/>
          <p:nvPr/>
        </p:nvSpPr>
        <p:spPr>
          <a:xfrm>
            <a:off x="8826024" y="2269266"/>
            <a:ext cx="175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accent6"/>
                </a:solidFill>
              </a:rPr>
              <a:t>지도검색기능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07A074-367F-4F8D-8CBA-FEDB79630A5C}"/>
              </a:ext>
            </a:extLst>
          </p:cNvPr>
          <p:cNvSpPr/>
          <p:nvPr/>
        </p:nvSpPr>
        <p:spPr>
          <a:xfrm>
            <a:off x="7920220" y="1675142"/>
            <a:ext cx="1811609" cy="513596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594351D-B011-4525-832E-3BBBA8E0141E}"/>
              </a:ext>
            </a:extLst>
          </p:cNvPr>
          <p:cNvSpPr/>
          <p:nvPr/>
        </p:nvSpPr>
        <p:spPr>
          <a:xfrm>
            <a:off x="680607" y="2547721"/>
            <a:ext cx="4117442" cy="413512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95DA9C0-01CA-42AC-A70F-CE7B9604E834}"/>
              </a:ext>
            </a:extLst>
          </p:cNvPr>
          <p:cNvSpPr/>
          <p:nvPr/>
        </p:nvSpPr>
        <p:spPr>
          <a:xfrm>
            <a:off x="587829" y="3849997"/>
            <a:ext cx="6104586" cy="1919432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CB032E-B3A3-4A3D-8A3F-35F019E22094}"/>
              </a:ext>
            </a:extLst>
          </p:cNvPr>
          <p:cNvSpPr txBox="1"/>
          <p:nvPr/>
        </p:nvSpPr>
        <p:spPr>
          <a:xfrm>
            <a:off x="4500399" y="3477653"/>
            <a:ext cx="2412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accent6"/>
                </a:solidFill>
              </a:rPr>
              <a:t>세부 정부 페이지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82A3971-29F6-43F4-ABF9-14196B4FC2C0}"/>
              </a:ext>
            </a:extLst>
          </p:cNvPr>
          <p:cNvCxnSpPr>
            <a:cxnSpLocks/>
          </p:cNvCxnSpPr>
          <p:nvPr/>
        </p:nvCxnSpPr>
        <p:spPr>
          <a:xfrm>
            <a:off x="2520291" y="6629400"/>
            <a:ext cx="147066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064CD1B-F2FC-4B29-974E-AAD33D814B26}"/>
              </a:ext>
            </a:extLst>
          </p:cNvPr>
          <p:cNvSpPr txBox="1"/>
          <p:nvPr/>
        </p:nvSpPr>
        <p:spPr>
          <a:xfrm>
            <a:off x="4035207" y="6479433"/>
            <a:ext cx="154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페이지 이동</a:t>
            </a:r>
          </a:p>
        </p:txBody>
      </p:sp>
    </p:spTree>
    <p:extLst>
      <p:ext uri="{BB962C8B-B14F-4D97-AF65-F5344CB8AC3E}">
        <p14:creationId xmlns:p14="http://schemas.microsoft.com/office/powerpoint/2010/main" val="4277770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3DD8B1-9F45-4E6B-9A45-4194DB5459A8}"/>
              </a:ext>
            </a:extLst>
          </p:cNvPr>
          <p:cNvSpPr txBox="1"/>
          <p:nvPr/>
        </p:nvSpPr>
        <p:spPr>
          <a:xfrm>
            <a:off x="380196" y="202019"/>
            <a:ext cx="8083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accent6"/>
                </a:solidFill>
              </a:rPr>
              <a:t>VIEW</a:t>
            </a:r>
            <a:endParaRPr lang="ko-KR" altLang="en-US" sz="4000" b="1">
              <a:solidFill>
                <a:schemeClr val="accent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BFE24D-6DBA-4AB9-BF9D-6133E1020883}"/>
              </a:ext>
            </a:extLst>
          </p:cNvPr>
          <p:cNvSpPr txBox="1"/>
          <p:nvPr/>
        </p:nvSpPr>
        <p:spPr>
          <a:xfrm>
            <a:off x="721552" y="1584580"/>
            <a:ext cx="60942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b="1"/>
          </a:p>
          <a:p>
            <a:r>
              <a:rPr lang="en-US" altLang="ko-KR" b="1"/>
              <a:t>i</a:t>
            </a:r>
            <a:r>
              <a:rPr lang="en-US" altLang="ko-KR" b="1">
                <a:solidFill>
                  <a:schemeClr val="accent1"/>
                </a:solidFill>
              </a:rPr>
              <a:t>ndex</a:t>
            </a:r>
            <a:r>
              <a:rPr lang="en-US" altLang="ko-KR" b="1"/>
              <a:t>	// </a:t>
            </a:r>
            <a:r>
              <a:rPr lang="ko-KR" altLang="en-US" b="1"/>
              <a:t>페이지 읽기 관련</a:t>
            </a:r>
            <a:endParaRPr lang="en-US" altLang="ko-KR" b="1"/>
          </a:p>
          <a:p>
            <a:r>
              <a:rPr lang="en-US" altLang="ko-KR" b="1"/>
              <a:t>-&gt; question_list.html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002A29-14B2-45B1-B287-4B803DEBA7DF}"/>
              </a:ext>
            </a:extLst>
          </p:cNvPr>
          <p:cNvSpPr txBox="1"/>
          <p:nvPr/>
        </p:nvSpPr>
        <p:spPr>
          <a:xfrm>
            <a:off x="721552" y="2505670"/>
            <a:ext cx="60942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b="1"/>
          </a:p>
          <a:p>
            <a:r>
              <a:rPr lang="en-US" altLang="ko-KR" b="1">
                <a:solidFill>
                  <a:schemeClr val="accent1"/>
                </a:solidFill>
              </a:rPr>
              <a:t>detail(Question , pk=question_id)</a:t>
            </a:r>
          </a:p>
          <a:p>
            <a:r>
              <a:rPr lang="en-US" altLang="ko-KR" b="1"/>
              <a:t>-&gt; question_detail.html / context = question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F32D13-FF41-49A6-AB15-6AFB2CB7E80B}"/>
              </a:ext>
            </a:extLst>
          </p:cNvPr>
          <p:cNvSpPr txBox="1"/>
          <p:nvPr/>
        </p:nvSpPr>
        <p:spPr>
          <a:xfrm>
            <a:off x="721552" y="3804482"/>
            <a:ext cx="60942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b="1"/>
          </a:p>
          <a:p>
            <a:r>
              <a:rPr lang="en-US" altLang="ko-KR" b="1">
                <a:solidFill>
                  <a:schemeClr val="accent1"/>
                </a:solidFill>
              </a:rPr>
              <a:t>answer_create(question_id)</a:t>
            </a:r>
          </a:p>
          <a:p>
            <a:r>
              <a:rPr lang="en-US" altLang="ko-KR" b="1"/>
              <a:t>-&gt; question_detail.html / question_id = question_id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C7FA27-7186-422A-B0FD-DAF56645BA13}"/>
              </a:ext>
            </a:extLst>
          </p:cNvPr>
          <p:cNvSpPr txBox="1"/>
          <p:nvPr/>
        </p:nvSpPr>
        <p:spPr>
          <a:xfrm>
            <a:off x="583152" y="4745680"/>
            <a:ext cx="60942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b="1">
              <a:solidFill>
                <a:schemeClr val="accent1"/>
              </a:solidFill>
            </a:endParaRPr>
          </a:p>
          <a:p>
            <a:r>
              <a:rPr lang="en-US" altLang="ko-KR" b="1">
                <a:solidFill>
                  <a:schemeClr val="accent1"/>
                </a:solidFill>
              </a:rPr>
              <a:t>question_create()</a:t>
            </a:r>
          </a:p>
          <a:p>
            <a:r>
              <a:rPr lang="en-US" altLang="ko-KR" b="1"/>
              <a:t>-&gt; question_form.html / context = form</a:t>
            </a:r>
          </a:p>
        </p:txBody>
      </p:sp>
    </p:spTree>
    <p:extLst>
      <p:ext uri="{BB962C8B-B14F-4D97-AF65-F5344CB8AC3E}">
        <p14:creationId xmlns:p14="http://schemas.microsoft.com/office/powerpoint/2010/main" val="3755364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F3E8BC5-0B37-4890-A89F-18081F659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04" y="839248"/>
            <a:ext cx="8409130" cy="56366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2C93D1-21AB-424F-8245-6356B931FEB5}"/>
              </a:ext>
            </a:extLst>
          </p:cNvPr>
          <p:cNvSpPr txBox="1"/>
          <p:nvPr/>
        </p:nvSpPr>
        <p:spPr>
          <a:xfrm>
            <a:off x="557071" y="231339"/>
            <a:ext cx="3417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숙소 정보 테이블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1BBDB8-570A-43CF-BA1E-643E7214D958}"/>
              </a:ext>
            </a:extLst>
          </p:cNvPr>
          <p:cNvSpPr txBox="1"/>
          <p:nvPr/>
        </p:nvSpPr>
        <p:spPr>
          <a:xfrm>
            <a:off x="9093200" y="1066799"/>
            <a:ext cx="3098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1. roomID // int</a:t>
            </a:r>
          </a:p>
          <a:p>
            <a:r>
              <a:rPr lang="en-US" altLang="ko-KR"/>
              <a:t>2. room_name // char</a:t>
            </a:r>
          </a:p>
          <a:p>
            <a:r>
              <a:rPr lang="en-US" altLang="ko-KR"/>
              <a:t>3. location // char</a:t>
            </a:r>
          </a:p>
          <a:p>
            <a:r>
              <a:rPr lang="en-US" altLang="ko-KR"/>
              <a:t>4. latitude // char</a:t>
            </a:r>
          </a:p>
          <a:p>
            <a:r>
              <a:rPr lang="en-US" altLang="ko-KR"/>
              <a:t>5. longitude // char</a:t>
            </a:r>
          </a:p>
          <a:p>
            <a:r>
              <a:rPr lang="en-US" altLang="ko-KR"/>
              <a:t>6. link // char</a:t>
            </a:r>
          </a:p>
          <a:p>
            <a:r>
              <a:rPr lang="en-US" altLang="ko-KR"/>
              <a:t>7. image-link // char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43BF2B-FEDA-4C69-90E5-19E8C9708941}"/>
              </a:ext>
            </a:extLst>
          </p:cNvPr>
          <p:cNvSpPr txBox="1"/>
          <p:nvPr/>
        </p:nvSpPr>
        <p:spPr>
          <a:xfrm>
            <a:off x="9093200" y="3390545"/>
            <a:ext cx="32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8. </a:t>
            </a:r>
            <a:r>
              <a:rPr lang="ko-KR" altLang="en-US"/>
              <a:t>지역 정보 </a:t>
            </a:r>
            <a:r>
              <a:rPr lang="en-US" altLang="ko-KR"/>
              <a:t>(ex </a:t>
            </a:r>
            <a:r>
              <a:rPr lang="ko-KR" altLang="en-US"/>
              <a:t>서울</a:t>
            </a:r>
            <a:r>
              <a:rPr lang="en-US" altLang="ko-KR"/>
              <a:t>)</a:t>
            </a:r>
          </a:p>
          <a:p>
            <a:r>
              <a:rPr lang="en-US" altLang="ko-KR"/>
              <a:t>9. </a:t>
            </a:r>
            <a:r>
              <a:rPr lang="ko-KR" altLang="en-US"/>
              <a:t>가격 정보</a:t>
            </a:r>
            <a:endParaRPr lang="en-US" altLang="ko-KR"/>
          </a:p>
          <a:p>
            <a:r>
              <a:rPr lang="en-US" altLang="ko-KR"/>
              <a:t>10. </a:t>
            </a:r>
            <a:r>
              <a:rPr lang="ko-KR" altLang="en-US"/>
              <a:t>평점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0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776AC5AD-43F8-4255-8D65-84D09ABA3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1" y="62768"/>
            <a:ext cx="3069035" cy="425585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2F76A0F-C370-4CC0-B555-7350C04D8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962" y="161915"/>
            <a:ext cx="6687559" cy="405755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1B9579D-E384-4A88-A025-C9A57E66FE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969" y="3014443"/>
            <a:ext cx="7757619" cy="376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94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7D556DE-BBB2-4975-9112-168FE2B0A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32" y="488400"/>
            <a:ext cx="7031225" cy="17637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79D432-9B3E-4937-B01D-24436AA13B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200" y="3137572"/>
            <a:ext cx="5544774" cy="30880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EE3A590-F9BA-4873-B739-C06A0D09E3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734" y="2592554"/>
            <a:ext cx="7120467" cy="38363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A814B0-D98A-44AC-8E4F-F7E210F3CCEC}"/>
              </a:ext>
            </a:extLst>
          </p:cNvPr>
          <p:cNvSpPr txBox="1"/>
          <p:nvPr/>
        </p:nvSpPr>
        <p:spPr>
          <a:xfrm>
            <a:off x="1803399" y="2768240"/>
            <a:ext cx="1337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게시판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7AE059-0931-49B6-8573-25B3FF01213E}"/>
              </a:ext>
            </a:extLst>
          </p:cNvPr>
          <p:cNvSpPr txBox="1"/>
          <p:nvPr/>
        </p:nvSpPr>
        <p:spPr>
          <a:xfrm>
            <a:off x="6568347" y="3059668"/>
            <a:ext cx="1337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질문등록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7FDA23-FB14-4ECA-9120-DD355860C193}"/>
              </a:ext>
            </a:extLst>
          </p:cNvPr>
          <p:cNvSpPr txBox="1"/>
          <p:nvPr/>
        </p:nvSpPr>
        <p:spPr>
          <a:xfrm>
            <a:off x="3371677" y="52401"/>
            <a:ext cx="166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로그인 기능</a:t>
            </a:r>
          </a:p>
        </p:txBody>
      </p:sp>
    </p:spTree>
    <p:extLst>
      <p:ext uri="{BB962C8B-B14F-4D97-AF65-F5344CB8AC3E}">
        <p14:creationId xmlns:p14="http://schemas.microsoft.com/office/powerpoint/2010/main" val="2288549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0CE07C1-5785-4224-9444-27F9C78C0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491" y="895446"/>
            <a:ext cx="5008242" cy="52344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6158C3-5A80-4B09-B792-B250083E07AB}"/>
              </a:ext>
            </a:extLst>
          </p:cNvPr>
          <p:cNvSpPr txBox="1"/>
          <p:nvPr/>
        </p:nvSpPr>
        <p:spPr>
          <a:xfrm>
            <a:off x="3708400" y="358802"/>
            <a:ext cx="2683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위도</a:t>
            </a:r>
            <a:r>
              <a:rPr lang="en-US" altLang="ko-KR" b="1"/>
              <a:t>.</a:t>
            </a:r>
            <a:r>
              <a:rPr lang="ko-KR" altLang="en-US" b="1"/>
              <a:t>경도 </a:t>
            </a:r>
            <a:r>
              <a:rPr lang="en-US" altLang="ko-KR" b="1"/>
              <a:t>-&gt; </a:t>
            </a:r>
            <a:r>
              <a:rPr lang="ko-KR" altLang="en-US" b="1"/>
              <a:t>지도 마킹</a:t>
            </a:r>
          </a:p>
        </p:txBody>
      </p:sp>
    </p:spTree>
    <p:extLst>
      <p:ext uri="{BB962C8B-B14F-4D97-AF65-F5344CB8AC3E}">
        <p14:creationId xmlns:p14="http://schemas.microsoft.com/office/powerpoint/2010/main" val="3779089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F1B991-CFC4-47E8-9346-0918B1382BCA}"/>
              </a:ext>
            </a:extLst>
          </p:cNvPr>
          <p:cNvSpPr txBox="1"/>
          <p:nvPr/>
        </p:nvSpPr>
        <p:spPr>
          <a:xfrm>
            <a:off x="370114" y="1077686"/>
            <a:ext cx="682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accent6"/>
                </a:solidFill>
              </a:rPr>
              <a:t>로그인 관련 페이지들 </a:t>
            </a:r>
            <a:r>
              <a:rPr lang="en-US" altLang="ko-KR" b="1">
                <a:solidFill>
                  <a:schemeClr val="accent6"/>
                </a:solidFill>
              </a:rPr>
              <a:t>(</a:t>
            </a:r>
            <a:r>
              <a:rPr lang="ko-KR" altLang="en-US" b="1">
                <a:solidFill>
                  <a:schemeClr val="accent6"/>
                </a:solidFill>
              </a:rPr>
              <a:t>회원가입</a:t>
            </a:r>
            <a:r>
              <a:rPr lang="en-US" altLang="ko-KR" b="1">
                <a:solidFill>
                  <a:schemeClr val="accent6"/>
                </a:solidFill>
              </a:rPr>
              <a:t>/</a:t>
            </a:r>
            <a:r>
              <a:rPr lang="ko-KR" altLang="en-US" b="1">
                <a:solidFill>
                  <a:schemeClr val="accent6"/>
                </a:solidFill>
              </a:rPr>
              <a:t>로그인창 등</a:t>
            </a:r>
            <a:r>
              <a:rPr lang="en-US" altLang="ko-KR" b="1">
                <a:solidFill>
                  <a:schemeClr val="accent6"/>
                </a:solidFill>
              </a:rPr>
              <a:t>)</a:t>
            </a:r>
            <a:endParaRPr lang="ko-KR" altLang="en-US" b="1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3E6FDB-BB59-46D9-9059-D38635FC398D}"/>
              </a:ext>
            </a:extLst>
          </p:cNvPr>
          <p:cNvSpPr txBox="1"/>
          <p:nvPr/>
        </p:nvSpPr>
        <p:spPr>
          <a:xfrm>
            <a:off x="370114" y="1665516"/>
            <a:ext cx="871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accent6"/>
                </a:solidFill>
              </a:rPr>
              <a:t>커뮤니티 게시판 페이지 </a:t>
            </a:r>
            <a:r>
              <a:rPr lang="en-US" altLang="ko-KR" b="1">
                <a:solidFill>
                  <a:schemeClr val="accent6"/>
                </a:solidFill>
              </a:rPr>
              <a:t>(</a:t>
            </a:r>
            <a:r>
              <a:rPr lang="ko-KR" altLang="en-US" b="1">
                <a:solidFill>
                  <a:schemeClr val="accent6"/>
                </a:solidFill>
              </a:rPr>
              <a:t>호스트 게시판 </a:t>
            </a:r>
            <a:r>
              <a:rPr lang="en-US" altLang="ko-KR" b="1">
                <a:solidFill>
                  <a:schemeClr val="accent6"/>
                </a:solidFill>
              </a:rPr>
              <a:t>, </a:t>
            </a:r>
            <a:r>
              <a:rPr lang="ko-KR" altLang="en-US" b="1">
                <a:solidFill>
                  <a:schemeClr val="accent6"/>
                </a:solidFill>
              </a:rPr>
              <a:t>자유 게시판 </a:t>
            </a:r>
            <a:r>
              <a:rPr lang="en-US" altLang="ko-KR" b="1">
                <a:solidFill>
                  <a:schemeClr val="accent6"/>
                </a:solidFill>
              </a:rPr>
              <a:t>, </a:t>
            </a:r>
            <a:r>
              <a:rPr lang="ko-KR" altLang="en-US" b="1">
                <a:solidFill>
                  <a:schemeClr val="accent6"/>
                </a:solidFill>
              </a:rPr>
              <a:t>정보 게시판 등등</a:t>
            </a:r>
            <a:r>
              <a:rPr lang="en-US" altLang="ko-KR" b="1">
                <a:solidFill>
                  <a:schemeClr val="accent6"/>
                </a:solidFill>
              </a:rPr>
              <a:t>)</a:t>
            </a:r>
            <a:endParaRPr lang="ko-KR" altLang="en-US" b="1">
              <a:solidFill>
                <a:schemeClr val="accent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A72A77-DABC-4DE4-B44F-7C623F2382EC}"/>
              </a:ext>
            </a:extLst>
          </p:cNvPr>
          <p:cNvSpPr txBox="1"/>
          <p:nvPr/>
        </p:nvSpPr>
        <p:spPr>
          <a:xfrm>
            <a:off x="370114" y="287676"/>
            <a:ext cx="2294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추가 구현 </a:t>
            </a:r>
          </a:p>
        </p:txBody>
      </p:sp>
    </p:spTree>
    <p:extLst>
      <p:ext uri="{BB962C8B-B14F-4D97-AF65-F5344CB8AC3E}">
        <p14:creationId xmlns:p14="http://schemas.microsoft.com/office/powerpoint/2010/main" val="4156559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8BFBE3-EF94-4856-9726-FECD22803F13}"/>
              </a:ext>
            </a:extLst>
          </p:cNvPr>
          <p:cNvSpPr txBox="1"/>
          <p:nvPr/>
        </p:nvSpPr>
        <p:spPr>
          <a:xfrm>
            <a:off x="587827" y="545068"/>
            <a:ext cx="6291943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/>
              <a:t>데이터 구조</a:t>
            </a:r>
            <a:endParaRPr lang="en-US" altLang="ko-KR" sz="3200" b="1"/>
          </a:p>
          <a:p>
            <a:endParaRPr lang="en-US" altLang="ko-KR" b="1"/>
          </a:p>
          <a:p>
            <a:r>
              <a:rPr lang="en-US" altLang="ko-KR"/>
              <a:t>&gt; </a:t>
            </a:r>
            <a:r>
              <a:rPr lang="ko-KR" altLang="en-US"/>
              <a:t>호스트</a:t>
            </a:r>
            <a:r>
              <a:rPr lang="en-US" altLang="ko-KR"/>
              <a:t>(</a:t>
            </a:r>
            <a:r>
              <a:rPr lang="ko-KR" altLang="en-US"/>
              <a:t>숙소</a:t>
            </a:r>
            <a:r>
              <a:rPr lang="en-US" altLang="ko-KR"/>
              <a:t>)</a:t>
            </a:r>
            <a:r>
              <a:rPr lang="ko-KR" altLang="en-US"/>
              <a:t> 데이터 </a:t>
            </a:r>
            <a:endParaRPr lang="en-US" altLang="ko-KR"/>
          </a:p>
          <a:p>
            <a:endParaRPr lang="en-US" altLang="ko-KR"/>
          </a:p>
          <a:p>
            <a:pPr lvl="1"/>
            <a:r>
              <a:rPr lang="en-US" altLang="ko-KR"/>
              <a:t>- </a:t>
            </a:r>
            <a:r>
              <a:rPr lang="ko-KR" altLang="en-US"/>
              <a:t>요약 정보 </a:t>
            </a:r>
            <a:r>
              <a:rPr lang="en-US" altLang="ko-KR"/>
              <a:t>(</a:t>
            </a:r>
            <a:r>
              <a:rPr lang="ko-KR" altLang="en-US"/>
              <a:t>호스트 이름 </a:t>
            </a:r>
            <a:r>
              <a:rPr lang="en-US" altLang="ko-KR"/>
              <a:t>, </a:t>
            </a:r>
            <a:r>
              <a:rPr lang="ko-KR" altLang="en-US"/>
              <a:t>중요한 정보들</a:t>
            </a:r>
            <a:r>
              <a:rPr lang="en-US" altLang="ko-KR"/>
              <a:t> )</a:t>
            </a:r>
          </a:p>
          <a:p>
            <a:pPr lvl="1"/>
            <a:endParaRPr lang="en-US" altLang="ko-KR"/>
          </a:p>
          <a:p>
            <a:pPr lvl="1"/>
            <a:r>
              <a:rPr lang="en-US" altLang="ko-KR"/>
              <a:t>- </a:t>
            </a:r>
            <a:r>
              <a:rPr lang="ko-KR" altLang="en-US"/>
              <a:t>위치 정보 </a:t>
            </a:r>
            <a:r>
              <a:rPr lang="en-US" altLang="ko-KR"/>
              <a:t>(</a:t>
            </a:r>
            <a:r>
              <a:rPr lang="ko-KR" altLang="en-US"/>
              <a:t>시</a:t>
            </a:r>
            <a:r>
              <a:rPr lang="en-US" altLang="ko-KR"/>
              <a:t>/</a:t>
            </a:r>
            <a:r>
              <a:rPr lang="ko-KR" altLang="en-US"/>
              <a:t>구 </a:t>
            </a:r>
            <a:r>
              <a:rPr lang="en-US" altLang="ko-KR"/>
              <a:t>, </a:t>
            </a:r>
            <a:r>
              <a:rPr lang="ko-KR" altLang="en-US"/>
              <a:t>영어</a:t>
            </a:r>
            <a:r>
              <a:rPr lang="en-US" altLang="ko-KR"/>
              <a:t>/</a:t>
            </a:r>
            <a:r>
              <a:rPr lang="ko-KR" altLang="en-US"/>
              <a:t>한글 섞어서 표기</a:t>
            </a:r>
            <a:r>
              <a:rPr lang="en-US" altLang="ko-KR"/>
              <a:t> )</a:t>
            </a:r>
          </a:p>
          <a:p>
            <a:pPr lvl="1"/>
            <a:endParaRPr lang="en-US" altLang="ko-KR"/>
          </a:p>
          <a:p>
            <a:pPr lvl="1"/>
            <a:r>
              <a:rPr lang="en-US" altLang="ko-KR"/>
              <a:t>- </a:t>
            </a:r>
            <a:r>
              <a:rPr lang="ko-KR" altLang="en-US"/>
              <a:t>세부 정보 </a:t>
            </a:r>
            <a:r>
              <a:rPr lang="en-US" altLang="ko-KR"/>
              <a:t>(</a:t>
            </a:r>
            <a:r>
              <a:rPr lang="ko-KR" altLang="en-US"/>
              <a:t>세부 링크를 타고 들어가면 보여줄 정보</a:t>
            </a:r>
            <a:r>
              <a:rPr lang="en-US" altLang="ko-KR"/>
              <a:t>)</a:t>
            </a:r>
          </a:p>
          <a:p>
            <a:pPr lvl="1"/>
            <a:endParaRPr lang="en-US" altLang="ko-KR"/>
          </a:p>
          <a:p>
            <a:pPr lvl="1"/>
            <a:r>
              <a:rPr lang="en-US" altLang="ko-KR"/>
              <a:t>- </a:t>
            </a:r>
            <a:r>
              <a:rPr lang="ko-KR" altLang="en-US"/>
              <a:t>지도 정보 </a:t>
            </a:r>
            <a:r>
              <a:rPr lang="en-US" altLang="ko-KR"/>
              <a:t>(</a:t>
            </a:r>
            <a:r>
              <a:rPr lang="ko-KR" altLang="en-US" b="1">
                <a:solidFill>
                  <a:srgbClr val="FF0000"/>
                </a:solidFill>
              </a:rPr>
              <a:t>세부 주소 </a:t>
            </a:r>
            <a:r>
              <a:rPr lang="en-US" altLang="ko-KR"/>
              <a:t>or </a:t>
            </a:r>
            <a:r>
              <a:rPr lang="ko-KR" altLang="en-US"/>
              <a:t>위도</a:t>
            </a:r>
            <a:r>
              <a:rPr lang="en-US" altLang="ko-KR"/>
              <a:t>/</a:t>
            </a:r>
            <a:r>
              <a:rPr lang="ko-KR" altLang="en-US"/>
              <a:t>경도 좌표</a:t>
            </a:r>
            <a:r>
              <a:rPr lang="en-US" altLang="ko-KR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60152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ADF7DA-D24E-47DE-9998-D1D933293C62}"/>
              </a:ext>
            </a:extLst>
          </p:cNvPr>
          <p:cNvSpPr txBox="1"/>
          <p:nvPr/>
        </p:nvSpPr>
        <p:spPr>
          <a:xfrm>
            <a:off x="600723" y="527610"/>
            <a:ext cx="522007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&gt; 1. </a:t>
            </a:r>
            <a:r>
              <a:rPr lang="ko-KR" altLang="en-US" b="1"/>
              <a:t>게시판 기능 확장</a:t>
            </a:r>
            <a:endParaRPr lang="en-US" altLang="ko-KR" b="1"/>
          </a:p>
          <a:p>
            <a:r>
              <a:rPr lang="en-US" altLang="ko-KR"/>
              <a:t>	- </a:t>
            </a:r>
            <a:r>
              <a:rPr lang="ko-KR" altLang="en-US"/>
              <a:t>게시판 페이지</a:t>
            </a:r>
            <a:endParaRPr lang="en-US" altLang="ko-KR"/>
          </a:p>
          <a:p>
            <a:r>
              <a:rPr lang="en-US" altLang="ko-KR"/>
              <a:t>	- </a:t>
            </a:r>
            <a:r>
              <a:rPr lang="ko-KR" altLang="en-US"/>
              <a:t>게시글 등록</a:t>
            </a:r>
            <a:endParaRPr lang="en-US" altLang="ko-KR"/>
          </a:p>
          <a:p>
            <a:r>
              <a:rPr lang="en-US" altLang="ko-KR"/>
              <a:t>	- </a:t>
            </a:r>
            <a:r>
              <a:rPr lang="ko-KR" altLang="en-US"/>
              <a:t>댓글 등록</a:t>
            </a:r>
            <a:endParaRPr lang="en-US" altLang="ko-KR"/>
          </a:p>
          <a:p>
            <a:endParaRPr lang="en-US" altLang="ko-KR"/>
          </a:p>
          <a:p>
            <a:r>
              <a:rPr lang="en-US" altLang="ko-KR" b="1"/>
              <a:t>&gt; 2. </a:t>
            </a:r>
            <a:r>
              <a:rPr lang="ko-KR" altLang="en-US" b="1"/>
              <a:t>회원가입</a:t>
            </a:r>
            <a:r>
              <a:rPr lang="en-US" altLang="ko-KR" b="1"/>
              <a:t>/</a:t>
            </a:r>
            <a:r>
              <a:rPr lang="ko-KR" altLang="en-US" b="1"/>
              <a:t>로그인 기능 추가</a:t>
            </a:r>
            <a:endParaRPr lang="en-US" altLang="ko-KR" b="1"/>
          </a:p>
          <a:p>
            <a:r>
              <a:rPr lang="en-US" altLang="ko-KR"/>
              <a:t>	- </a:t>
            </a:r>
            <a:r>
              <a:rPr lang="ko-KR" altLang="en-US"/>
              <a:t>이메일 인증</a:t>
            </a:r>
            <a:endParaRPr lang="en-US" altLang="ko-KR"/>
          </a:p>
          <a:p>
            <a:r>
              <a:rPr lang="en-US" altLang="ko-KR"/>
              <a:t>	- </a:t>
            </a:r>
            <a:r>
              <a:rPr lang="ko-KR" altLang="en-US"/>
              <a:t>회원 정보 관리 페이지</a:t>
            </a:r>
            <a:endParaRPr lang="en-US" altLang="ko-KR"/>
          </a:p>
          <a:p>
            <a:endParaRPr lang="en-US" altLang="ko-KR"/>
          </a:p>
          <a:p>
            <a:r>
              <a:rPr lang="en-US" altLang="ko-KR" b="1"/>
              <a:t>&gt; 3. </a:t>
            </a:r>
            <a:r>
              <a:rPr lang="ko-KR" altLang="en-US" b="1"/>
              <a:t>게시판 스크래핑</a:t>
            </a:r>
            <a:endParaRPr lang="en-US" altLang="ko-KR" b="1"/>
          </a:p>
          <a:p>
            <a:r>
              <a:rPr lang="en-US" altLang="ko-KR"/>
              <a:t>	- </a:t>
            </a:r>
            <a:r>
              <a:rPr lang="ko-KR" altLang="en-US"/>
              <a:t>여행 관련 정보들 있는 곳으로</a:t>
            </a:r>
            <a:endParaRPr lang="en-US" altLang="ko-KR"/>
          </a:p>
          <a:p>
            <a:endParaRPr lang="en-US" altLang="ko-KR"/>
          </a:p>
          <a:p>
            <a:r>
              <a:rPr lang="en-US" altLang="ko-KR" b="1"/>
              <a:t>&gt; 4. UI </a:t>
            </a:r>
            <a:r>
              <a:rPr lang="ko-KR" altLang="en-US" b="1"/>
              <a:t>손보기</a:t>
            </a:r>
            <a:endParaRPr lang="en-US" altLang="ko-KR" b="1"/>
          </a:p>
          <a:p>
            <a:r>
              <a:rPr lang="en-US" altLang="ko-KR"/>
              <a:t>	- </a:t>
            </a:r>
            <a:r>
              <a:rPr lang="ko-KR" altLang="en-US"/>
              <a:t>부트스트랩</a:t>
            </a:r>
            <a:r>
              <a:rPr lang="en-US" altLang="ko-KR"/>
              <a:t>? CSS?</a:t>
            </a:r>
          </a:p>
          <a:p>
            <a:endParaRPr lang="en-US" altLang="ko-KR"/>
          </a:p>
          <a:p>
            <a:r>
              <a:rPr lang="en-US" altLang="ko-KR" b="1"/>
              <a:t>&gt; 5. </a:t>
            </a:r>
            <a:r>
              <a:rPr lang="ko-KR" altLang="en-US" b="1"/>
              <a:t>빠른 검색 기능</a:t>
            </a:r>
            <a:r>
              <a:rPr lang="en-US" altLang="ko-KR" b="1"/>
              <a:t>?</a:t>
            </a:r>
          </a:p>
          <a:p>
            <a:r>
              <a:rPr lang="en-US" altLang="ko-KR"/>
              <a:t>	- 1). </a:t>
            </a:r>
            <a:r>
              <a:rPr lang="ko-KR" altLang="en-US"/>
              <a:t>지역 크게 구분해서 보여주기</a:t>
            </a:r>
            <a:endParaRPr lang="en-US" altLang="ko-KR"/>
          </a:p>
          <a:p>
            <a:r>
              <a:rPr lang="en-US" altLang="ko-KR"/>
              <a:t>		- </a:t>
            </a:r>
            <a:r>
              <a:rPr lang="ko-KR" altLang="en-US"/>
              <a:t>서울</a:t>
            </a:r>
            <a:r>
              <a:rPr lang="en-US" altLang="ko-KR"/>
              <a:t>/</a:t>
            </a:r>
            <a:r>
              <a:rPr lang="ko-KR" altLang="en-US"/>
              <a:t>경기</a:t>
            </a:r>
            <a:r>
              <a:rPr lang="en-US" altLang="ko-KR"/>
              <a:t>/</a:t>
            </a:r>
            <a:r>
              <a:rPr lang="ko-KR" altLang="en-US"/>
              <a:t>충북</a:t>
            </a:r>
            <a:r>
              <a:rPr lang="en-US" altLang="ko-KR"/>
              <a:t>/......</a:t>
            </a:r>
          </a:p>
          <a:p>
            <a:r>
              <a:rPr lang="en-US" altLang="ko-KR"/>
              <a:t>	- 2). </a:t>
            </a:r>
            <a:r>
              <a:rPr lang="ko-KR" altLang="en-US"/>
              <a:t>지도 </a:t>
            </a:r>
            <a:r>
              <a:rPr lang="en-US" altLang="ko-KR"/>
              <a:t>+ </a:t>
            </a:r>
            <a:r>
              <a:rPr lang="ko-KR" altLang="en-US"/>
              <a:t>체크박스로 고르기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59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2812</TotalTime>
  <Words>785</Words>
  <Application>Microsoft Office PowerPoint</Application>
  <PresentationFormat>와이드스크린</PresentationFormat>
  <Paragraphs>211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도현</dc:creator>
  <cp:lastModifiedBy>안 도현</cp:lastModifiedBy>
  <cp:revision>224</cp:revision>
  <dcterms:created xsi:type="dcterms:W3CDTF">2021-02-03T04:27:58Z</dcterms:created>
  <dcterms:modified xsi:type="dcterms:W3CDTF">2021-02-08T20:57:23Z</dcterms:modified>
</cp:coreProperties>
</file>