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4" r:id="rId3"/>
    <p:sldId id="258" r:id="rId4"/>
    <p:sldId id="272" r:id="rId5"/>
    <p:sldId id="273" r:id="rId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스퀘어 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 autoAdjust="0"/>
    <p:restoredTop sz="98329" autoAdjust="0"/>
  </p:normalViewPr>
  <p:slideViewPr>
    <p:cSldViewPr>
      <p:cViewPr varScale="1">
        <p:scale>
          <a:sx n="114" d="100"/>
          <a:sy n="114" d="100"/>
        </p:scale>
        <p:origin x="1968" y="86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5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68105" y="2219391"/>
            <a:ext cx="5645419" cy="1750173"/>
            <a:chOff x="3755624" y="2005039"/>
            <a:chExt cx="5735596" cy="1591066"/>
          </a:xfrm>
        </p:grpSpPr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K-Digital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0314" y="4869160"/>
            <a:ext cx="9001000" cy="707886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인터페이스 개발 프로젝트 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91733"/>
            <a:ext cx="1813560" cy="375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314" y="4320567"/>
            <a:ext cx="9001000" cy="400110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- </a:t>
            </a:r>
            <a:r>
              <a:rPr lang="ko-KR" altLang="en-US" sz="2000" b="1" spc="-150" dirty="0" err="1" smtClean="0">
                <a:latin typeface="+mj-ea"/>
                <a:ea typeface="+mj-ea"/>
              </a:rPr>
              <a:t>프로젝트형</a:t>
            </a:r>
            <a:r>
              <a:rPr lang="ko-KR" altLang="en-US" sz="2000" b="1" spc="-150" dirty="0" smtClean="0">
                <a:latin typeface="+mj-ea"/>
                <a:ea typeface="+mj-ea"/>
              </a:rPr>
              <a:t> </a:t>
            </a:r>
            <a:r>
              <a:rPr lang="en-US" altLang="ko-KR" sz="2000" b="1" spc="-150" dirty="0" smtClean="0">
                <a:latin typeface="+mj-ea"/>
                <a:ea typeface="+mj-ea"/>
              </a:rPr>
              <a:t>AI </a:t>
            </a:r>
            <a:r>
              <a:rPr lang="ko-KR" altLang="en-US" sz="2000" b="1" spc="-150" dirty="0" smtClean="0">
                <a:latin typeface="+mj-ea"/>
                <a:ea typeface="+mj-ea"/>
              </a:rPr>
              <a:t>서비스 개발 </a:t>
            </a:r>
            <a:r>
              <a:rPr lang="en-US" altLang="ko-KR" sz="2000" b="1" spc="-150" dirty="0" smtClean="0">
                <a:latin typeface="+mj-ea"/>
                <a:ea typeface="+mj-ea"/>
              </a:rPr>
              <a:t>- </a:t>
            </a:r>
            <a:endParaRPr lang="ko-KR" altLang="en-US" sz="2000" b="1" spc="-150" dirty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68105" y="1829379"/>
            <a:ext cx="5573410" cy="281831"/>
          </a:xfrm>
          <a:prstGeom prst="roundRect">
            <a:avLst>
              <a:gd name="adj" fmla="val 50000"/>
            </a:avLst>
          </a:prstGeom>
          <a:solidFill>
            <a:srgbClr val="444547"/>
          </a:solidFill>
        </p:spPr>
        <p:txBody>
          <a:bodyPr wrap="square" lIns="72000" tIns="0" rIns="0" bIns="0" anchor="ctr" anchorCtr="0">
            <a:noAutofit/>
          </a:bodyPr>
          <a:lstStyle/>
          <a:p>
            <a:r>
              <a:rPr lang="en-US" altLang="ko-KR" sz="1500" spc="1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K-Digital Training</a:t>
            </a:r>
          </a:p>
        </p:txBody>
      </p:sp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667201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개발 프로젝트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169308"/>
            <a:ext cx="8551634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정의</a:t>
            </a:r>
            <a:endParaRPr lang="en-US" altLang="ko-KR" sz="1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구직 청년과 실직자 등 일자리 어려움에 처한 국민에게 디지털 전환을 위한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직업 훈련을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제공하여</a:t>
            </a:r>
            <a:endParaRPr lang="en-US" altLang="ko-KR" sz="1200" b="1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분야의 핵심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실무인재로 양성하고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실직자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등에게 디지털 시대 적응력을 높여 노동시장 진입을 촉진하는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endParaRPr lang="en-US" altLang="ko-KR" sz="1200" b="1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목표로 고용노동부가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주관하는 사업입니다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7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목적</a:t>
            </a:r>
            <a:endParaRPr lang="en-US" altLang="ko-KR" sz="14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 주도하에 프로젝트 주제 및 과제에 대한 기획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·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산출물을 만들어가는 과업을 수행하며 자주적 과업 수행능력       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배양 및 종합적 실무 적용 능력 개발하기 위함입니다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lvl="0" defTabSz="108000">
              <a:lnSpc>
                <a:spcPct val="150000"/>
              </a:lnSpc>
            </a:pPr>
            <a:endParaRPr lang="en-US" altLang="ko-KR" sz="8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개발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 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MVC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패턴 기반의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Web Site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개발 프로젝트 진행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HTML5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와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CSS3, Python, Django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를 이용하여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블로그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웹사이트 구축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Django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에서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제공하는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ORM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기능을 이용하여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웹 애플리케이션과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DBMS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연동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및 활용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능력 배양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데이터수집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저장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분석 및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시각화의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전 과정 수행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및 우수 프로젝트 선발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프로젝트 발표에서의 강사님과 동료 학습자들의 평가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결과를 취합하여 반별 최우수 및 우수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프로젝트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팀 시상을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/>
            </a:r>
            <a:b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</a:b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진행합니다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 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68531"/>
              </p:ext>
            </p:extLst>
          </p:nvPr>
        </p:nvGraphicFramePr>
        <p:xfrm>
          <a:off x="272643" y="1209703"/>
          <a:ext cx="8619837" cy="430752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131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/>
              </a:tblGrid>
              <a:tr h="525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r>
                        <a:rPr lang="en-US" altLang="ko-KR" sz="16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2/1(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2/3(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</a:t>
                      </a:r>
                      <a:endParaRPr lang="ko-KR" altLang="en-US" sz="16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6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제출기한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주제 최종 확정 및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 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2/4(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2/16(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-</a:t>
                      </a:r>
                      <a:endParaRPr lang="ko-KR" altLang="en-US" sz="1600" b="1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0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테스트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2/17(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발표 및 평가</a:t>
                      </a:r>
                      <a:endParaRPr lang="ko-KR" altLang="en-US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포트폴리오</a:t>
                      </a:r>
                      <a:r>
                        <a:rPr lang="en-US" altLang="ko-KR" sz="16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600" b="1" dirty="0" smtClean="0"/>
                        <a:t/>
                      </a:r>
                      <a:br>
                        <a:rPr lang="en-US" altLang="ko-KR" sz="1600" b="1" dirty="0" smtClean="0"/>
                      </a:br>
                      <a:r>
                        <a:rPr lang="ko-KR" altLang="en-US" sz="1200" b="0" dirty="0" smtClean="0"/>
                        <a:t>제출기한 </a:t>
                      </a:r>
                      <a:r>
                        <a:rPr lang="en-US" altLang="ko-KR" sz="1200" b="0" dirty="0" smtClean="0"/>
                        <a:t>: </a:t>
                      </a:r>
                      <a:r>
                        <a:rPr lang="en-US" altLang="ko-KR" sz="1200" b="0" dirty="0" smtClean="0"/>
                        <a:t>2/17(</a:t>
                      </a:r>
                      <a:r>
                        <a:rPr lang="ko-KR" altLang="en-US" sz="1200" b="0" dirty="0" smtClean="0"/>
                        <a:t>수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발표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평가 결과에 따라 최우수 및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우수팀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시상</a:t>
                      </a:r>
                      <a:r>
                        <a:rPr lang="en-US" altLang="ko-KR" sz="12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**</a:t>
                      </a:r>
                      <a:endParaRPr lang="ko-KR" altLang="en-US" sz="1200" b="0" kern="1200" spc="-100" baseline="300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30733" y="5715761"/>
            <a:ext cx="2929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</a:t>
            </a:r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NCS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평가시스템에 업로드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35266"/>
              </p:ext>
            </p:extLst>
          </p:nvPr>
        </p:nvGraphicFramePr>
        <p:xfrm>
          <a:off x="540317" y="1412773"/>
          <a:ext cx="8064130" cy="3456386"/>
        </p:xfrm>
        <a:graphic>
          <a:graphicData uri="http://schemas.openxmlformats.org/drawingml/2006/table">
            <a:tbl>
              <a:tblPr/>
              <a:tblGrid>
                <a:gridCol w="1727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901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평가자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24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교과내용 반영도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50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기술 이해도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반영 수준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OOO</a:t>
                      </a:r>
                      <a:b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강사님</a:t>
                      </a:r>
                      <a:endParaRPr lang="en-US" altLang="ko-KR" sz="13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24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품질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문제해결능력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24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프레젠테이션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준수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938" y="5073653"/>
            <a:ext cx="8064130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평가는 발표와 동시에 진행됩니다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발표가 끝난 후 평가 결과를 취합해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최우수팀과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우수팀을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선정해 시상식을 진행합니다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2000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 및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우수팀에게는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상장과 함께 소정의 상품이 주어집니다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2000">
              <a:lnSpc>
                <a:spcPct val="150000"/>
              </a:lnSpc>
            </a:pP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985" y="1196752"/>
            <a:ext cx="432303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내용 이해도 및 반영 정도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활용도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편의성 고려 여부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결과물 및 시연의 완성도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달성도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완성도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발생 시 해결 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팀원간 협업의 정도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전달력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완성도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60813" y="188640"/>
            <a:ext cx="683392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평가 상세 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261</Words>
  <Application>Microsoft Office PowerPoint</Application>
  <PresentationFormat>화면 슬라이드 쇼(4:3)</PresentationFormat>
  <Paragraphs>76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맑은 고딕</vt:lpstr>
      <vt:lpstr>나눔스퀘어 Bold</vt:lpstr>
      <vt:lpstr>삼성긴고딕OTF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Windows 사용자</cp:lastModifiedBy>
  <cp:revision>239</cp:revision>
  <cp:lastPrinted>2017-10-30T03:51:52Z</cp:lastPrinted>
  <dcterms:created xsi:type="dcterms:W3CDTF">2013-10-04T08:08:19Z</dcterms:created>
  <dcterms:modified xsi:type="dcterms:W3CDTF">2021-02-01T08:24:18Z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