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pos="567">
          <p15:clr>
            <a:srgbClr val="A4A3A4"/>
          </p15:clr>
        </p15:guide>
        <p15:guide id="4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1253"/>
        <p:guide orient="horz" pos="1706"/>
        <p:guide pos="567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2"/>
            <a:ext cx="9144000" cy="6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smtClean="0"/>
              <a:t>포트폴리오 작성요령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23603"/>
            <a:ext cx="8641200" cy="43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포트폴리오는 </a:t>
            </a:r>
            <a:r>
              <a:rPr lang="ko-KR" altLang="en-US" sz="2000" b="1" dirty="0" err="1" smtClean="0">
                <a:latin typeface="+mn-ea"/>
              </a:rPr>
              <a:t>팀별로</a:t>
            </a:r>
            <a:r>
              <a:rPr lang="ko-KR" altLang="en-US" sz="2000" b="1" dirty="0" smtClean="0">
                <a:latin typeface="+mn-ea"/>
              </a:rPr>
              <a:t> 작성하여 제출</a:t>
            </a:r>
            <a:r>
              <a:rPr lang="en-US" altLang="ko-KR" sz="2000" dirty="0">
                <a:latin typeface="+mn-ea"/>
              </a:rPr>
              <a:t/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(E-NCS </a:t>
            </a:r>
            <a:r>
              <a:rPr lang="ko-KR" altLang="en-US" sz="2000" dirty="0" smtClean="0">
                <a:latin typeface="+mn-ea"/>
              </a:rPr>
              <a:t>평가사이트에는 개별 업로드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제공된 목차 및 작성요령을 참조하여 작성하되</a:t>
            </a:r>
            <a:r>
              <a:rPr lang="en-US" altLang="ko-KR" sz="2000" dirty="0" smtClean="0">
                <a:latin typeface="+mn-ea"/>
              </a:rPr>
              <a:t>, </a:t>
            </a:r>
            <a:br>
              <a:rPr lang="en-US" altLang="ko-KR" sz="2000" dirty="0" smtClean="0">
                <a:latin typeface="+mn-ea"/>
              </a:rPr>
            </a:br>
            <a:r>
              <a:rPr lang="ko-KR" altLang="en-US" sz="2000" b="1" dirty="0" smtClean="0">
                <a:latin typeface="+mn-ea"/>
              </a:rPr>
              <a:t>템플릿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디자인</a:t>
            </a:r>
            <a:r>
              <a:rPr lang="en-US" altLang="ko-KR" sz="2000" b="1" dirty="0" smtClean="0">
                <a:latin typeface="+mn-ea"/>
              </a:rPr>
              <a:t>/</a:t>
            </a:r>
            <a:r>
              <a:rPr lang="ko-KR" altLang="en-US" sz="2000" b="1" dirty="0" smtClean="0">
                <a:latin typeface="+mn-ea"/>
              </a:rPr>
              <a:t>구성은 변경 및 추가 가능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포트폴리오를 바탕으로 프로젝트 발표 진행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- 10~15 </a:t>
            </a:r>
            <a:r>
              <a:rPr lang="ko-KR" altLang="en-US" sz="2000" b="1" dirty="0" smtClean="0">
                <a:latin typeface="+mn-ea"/>
              </a:rPr>
              <a:t>슬라이드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발표는 기능 시연 위주로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- Q&amp;A </a:t>
            </a:r>
            <a:r>
              <a:rPr lang="ko-KR" altLang="en-US" sz="2000" b="1" dirty="0" smtClean="0">
                <a:latin typeface="+mn-ea"/>
              </a:rPr>
              <a:t>포함 </a:t>
            </a:r>
            <a:r>
              <a:rPr lang="en-US" altLang="ko-KR" sz="2000" b="1" dirty="0" smtClean="0">
                <a:latin typeface="+mn-ea"/>
              </a:rPr>
              <a:t>20</a:t>
            </a:r>
            <a:r>
              <a:rPr lang="ko-KR" altLang="en-US" sz="2000" b="1" dirty="0" smtClean="0">
                <a:latin typeface="+mn-ea"/>
              </a:rPr>
              <a:t>분 이내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6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DB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91" y="1988800"/>
            <a:ext cx="7807541" cy="40577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3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화면구성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3566" y="2196356"/>
            <a:ext cx="8404897" cy="3464892"/>
            <a:chOff x="343566" y="2196356"/>
            <a:chExt cx="9264377" cy="3095622"/>
          </a:xfrm>
        </p:grpSpPr>
        <p:pic>
          <p:nvPicPr>
            <p:cNvPr id="5" name="그림 4" descr="음식, 다른, 다양한, 많은이(가) 표시된 사진&#10;&#10;자동 생성된 설명">
              <a:extLst>
                <a:ext uri="{FF2B5EF4-FFF2-40B4-BE49-F238E27FC236}">
                  <a16:creationId xmlns:a16="http://schemas.microsoft.com/office/drawing/2014/main" xmlns="" id="{35D89A5C-282B-4FA8-9124-860DD6D67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566" y="2204830"/>
              <a:ext cx="5014908" cy="3087148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5A74619F-7536-45C2-8C59-EB1D7B6AB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4166" y="2196356"/>
              <a:ext cx="4943777" cy="3095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45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05. </a:t>
            </a:r>
            <a:r>
              <a:rPr lang="ko-KR" altLang="en-US" sz="4000" b="1" smtClean="0">
                <a:latin typeface="+mn-ea"/>
                <a:ea typeface="+mn-ea"/>
              </a:rPr>
              <a:t>느낀점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18633"/>
              </p:ext>
            </p:extLst>
          </p:nvPr>
        </p:nvGraphicFramePr>
        <p:xfrm>
          <a:off x="901009" y="1988800"/>
          <a:ext cx="7342879" cy="2088272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69609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392181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 점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수행에서 개인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수행하면서 느낀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상 어려움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18" y="2780928"/>
            <a:ext cx="842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인터페이스 개발 프로젝트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606" y="4577396"/>
            <a:ext cx="496869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과정명</a:t>
            </a:r>
            <a:r>
              <a:rPr lang="en-US" altLang="ko-KR" sz="2800" b="1" dirty="0" smtClean="0"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+mn-ea"/>
              </a:rPr>
              <a:t>팀명</a:t>
            </a:r>
            <a:r>
              <a:rPr lang="en-US" altLang="ko-KR" sz="2800" b="1" dirty="0" smtClean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+mn-ea"/>
              </a:rPr>
              <a:t>팀원</a:t>
            </a:r>
            <a:r>
              <a:rPr lang="en-US" altLang="ko-KR" sz="2800" b="1" dirty="0" smtClean="0">
                <a:latin typeface="+mn-ea"/>
              </a:rPr>
              <a:t>: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3928" y="1448287"/>
            <a:ext cx="4118042" cy="2916817"/>
            <a:chOff x="4156671" y="1654195"/>
            <a:chExt cx="4118042" cy="2916817"/>
          </a:xfrm>
        </p:grpSpPr>
        <p:grpSp>
          <p:nvGrpSpPr>
            <p:cNvPr id="3" name="그룹 2"/>
            <p:cNvGrpSpPr/>
            <p:nvPr/>
          </p:nvGrpSpPr>
          <p:grpSpPr>
            <a:xfrm>
              <a:off x="4156671" y="1654195"/>
              <a:ext cx="3729740" cy="461665"/>
              <a:chOff x="2964319" y="3564953"/>
              <a:chExt cx="3729740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배경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구성 및 역할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56671" y="2881771"/>
              <a:ext cx="3729740" cy="461665"/>
              <a:chOff x="2964319" y="3564953"/>
              <a:chExt cx="3729740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수행절차 및 방법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수행결과 및 시연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느낀점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030808" cy="54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smtClean="0">
                <a:latin typeface="+mn-ea"/>
                <a:ea typeface="+mn-ea"/>
              </a:rPr>
              <a:t>01. </a:t>
            </a:r>
            <a:r>
              <a:rPr lang="ko-KR" altLang="en-US" b="1" smtClean="0">
                <a:latin typeface="+mn-ea"/>
                <a:ea typeface="+mn-ea"/>
              </a:rPr>
              <a:t>프로젝트 배경</a:t>
            </a:r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4802"/>
              </p:ext>
            </p:extLst>
          </p:nvPr>
        </p:nvGraphicFramePr>
        <p:xfrm>
          <a:off x="901009" y="1988801"/>
          <a:ext cx="7342879" cy="3560006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1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28398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 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등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02. </a:t>
            </a:r>
            <a:r>
              <a:rPr lang="ko-KR" altLang="en-US" sz="4000" b="1" smtClean="0">
                <a:latin typeface="+mn-ea"/>
                <a:ea typeface="+mn-ea"/>
              </a:rPr>
              <a:t>팀 구성 및 역할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0583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구성 및 역할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훈련생 별로 해당 프로젝트를 진행하면서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주도적으로 참여한 부분을 중심으로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 smtClean="0">
                <a:latin typeface="+mn-ea"/>
                <a:ea typeface="+mn-ea"/>
              </a:rPr>
              <a:t>03. </a:t>
            </a:r>
            <a:r>
              <a:rPr lang="ko-KR" altLang="en-US" sz="4000" b="1" dirty="0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997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수행절차 및 방법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수행절차 및 방법을 제시한다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구성요소를 포함하여 예시 표와 다르게 수정하여 작성 가능함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04226" cy="53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03. </a:t>
            </a:r>
            <a:r>
              <a:rPr lang="ko-KR" altLang="en-US" sz="4000" b="1" smtClean="0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37751"/>
              </p:ext>
            </p:extLst>
          </p:nvPr>
        </p:nvGraphicFramePr>
        <p:xfrm>
          <a:off x="900113" y="1556739"/>
          <a:ext cx="7343775" cy="4752580"/>
        </p:xfrm>
        <a:graphic>
          <a:graphicData uri="http://schemas.openxmlformats.org/drawingml/2006/table">
            <a:tbl>
              <a:tblPr/>
              <a:tblGrid>
                <a:gridCol w="1259994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1913951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2514162">
                  <a:extLst>
                    <a:ext uri="{9D8B030D-6E8A-4147-A177-3AD203B41FA5}">
                      <a16:colId xmlns="" xmlns:a16="http://schemas.microsoft.com/office/drawing/2014/main" val="3319531251"/>
                    </a:ext>
                  </a:extLst>
                </a:gridCol>
                <a:gridCol w="1655668">
                  <a:extLst>
                    <a:ext uri="{9D8B030D-6E8A-4147-A177-3AD203B41FA5}">
                      <a16:colId xmlns="" xmlns:a16="http://schemas.microsoft.com/office/drawing/2014/main" val="584824119"/>
                    </a:ext>
                  </a:extLst>
                </a:gridCol>
              </a:tblGrid>
              <a:tr h="4487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68985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 및 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선정</a:t>
                      </a:r>
                      <a:endParaRPr lang="en-US" altLang="ko-KR" sz="1200" b="1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68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주제 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아이디어 발표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809387"/>
                  </a:ext>
                </a:extLst>
              </a:tr>
              <a:tr h="6957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전처리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 선정 및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7508895"/>
                  </a:ext>
                </a:extLst>
              </a:tr>
              <a:tr h="69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6332610"/>
                  </a:ext>
                </a:extLst>
              </a:tr>
              <a:tr h="8368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피드백 의견 반영하여 프로젝트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고도화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0513718"/>
                  </a:ext>
                </a:extLst>
              </a:tr>
              <a:tr h="695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7692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프로젝트 결과물이 도출된 과정을 단계별로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세부적으로 기록한다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실제 구축한 페이지에서 주요 기능 위주로 설명한다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smtClean="0">
                <a:latin typeface="+mn-ea"/>
                <a:ea typeface="+mn-ea"/>
              </a:rPr>
              <a:t>04. </a:t>
            </a:r>
            <a:r>
              <a:rPr lang="ko-KR" altLang="en-US" sz="4000" b="1" smtClean="0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스토리보드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3616" y="2231477"/>
            <a:ext cx="7828823" cy="3453429"/>
            <a:chOff x="703616" y="2231477"/>
            <a:chExt cx="8441729" cy="345342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EFE0668C-4DC3-48B2-AEA7-792A01A1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616" y="2231477"/>
              <a:ext cx="2652554" cy="3425420"/>
            </a:xfrm>
            <a:prstGeom prst="rect">
              <a:avLst/>
            </a:prstGeom>
            <a:ln w="28575">
              <a:solidFill>
                <a:srgbClr val="6257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 descr="키보드이(가) 표시된 사진&#10;&#10;자동 생성된 설명">
              <a:extLst>
                <a:ext uri="{FF2B5EF4-FFF2-40B4-BE49-F238E27FC236}">
                  <a16:creationId xmlns:a16="http://schemas.microsoft.com/office/drawing/2014/main" xmlns="" id="{C5DDE98B-3518-4324-8613-E81FB683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07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F8143F82-ECE1-4200-B301-969A0BF8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1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73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281</Words>
  <Application>Microsoft Office PowerPoint</Application>
  <PresentationFormat>화면 슬라이드 쇼(4:3)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Windows 사용자</cp:lastModifiedBy>
  <cp:revision>1</cp:revision>
  <dcterms:created xsi:type="dcterms:W3CDTF">2020-08-06T07:24:31Z</dcterms:created>
  <dcterms:modified xsi:type="dcterms:W3CDTF">2020-08-06T07:56:24Z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