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0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0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1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93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4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513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96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2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2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2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2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9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4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4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1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420015-3931-4A0D-8A0A-4B335DC3521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399D94-A151-41A1-A5BF-F88C6A75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0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D97D7-2BE0-475C-93E4-B7562C073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期货套利成交系统</a:t>
            </a:r>
            <a:br>
              <a:rPr lang="en-US" altLang="zh-CN" b="1" dirty="0"/>
            </a:br>
            <a:r>
              <a:rPr lang="zh-CN" altLang="zh-CN" b="1" dirty="0"/>
              <a:t>设计与实现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DAAE63-9098-4E45-A1BD-C3131C926DC7}"/>
              </a:ext>
            </a:extLst>
          </p:cNvPr>
          <p:cNvSpPr txBox="1"/>
          <p:nvPr/>
        </p:nvSpPr>
        <p:spPr>
          <a:xfrm>
            <a:off x="9010835" y="5081967"/>
            <a:ext cx="266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软件工程（中外合作）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162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叶柏榆</a:t>
            </a:r>
          </a:p>
        </p:txBody>
      </p:sp>
    </p:spTree>
    <p:extLst>
      <p:ext uri="{BB962C8B-B14F-4D97-AF65-F5344CB8AC3E}">
        <p14:creationId xmlns:p14="http://schemas.microsoft.com/office/powerpoint/2010/main" val="6006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953D6-CC40-4ACA-B6A0-386F8626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36" y="126507"/>
            <a:ext cx="3681797" cy="66360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内容包括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46556-CAD4-45F1-9EA9-667EF9AC0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842" y="1311678"/>
            <a:ext cx="10018713" cy="4112577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概要介绍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关键问题及难点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合约成交中的主要逻辑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可行性分析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20C5FD-14C5-4572-9DF4-1FE34B788A7E}"/>
              </a:ext>
            </a:extLst>
          </p:cNvPr>
          <p:cNvCxnSpPr>
            <a:cxnSpLocks/>
          </p:cNvCxnSpPr>
          <p:nvPr/>
        </p:nvCxnSpPr>
        <p:spPr>
          <a:xfrm>
            <a:off x="1590842" y="719092"/>
            <a:ext cx="1052717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14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953D6-CC40-4ACA-B6A0-386F8626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36" y="126507"/>
            <a:ext cx="3681797" cy="66360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概要介绍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46556-CAD4-45F1-9EA9-667EF9AC0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821" y="3501500"/>
            <a:ext cx="10018713" cy="3124201"/>
          </a:xfrm>
        </p:spPr>
        <p:txBody>
          <a:bodyPr/>
          <a:lstStyle/>
          <a:p>
            <a:r>
              <a:rPr lang="zh-CN" altLang="zh-CN" dirty="0"/>
              <a:t>课题的研究内容是通过实地调研资料进行系统设计，使用</a:t>
            </a:r>
            <a:r>
              <a:rPr lang="en-US" altLang="zh-CN" dirty="0"/>
              <a:t>C#</a:t>
            </a:r>
            <a:r>
              <a:rPr lang="zh-CN" altLang="zh-CN" dirty="0"/>
              <a:t>实现期货套利成交系统</a:t>
            </a:r>
            <a:r>
              <a:rPr lang="zh-CN" altLang="en-US" dirty="0"/>
              <a:t>。</a:t>
            </a:r>
            <a:r>
              <a:rPr lang="zh-CN" altLang="zh-CN" dirty="0"/>
              <a:t>该系统准备实现基于价差的跨期套利，以及套利相关的信息管理功能，同时利用计算机快速的计算出价差，达到辅助投资者决策的目的。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20C5FD-14C5-4572-9DF4-1FE34B788A7E}"/>
              </a:ext>
            </a:extLst>
          </p:cNvPr>
          <p:cNvCxnSpPr>
            <a:cxnSpLocks/>
          </p:cNvCxnSpPr>
          <p:nvPr/>
        </p:nvCxnSpPr>
        <p:spPr>
          <a:xfrm>
            <a:off x="1590842" y="719092"/>
            <a:ext cx="1052717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F6C0D34-7951-477F-B57A-9E58BBF6553E}"/>
              </a:ext>
            </a:extLst>
          </p:cNvPr>
          <p:cNvSpPr/>
          <p:nvPr/>
        </p:nvSpPr>
        <p:spPr>
          <a:xfrm>
            <a:off x="1590842" y="9423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期货套利成交系统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05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953D6-CC40-4ACA-B6A0-386F8626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842" y="55486"/>
            <a:ext cx="3681797" cy="66360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关键问题与难点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46556-CAD4-45F1-9EA9-667EF9AC0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842" y="810094"/>
            <a:ext cx="10429523" cy="480059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关键问题一：</a:t>
            </a:r>
            <a:r>
              <a:rPr lang="zh-CN" altLang="zh-CN" b="1" dirty="0"/>
              <a:t>及时准确的获取行情价差。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行情</a:t>
            </a:r>
            <a:r>
              <a:rPr lang="en-US" altLang="zh-CN" dirty="0"/>
              <a:t>500ms</a:t>
            </a:r>
            <a:r>
              <a:rPr lang="zh-CN" altLang="en-US" dirty="0"/>
              <a:t>刷新一次，要求代码算法运行速度，一次运行时间要在</a:t>
            </a:r>
            <a:r>
              <a:rPr lang="en-US" altLang="zh-CN" dirty="0"/>
              <a:t>500ms</a:t>
            </a:r>
            <a:r>
              <a:rPr lang="zh-CN" altLang="en-US" dirty="0"/>
              <a:t>以内，    否则会导致此时提交的价格被刷新与交易所价格不符。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zh-CN" altLang="en-US" b="1" dirty="0"/>
              <a:t>关键问题二：</a:t>
            </a:r>
            <a:r>
              <a:rPr lang="zh-CN" altLang="zh-CN" b="1" dirty="0"/>
              <a:t>接口对接交易所的接口的稳定性。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zh-CN" b="1" dirty="0"/>
              <a:t>关键问题</a:t>
            </a:r>
            <a:r>
              <a:rPr lang="zh-CN" altLang="en-US" b="1" dirty="0"/>
              <a:t>三</a:t>
            </a:r>
            <a:r>
              <a:rPr lang="zh-CN" altLang="zh-CN" b="1" dirty="0"/>
              <a:t>：保证两个合约的同时成交。</a:t>
            </a:r>
            <a:endParaRPr lang="zh-CN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20C5FD-14C5-4572-9DF4-1FE34B788A7E}"/>
              </a:ext>
            </a:extLst>
          </p:cNvPr>
          <p:cNvCxnSpPr>
            <a:cxnSpLocks/>
          </p:cNvCxnSpPr>
          <p:nvPr/>
        </p:nvCxnSpPr>
        <p:spPr>
          <a:xfrm>
            <a:off x="1590842" y="719092"/>
            <a:ext cx="1052717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8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953D6-CC40-4ACA-B6A0-386F8626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608" y="84340"/>
            <a:ext cx="5273336" cy="66360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合约成交中的主要逻辑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46556-CAD4-45F1-9EA9-667EF9AC0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842" y="4838337"/>
            <a:ext cx="10018713" cy="1040900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20C5FD-14C5-4572-9DF4-1FE34B788A7E}"/>
              </a:ext>
            </a:extLst>
          </p:cNvPr>
          <p:cNvCxnSpPr>
            <a:cxnSpLocks/>
          </p:cNvCxnSpPr>
          <p:nvPr/>
        </p:nvCxnSpPr>
        <p:spPr>
          <a:xfrm>
            <a:off x="1590842" y="719092"/>
            <a:ext cx="1052717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8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62090-E386-4777-B806-3965423A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D0908-A85F-4FA0-BC2F-F7D526CF9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05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54</TotalTime>
  <Words>186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Corbel</vt:lpstr>
      <vt:lpstr>视差</vt:lpstr>
      <vt:lpstr>期货套利成交系统 设计与实现</vt:lpstr>
      <vt:lpstr>内容包括</vt:lpstr>
      <vt:lpstr>概要介绍</vt:lpstr>
      <vt:lpstr>关键问题与难点</vt:lpstr>
      <vt:lpstr>合约成交中的主要逻辑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期货套利成交系统 设计与实现</dc:title>
  <dc:creator>MC4577</dc:creator>
  <cp:lastModifiedBy>MC4577</cp:lastModifiedBy>
  <cp:revision>6</cp:revision>
  <dcterms:created xsi:type="dcterms:W3CDTF">2019-12-25T01:59:07Z</dcterms:created>
  <dcterms:modified xsi:type="dcterms:W3CDTF">2019-12-25T02:53:17Z</dcterms:modified>
</cp:coreProperties>
</file>