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197" r:id="rId2"/>
    <p:sldId id="3198" r:id="rId3"/>
    <p:sldId id="3200" r:id="rId4"/>
    <p:sldId id="3233" r:id="rId5"/>
    <p:sldId id="3205" r:id="rId6"/>
    <p:sldId id="3238" r:id="rId7"/>
    <p:sldId id="3207" r:id="rId8"/>
    <p:sldId id="3239" r:id="rId9"/>
    <p:sldId id="3268" r:id="rId10"/>
    <p:sldId id="3247" r:id="rId11"/>
    <p:sldId id="3254" r:id="rId12"/>
    <p:sldId id="3255" r:id="rId13"/>
    <p:sldId id="3257" r:id="rId14"/>
    <p:sldId id="3258" r:id="rId15"/>
    <p:sldId id="3260" r:id="rId16"/>
    <p:sldId id="3259" r:id="rId17"/>
    <p:sldId id="3261" r:id="rId18"/>
    <p:sldId id="3263" r:id="rId19"/>
    <p:sldId id="3267" r:id="rId20"/>
    <p:sldId id="3266" r:id="rId21"/>
    <p:sldId id="3264" r:id="rId22"/>
    <p:sldId id="3265" r:id="rId23"/>
    <p:sldId id="3269" r:id="rId24"/>
    <p:sldId id="3270" r:id="rId25"/>
    <p:sldId id="3295" r:id="rId26"/>
    <p:sldId id="3296" r:id="rId27"/>
    <p:sldId id="3286" r:id="rId28"/>
    <p:sldId id="3292" r:id="rId29"/>
    <p:sldId id="3298" r:id="rId30"/>
    <p:sldId id="3294" r:id="rId31"/>
    <p:sldId id="3297" r:id="rId32"/>
    <p:sldId id="3271" r:id="rId33"/>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tshållare för sidhuvud 1">
            <a:extLst>
              <a:ext uri="{FF2B5EF4-FFF2-40B4-BE49-F238E27FC236}">
                <a16:creationId xmlns:a16="http://schemas.microsoft.com/office/drawing/2014/main" id="{8C2288DE-4672-4F80-A9F7-DD68CC3A563C}"/>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sv-SE" sz="1200" b="0" i="0" u="none" strike="noStrike" kern="1200" cap="none" spc="0" baseline="0">
                <a:solidFill>
                  <a:srgbClr val="000000"/>
                </a:solidFill>
                <a:uFillTx/>
                <a:latin typeface="Calibri"/>
              </a:defRPr>
            </a:lvl1pPr>
          </a:lstStyle>
          <a:p>
            <a:pPr lvl="0"/>
            <a:endParaRPr lang="sv-SE"/>
          </a:p>
        </p:txBody>
      </p:sp>
      <p:sp>
        <p:nvSpPr>
          <p:cNvPr id="3" name="Platshållare för datum 2">
            <a:extLst>
              <a:ext uri="{FF2B5EF4-FFF2-40B4-BE49-F238E27FC236}">
                <a16:creationId xmlns:a16="http://schemas.microsoft.com/office/drawing/2014/main" id="{F0C063E0-974A-4BD8-8765-5A13DD2D3A61}"/>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sv-SE" sz="1200" b="0" i="0" u="none" strike="noStrike" kern="1200" cap="none" spc="0" baseline="0">
                <a:solidFill>
                  <a:srgbClr val="000000"/>
                </a:solidFill>
                <a:uFillTx/>
                <a:latin typeface="Calibri"/>
              </a:defRPr>
            </a:lvl1pPr>
          </a:lstStyle>
          <a:p>
            <a:pPr lvl="0"/>
            <a:fld id="{B52BA995-C94C-462C-90C0-81845E9FF593}" type="datetime1">
              <a:rPr lang="sv-SE"/>
              <a:pPr lvl="0"/>
              <a:t>2022-03-22</a:t>
            </a:fld>
            <a:endParaRPr lang="sv-SE"/>
          </a:p>
        </p:txBody>
      </p:sp>
      <p:sp>
        <p:nvSpPr>
          <p:cNvPr id="4" name="Platshållare för bildobjekt 3">
            <a:extLst>
              <a:ext uri="{FF2B5EF4-FFF2-40B4-BE49-F238E27FC236}">
                <a16:creationId xmlns:a16="http://schemas.microsoft.com/office/drawing/2014/main" id="{790A782F-FF2D-4CBF-B6EA-935015ACC7AE}"/>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Platshållare för anteckningar 4">
            <a:extLst>
              <a:ext uri="{FF2B5EF4-FFF2-40B4-BE49-F238E27FC236}">
                <a16:creationId xmlns:a16="http://schemas.microsoft.com/office/drawing/2014/main" id="{B822F41C-35E0-43D4-8C9E-20854C5E2658}"/>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a:extLst>
              <a:ext uri="{FF2B5EF4-FFF2-40B4-BE49-F238E27FC236}">
                <a16:creationId xmlns:a16="http://schemas.microsoft.com/office/drawing/2014/main" id="{9A28A535-0938-4A0E-816A-2D219A0E2E47}"/>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sv-SE" sz="1200" b="0" i="0" u="none" strike="noStrike" kern="1200" cap="none" spc="0" baseline="0">
                <a:solidFill>
                  <a:srgbClr val="000000"/>
                </a:solidFill>
                <a:uFillTx/>
                <a:latin typeface="Calibri"/>
              </a:defRPr>
            </a:lvl1pPr>
          </a:lstStyle>
          <a:p>
            <a:pPr lvl="0"/>
            <a:endParaRPr lang="sv-SE"/>
          </a:p>
        </p:txBody>
      </p:sp>
      <p:sp>
        <p:nvSpPr>
          <p:cNvPr id="7" name="Platshållare för bildnummer 6">
            <a:extLst>
              <a:ext uri="{FF2B5EF4-FFF2-40B4-BE49-F238E27FC236}">
                <a16:creationId xmlns:a16="http://schemas.microsoft.com/office/drawing/2014/main" id="{0A55CE43-799C-44EB-A29C-885A6C31BEEB}"/>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sv-SE" sz="1200" b="0" i="0" u="none" strike="noStrike" kern="1200" cap="none" spc="0" baseline="0">
                <a:solidFill>
                  <a:srgbClr val="000000"/>
                </a:solidFill>
                <a:uFillTx/>
                <a:latin typeface="Calibri"/>
              </a:defRPr>
            </a:lvl1pPr>
          </a:lstStyle>
          <a:p>
            <a:pPr lvl="0"/>
            <a:fld id="{D253D8A0-2BED-4272-A67E-39B5577ADBC7}" type="slidenum">
              <a:t>‹#›</a:t>
            </a:fld>
            <a:endParaRPr lang="sv-SE"/>
          </a:p>
        </p:txBody>
      </p:sp>
    </p:spTree>
    <p:extLst>
      <p:ext uri="{BB962C8B-B14F-4D97-AF65-F5344CB8AC3E}">
        <p14:creationId xmlns:p14="http://schemas.microsoft.com/office/powerpoint/2010/main" val="316500940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sv-SE"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sv-SE"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sv-SE"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sv-SE"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sv-SE"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5EF8C686-8141-4BDD-8726-6BFAD52C5476}"/>
              </a:ext>
            </a:extLst>
          </p:cNvPr>
          <p:cNvSpPr>
            <a:spLocks noGrp="1" noRot="1" noChangeAspect="1"/>
          </p:cNvSpPr>
          <p:nvPr>
            <p:ph type="sldImg"/>
          </p:nvPr>
        </p:nvSpPr>
        <p:spPr>
          <a:xfrm>
            <a:off x="381000" y="685800"/>
            <a:ext cx="6096000" cy="3429000"/>
          </a:xfrm>
        </p:spPr>
      </p:sp>
      <p:sp>
        <p:nvSpPr>
          <p:cNvPr id="3" name="Platshållare för anteckningar 2">
            <a:extLst>
              <a:ext uri="{FF2B5EF4-FFF2-40B4-BE49-F238E27FC236}">
                <a16:creationId xmlns:a16="http://schemas.microsoft.com/office/drawing/2014/main" id="{A7DBDA14-2627-4D5B-8E87-1BB32391388E}"/>
              </a:ext>
            </a:extLst>
          </p:cNvPr>
          <p:cNvSpPr txBox="1">
            <a:spLocks noGrp="1"/>
          </p:cNvSpPr>
          <p:nvPr>
            <p:ph type="body" sz="quarter" idx="1"/>
          </p:nvPr>
        </p:nvSpPr>
        <p:spPr/>
        <p:txBody>
          <a:bodyPr/>
          <a:lstStyle/>
          <a:p>
            <a:endParaRPr lang="sv-S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DC53CB7-E1D5-40B4-843B-DA317CB16C3C}"/>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sv-SE"/>
              <a:t>Klicka här för att ändra mall för rubrikformat</a:t>
            </a:r>
          </a:p>
        </p:txBody>
      </p:sp>
      <p:sp>
        <p:nvSpPr>
          <p:cNvPr id="3" name="Underrubrik 2">
            <a:extLst>
              <a:ext uri="{FF2B5EF4-FFF2-40B4-BE49-F238E27FC236}">
                <a16:creationId xmlns:a16="http://schemas.microsoft.com/office/drawing/2014/main" id="{31454D35-6763-4301-83EA-42428444C1CF}"/>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sv-SE"/>
              <a:t>Klicka här för att ändra mall för underrubrikformat</a:t>
            </a:r>
          </a:p>
        </p:txBody>
      </p:sp>
      <p:sp>
        <p:nvSpPr>
          <p:cNvPr id="4" name="Platshållare för datum 3">
            <a:extLst>
              <a:ext uri="{FF2B5EF4-FFF2-40B4-BE49-F238E27FC236}">
                <a16:creationId xmlns:a16="http://schemas.microsoft.com/office/drawing/2014/main" id="{A5AF2436-2E13-4E70-AED8-01A97BA11421}"/>
              </a:ext>
            </a:extLst>
          </p:cNvPr>
          <p:cNvSpPr txBox="1">
            <a:spLocks noGrp="1"/>
          </p:cNvSpPr>
          <p:nvPr>
            <p:ph type="dt" sz="half" idx="7"/>
          </p:nvPr>
        </p:nvSpPr>
        <p:spPr/>
        <p:txBody>
          <a:bodyPr/>
          <a:lstStyle>
            <a:lvl1pPr>
              <a:defRPr/>
            </a:lvl1pPr>
          </a:lstStyle>
          <a:p>
            <a:pPr lvl="0"/>
            <a:fld id="{8E57C3E0-1FE1-4F78-BAC2-13F46479D429}" type="datetime1">
              <a:rPr lang="sv-SE"/>
              <a:pPr lvl="0"/>
              <a:t>2022-03-22</a:t>
            </a:fld>
            <a:endParaRPr lang="sv-SE"/>
          </a:p>
        </p:txBody>
      </p:sp>
      <p:sp>
        <p:nvSpPr>
          <p:cNvPr id="5" name="Platshållare för sidfot 4">
            <a:extLst>
              <a:ext uri="{FF2B5EF4-FFF2-40B4-BE49-F238E27FC236}">
                <a16:creationId xmlns:a16="http://schemas.microsoft.com/office/drawing/2014/main" id="{939190BB-CF6B-4B76-9A07-624EF354C030}"/>
              </a:ext>
            </a:extLst>
          </p:cNvPr>
          <p:cNvSpPr txBox="1">
            <a:spLocks noGrp="1"/>
          </p:cNvSpPr>
          <p:nvPr>
            <p:ph type="ftr" sz="quarter" idx="9"/>
          </p:nvPr>
        </p:nvSpPr>
        <p:spPr/>
        <p:txBody>
          <a:bodyPr/>
          <a:lstStyle>
            <a:lvl1pPr>
              <a:defRPr/>
            </a:lvl1pPr>
          </a:lstStyle>
          <a:p>
            <a:pPr lvl="0"/>
            <a:endParaRPr lang="sv-SE"/>
          </a:p>
        </p:txBody>
      </p:sp>
      <p:sp>
        <p:nvSpPr>
          <p:cNvPr id="6" name="Platshållare för bildnummer 5">
            <a:extLst>
              <a:ext uri="{FF2B5EF4-FFF2-40B4-BE49-F238E27FC236}">
                <a16:creationId xmlns:a16="http://schemas.microsoft.com/office/drawing/2014/main" id="{E0CF0805-15C4-424F-984A-87CEFD9364CE}"/>
              </a:ext>
            </a:extLst>
          </p:cNvPr>
          <p:cNvSpPr txBox="1">
            <a:spLocks noGrp="1"/>
          </p:cNvSpPr>
          <p:nvPr>
            <p:ph type="sldNum" sz="quarter" idx="8"/>
          </p:nvPr>
        </p:nvSpPr>
        <p:spPr/>
        <p:txBody>
          <a:bodyPr/>
          <a:lstStyle>
            <a:lvl1pPr>
              <a:defRPr/>
            </a:lvl1pPr>
          </a:lstStyle>
          <a:p>
            <a:pPr lvl="0"/>
            <a:fld id="{49D5D8B9-A770-4894-9E37-FE7A781B083E}" type="slidenum">
              <a:t>‹#›</a:t>
            </a:fld>
            <a:endParaRPr lang="sv-SE"/>
          </a:p>
        </p:txBody>
      </p:sp>
    </p:spTree>
    <p:extLst>
      <p:ext uri="{BB962C8B-B14F-4D97-AF65-F5344CB8AC3E}">
        <p14:creationId xmlns:p14="http://schemas.microsoft.com/office/powerpoint/2010/main" val="90875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4E0EF79-044B-443B-A7A9-E4D6CEB0D154}"/>
              </a:ext>
            </a:extLst>
          </p:cNvPr>
          <p:cNvSpPr txBox="1">
            <a:spLocks noGrp="1"/>
          </p:cNvSpPr>
          <p:nvPr>
            <p:ph type="title"/>
          </p:nvPr>
        </p:nvSpPr>
        <p:spPr/>
        <p:txBody>
          <a:bodyPr/>
          <a:lstStyle>
            <a:lvl1pPr>
              <a:defRPr/>
            </a:lvl1pPr>
          </a:lstStyle>
          <a:p>
            <a:pPr lvl="0"/>
            <a:r>
              <a:rPr lang="sv-SE"/>
              <a:t>Klicka här för att ändra mall för rubrikformat</a:t>
            </a:r>
          </a:p>
        </p:txBody>
      </p:sp>
      <p:sp>
        <p:nvSpPr>
          <p:cNvPr id="3" name="Platshållare för lodrät text 2">
            <a:extLst>
              <a:ext uri="{FF2B5EF4-FFF2-40B4-BE49-F238E27FC236}">
                <a16:creationId xmlns:a16="http://schemas.microsoft.com/office/drawing/2014/main" id="{C8A0D08C-8F30-40B7-9164-825EC2D8BC71}"/>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60E45D8C-3A16-47B2-AB54-0D0FE7FC8930}"/>
              </a:ext>
            </a:extLst>
          </p:cNvPr>
          <p:cNvSpPr txBox="1">
            <a:spLocks noGrp="1"/>
          </p:cNvSpPr>
          <p:nvPr>
            <p:ph type="dt" sz="half" idx="7"/>
          </p:nvPr>
        </p:nvSpPr>
        <p:spPr/>
        <p:txBody>
          <a:bodyPr/>
          <a:lstStyle>
            <a:lvl1pPr>
              <a:defRPr/>
            </a:lvl1pPr>
          </a:lstStyle>
          <a:p>
            <a:pPr lvl="0"/>
            <a:fld id="{FD0FB83B-63E4-4FC2-9E77-D23E24750BF0}" type="datetime1">
              <a:rPr lang="sv-SE"/>
              <a:pPr lvl="0"/>
              <a:t>2022-03-22</a:t>
            </a:fld>
            <a:endParaRPr lang="sv-SE"/>
          </a:p>
        </p:txBody>
      </p:sp>
      <p:sp>
        <p:nvSpPr>
          <p:cNvPr id="5" name="Platshållare för sidfot 4">
            <a:extLst>
              <a:ext uri="{FF2B5EF4-FFF2-40B4-BE49-F238E27FC236}">
                <a16:creationId xmlns:a16="http://schemas.microsoft.com/office/drawing/2014/main" id="{5851F9C3-2672-41B9-B40F-E758C80BACA1}"/>
              </a:ext>
            </a:extLst>
          </p:cNvPr>
          <p:cNvSpPr txBox="1">
            <a:spLocks noGrp="1"/>
          </p:cNvSpPr>
          <p:nvPr>
            <p:ph type="ftr" sz="quarter" idx="9"/>
          </p:nvPr>
        </p:nvSpPr>
        <p:spPr/>
        <p:txBody>
          <a:bodyPr/>
          <a:lstStyle>
            <a:lvl1pPr>
              <a:defRPr/>
            </a:lvl1pPr>
          </a:lstStyle>
          <a:p>
            <a:pPr lvl="0"/>
            <a:endParaRPr lang="sv-SE"/>
          </a:p>
        </p:txBody>
      </p:sp>
      <p:sp>
        <p:nvSpPr>
          <p:cNvPr id="6" name="Platshållare för bildnummer 5">
            <a:extLst>
              <a:ext uri="{FF2B5EF4-FFF2-40B4-BE49-F238E27FC236}">
                <a16:creationId xmlns:a16="http://schemas.microsoft.com/office/drawing/2014/main" id="{18080AC5-31EC-4878-81C9-1CF95F2AA004}"/>
              </a:ext>
            </a:extLst>
          </p:cNvPr>
          <p:cNvSpPr txBox="1">
            <a:spLocks noGrp="1"/>
          </p:cNvSpPr>
          <p:nvPr>
            <p:ph type="sldNum" sz="quarter" idx="8"/>
          </p:nvPr>
        </p:nvSpPr>
        <p:spPr/>
        <p:txBody>
          <a:bodyPr/>
          <a:lstStyle>
            <a:lvl1pPr>
              <a:defRPr/>
            </a:lvl1pPr>
          </a:lstStyle>
          <a:p>
            <a:pPr lvl="0"/>
            <a:fld id="{7924A01A-6BD9-4F1C-B376-32CE307B559C}" type="slidenum">
              <a:t>‹#›</a:t>
            </a:fld>
            <a:endParaRPr lang="sv-SE"/>
          </a:p>
        </p:txBody>
      </p:sp>
    </p:spTree>
    <p:extLst>
      <p:ext uri="{BB962C8B-B14F-4D97-AF65-F5344CB8AC3E}">
        <p14:creationId xmlns:p14="http://schemas.microsoft.com/office/powerpoint/2010/main" val="160226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09A71507-D561-4D64-AF07-010E3CA8E555}"/>
              </a:ext>
            </a:extLst>
          </p:cNvPr>
          <p:cNvSpPr txBox="1">
            <a:spLocks noGrp="1"/>
          </p:cNvSpPr>
          <p:nvPr>
            <p:ph type="title" orient="vert"/>
          </p:nvPr>
        </p:nvSpPr>
        <p:spPr>
          <a:xfrm>
            <a:off x="8724903" y="365129"/>
            <a:ext cx="2628899" cy="5811834"/>
          </a:xfrm>
        </p:spPr>
        <p:txBody>
          <a:bodyPr vert="eaVert"/>
          <a:lstStyle>
            <a:lvl1pPr>
              <a:defRPr/>
            </a:lvl1pPr>
          </a:lstStyle>
          <a:p>
            <a:pPr lvl="0"/>
            <a:r>
              <a:rPr lang="sv-SE"/>
              <a:t>Klicka här för att ändra mall för rubrikformat</a:t>
            </a:r>
          </a:p>
        </p:txBody>
      </p:sp>
      <p:sp>
        <p:nvSpPr>
          <p:cNvPr id="3" name="Platshållare för lodrät text 2">
            <a:extLst>
              <a:ext uri="{FF2B5EF4-FFF2-40B4-BE49-F238E27FC236}">
                <a16:creationId xmlns:a16="http://schemas.microsoft.com/office/drawing/2014/main" id="{41F86BFD-252E-4A0A-8827-FC098FD7E82C}"/>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C089F5A4-9BAB-412C-8CE6-A124448C904F}"/>
              </a:ext>
            </a:extLst>
          </p:cNvPr>
          <p:cNvSpPr txBox="1">
            <a:spLocks noGrp="1"/>
          </p:cNvSpPr>
          <p:nvPr>
            <p:ph type="dt" sz="half" idx="7"/>
          </p:nvPr>
        </p:nvSpPr>
        <p:spPr/>
        <p:txBody>
          <a:bodyPr/>
          <a:lstStyle>
            <a:lvl1pPr>
              <a:defRPr/>
            </a:lvl1pPr>
          </a:lstStyle>
          <a:p>
            <a:pPr lvl="0"/>
            <a:fld id="{ACC18C22-A898-440F-B1FA-38209D2796F8}" type="datetime1">
              <a:rPr lang="sv-SE"/>
              <a:pPr lvl="0"/>
              <a:t>2022-03-22</a:t>
            </a:fld>
            <a:endParaRPr lang="sv-SE"/>
          </a:p>
        </p:txBody>
      </p:sp>
      <p:sp>
        <p:nvSpPr>
          <p:cNvPr id="5" name="Platshållare för sidfot 4">
            <a:extLst>
              <a:ext uri="{FF2B5EF4-FFF2-40B4-BE49-F238E27FC236}">
                <a16:creationId xmlns:a16="http://schemas.microsoft.com/office/drawing/2014/main" id="{B1CE4300-9D2D-486F-806E-D3BAE9B757C2}"/>
              </a:ext>
            </a:extLst>
          </p:cNvPr>
          <p:cNvSpPr txBox="1">
            <a:spLocks noGrp="1"/>
          </p:cNvSpPr>
          <p:nvPr>
            <p:ph type="ftr" sz="quarter" idx="9"/>
          </p:nvPr>
        </p:nvSpPr>
        <p:spPr/>
        <p:txBody>
          <a:bodyPr/>
          <a:lstStyle>
            <a:lvl1pPr>
              <a:defRPr/>
            </a:lvl1pPr>
          </a:lstStyle>
          <a:p>
            <a:pPr lvl="0"/>
            <a:endParaRPr lang="sv-SE"/>
          </a:p>
        </p:txBody>
      </p:sp>
      <p:sp>
        <p:nvSpPr>
          <p:cNvPr id="6" name="Platshållare för bildnummer 5">
            <a:extLst>
              <a:ext uri="{FF2B5EF4-FFF2-40B4-BE49-F238E27FC236}">
                <a16:creationId xmlns:a16="http://schemas.microsoft.com/office/drawing/2014/main" id="{3D524944-7014-41B3-9E54-6DBE9FDB944F}"/>
              </a:ext>
            </a:extLst>
          </p:cNvPr>
          <p:cNvSpPr txBox="1">
            <a:spLocks noGrp="1"/>
          </p:cNvSpPr>
          <p:nvPr>
            <p:ph type="sldNum" sz="quarter" idx="8"/>
          </p:nvPr>
        </p:nvSpPr>
        <p:spPr/>
        <p:txBody>
          <a:bodyPr/>
          <a:lstStyle>
            <a:lvl1pPr>
              <a:defRPr/>
            </a:lvl1pPr>
          </a:lstStyle>
          <a:p>
            <a:pPr lvl="0"/>
            <a:fld id="{7892B927-964F-4139-9DE5-FB057784EE07}" type="slidenum">
              <a:t>‹#›</a:t>
            </a:fld>
            <a:endParaRPr lang="sv-SE"/>
          </a:p>
        </p:txBody>
      </p:sp>
    </p:spTree>
    <p:extLst>
      <p:ext uri="{BB962C8B-B14F-4D97-AF65-F5344CB8AC3E}">
        <p14:creationId xmlns:p14="http://schemas.microsoft.com/office/powerpoint/2010/main" val="22809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reserve="1">
  <p:cSld name="Tom_Grön">
    <p:bg>
      <p:bgPr>
        <a:solidFill>
          <a:srgbClr val="1D3C36"/>
        </a:solidFill>
        <a:effectLst/>
      </p:bgPr>
    </p:bg>
    <p:spTree>
      <p:nvGrpSpPr>
        <p:cNvPr id="1" name=""/>
        <p:cNvGrpSpPr/>
        <p:nvPr/>
      </p:nvGrpSpPr>
      <p:grpSpPr>
        <a:xfrm>
          <a:off x="0" y="0"/>
          <a:ext cx="0" cy="0"/>
          <a:chOff x="0" y="0"/>
          <a:chExt cx="0" cy="0"/>
        </a:xfrm>
      </p:grpSpPr>
      <p:sp>
        <p:nvSpPr>
          <p:cNvPr id="2" name="Diabildsnummer">
            <a:extLst>
              <a:ext uri="{FF2B5EF4-FFF2-40B4-BE49-F238E27FC236}">
                <a16:creationId xmlns:a16="http://schemas.microsoft.com/office/drawing/2014/main" id="{A8DB6423-9652-4FB2-905D-774E8DFDEB3C}"/>
              </a:ext>
            </a:extLst>
          </p:cNvPr>
          <p:cNvSpPr txBox="1">
            <a:spLocks noGrp="1"/>
          </p:cNvSpPr>
          <p:nvPr>
            <p:ph type="sldNum" sz="quarter" idx="8"/>
          </p:nvPr>
        </p:nvSpPr>
        <p:spPr>
          <a:xfrm>
            <a:off x="288602" y="6306900"/>
            <a:ext cx="296238" cy="276999"/>
          </a:xfrm>
        </p:spPr>
        <p:txBody>
          <a:bodyPr/>
          <a:lstStyle>
            <a:lvl1pPr>
              <a:defRPr>
                <a:solidFill>
                  <a:srgbClr val="F3DBC6"/>
                </a:solidFill>
              </a:defRPr>
            </a:lvl1pPr>
          </a:lstStyle>
          <a:p>
            <a:pPr lvl="0"/>
            <a:fld id="{B98E6EE9-8315-4F42-88D4-3D50ABE79996}" type="slidenum">
              <a:t>‹#›</a:t>
            </a:fld>
            <a:endParaRPr lang="sv-SE"/>
          </a:p>
        </p:txBody>
      </p:sp>
      <p:pic>
        <p:nvPicPr>
          <p:cNvPr id="3" name="Bildobjekt 4" descr="Bildobjekt 4">
            <a:extLst>
              <a:ext uri="{FF2B5EF4-FFF2-40B4-BE49-F238E27FC236}">
                <a16:creationId xmlns:a16="http://schemas.microsoft.com/office/drawing/2014/main" id="{975F4461-8D71-4086-A3F8-11DE7011556F}"/>
              </a:ext>
            </a:extLst>
          </p:cNvPr>
          <p:cNvPicPr>
            <a:picLocks noChangeAspect="1"/>
          </p:cNvPicPr>
          <p:nvPr/>
        </p:nvPicPr>
        <p:blipFill>
          <a:blip r:embed="rId2"/>
          <a:stretch>
            <a:fillRect/>
          </a:stretch>
        </p:blipFill>
        <p:spPr>
          <a:xfrm>
            <a:off x="11045887" y="6284552"/>
            <a:ext cx="939920" cy="358298"/>
          </a:xfrm>
          <a:prstGeom prst="rect">
            <a:avLst/>
          </a:prstGeom>
          <a:noFill/>
          <a:ln cap="flat">
            <a:noFill/>
          </a:ln>
        </p:spPr>
      </p:pic>
    </p:spTree>
    <p:extLst>
      <p:ext uri="{BB962C8B-B14F-4D97-AF65-F5344CB8AC3E}">
        <p14:creationId xmlns:p14="http://schemas.microsoft.com/office/powerpoint/2010/main" val="3641378237"/>
      </p:ext>
    </p:extLst>
  </p:cSld>
  <p:clrMapOvr>
    <a:masterClrMapping/>
  </p:clrMapOvr>
  <p:transition spd="med">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D1BFCE4-EC17-4512-9E5C-9CED95DEBFAD}"/>
              </a:ext>
            </a:extLst>
          </p:cNvPr>
          <p:cNvSpPr txBox="1">
            <a:spLocks noGrp="1"/>
          </p:cNvSpPr>
          <p:nvPr>
            <p:ph type="title"/>
          </p:nvPr>
        </p:nvSpPr>
        <p:spPr/>
        <p:txBody>
          <a:bodyPr/>
          <a:lstStyle>
            <a:lvl1pPr>
              <a:defRPr/>
            </a:lvl1pPr>
          </a:lstStyle>
          <a:p>
            <a:pPr lvl="0"/>
            <a:r>
              <a:rPr lang="sv-SE"/>
              <a:t>Klicka här för att ändra mall för rubrikformat</a:t>
            </a:r>
          </a:p>
        </p:txBody>
      </p:sp>
      <p:sp>
        <p:nvSpPr>
          <p:cNvPr id="3" name="Platshållare för innehåll 2">
            <a:extLst>
              <a:ext uri="{FF2B5EF4-FFF2-40B4-BE49-F238E27FC236}">
                <a16:creationId xmlns:a16="http://schemas.microsoft.com/office/drawing/2014/main" id="{5E27E329-B383-4DBE-B898-DEAD7FFB0012}"/>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E157CB10-3013-4F61-B4C5-A96FFDB2F0FF}"/>
              </a:ext>
            </a:extLst>
          </p:cNvPr>
          <p:cNvSpPr txBox="1">
            <a:spLocks noGrp="1"/>
          </p:cNvSpPr>
          <p:nvPr>
            <p:ph type="dt" sz="half" idx="7"/>
          </p:nvPr>
        </p:nvSpPr>
        <p:spPr/>
        <p:txBody>
          <a:bodyPr/>
          <a:lstStyle>
            <a:lvl1pPr>
              <a:defRPr/>
            </a:lvl1pPr>
          </a:lstStyle>
          <a:p>
            <a:pPr lvl="0"/>
            <a:fld id="{3EA96FD4-38D6-4A4D-9183-43468068BC2C}" type="datetime1">
              <a:rPr lang="sv-SE"/>
              <a:pPr lvl="0"/>
              <a:t>2022-03-22</a:t>
            </a:fld>
            <a:endParaRPr lang="sv-SE"/>
          </a:p>
        </p:txBody>
      </p:sp>
      <p:sp>
        <p:nvSpPr>
          <p:cNvPr id="5" name="Platshållare för sidfot 4">
            <a:extLst>
              <a:ext uri="{FF2B5EF4-FFF2-40B4-BE49-F238E27FC236}">
                <a16:creationId xmlns:a16="http://schemas.microsoft.com/office/drawing/2014/main" id="{629B05FB-A5C3-4371-ABA2-F14ED2AC10E7}"/>
              </a:ext>
            </a:extLst>
          </p:cNvPr>
          <p:cNvSpPr txBox="1">
            <a:spLocks noGrp="1"/>
          </p:cNvSpPr>
          <p:nvPr>
            <p:ph type="ftr" sz="quarter" idx="9"/>
          </p:nvPr>
        </p:nvSpPr>
        <p:spPr/>
        <p:txBody>
          <a:bodyPr/>
          <a:lstStyle>
            <a:lvl1pPr>
              <a:defRPr/>
            </a:lvl1pPr>
          </a:lstStyle>
          <a:p>
            <a:pPr lvl="0"/>
            <a:endParaRPr lang="sv-SE"/>
          </a:p>
        </p:txBody>
      </p:sp>
      <p:sp>
        <p:nvSpPr>
          <p:cNvPr id="6" name="Platshållare för bildnummer 5">
            <a:extLst>
              <a:ext uri="{FF2B5EF4-FFF2-40B4-BE49-F238E27FC236}">
                <a16:creationId xmlns:a16="http://schemas.microsoft.com/office/drawing/2014/main" id="{AEBB4BAF-C5DB-4C65-9D3D-21FBB57E34E7}"/>
              </a:ext>
            </a:extLst>
          </p:cNvPr>
          <p:cNvSpPr txBox="1">
            <a:spLocks noGrp="1"/>
          </p:cNvSpPr>
          <p:nvPr>
            <p:ph type="sldNum" sz="quarter" idx="8"/>
          </p:nvPr>
        </p:nvSpPr>
        <p:spPr/>
        <p:txBody>
          <a:bodyPr/>
          <a:lstStyle>
            <a:lvl1pPr>
              <a:defRPr/>
            </a:lvl1pPr>
          </a:lstStyle>
          <a:p>
            <a:pPr lvl="0"/>
            <a:fld id="{15CC4260-A39B-4037-A47C-BE66D1C33338}" type="slidenum">
              <a:t>‹#›</a:t>
            </a:fld>
            <a:endParaRPr lang="sv-SE"/>
          </a:p>
        </p:txBody>
      </p:sp>
    </p:spTree>
    <p:extLst>
      <p:ext uri="{BB962C8B-B14F-4D97-AF65-F5344CB8AC3E}">
        <p14:creationId xmlns:p14="http://schemas.microsoft.com/office/powerpoint/2010/main" val="22729629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9935501-169F-48C4-996B-E9DF54167EF3}"/>
              </a:ext>
            </a:extLst>
          </p:cNvPr>
          <p:cNvSpPr txBox="1">
            <a:spLocks noGrp="1"/>
          </p:cNvSpPr>
          <p:nvPr>
            <p:ph type="title"/>
          </p:nvPr>
        </p:nvSpPr>
        <p:spPr>
          <a:xfrm>
            <a:off x="831847" y="1709735"/>
            <a:ext cx="10515600" cy="2852735"/>
          </a:xfrm>
        </p:spPr>
        <p:txBody>
          <a:bodyPr anchor="b"/>
          <a:lstStyle>
            <a:lvl1pPr>
              <a:defRPr sz="6000"/>
            </a:lvl1pPr>
          </a:lstStyle>
          <a:p>
            <a:pPr lvl="0"/>
            <a:r>
              <a:rPr lang="sv-SE"/>
              <a:t>Klicka här för att ändra mall för rubrikformat</a:t>
            </a:r>
          </a:p>
        </p:txBody>
      </p:sp>
      <p:sp>
        <p:nvSpPr>
          <p:cNvPr id="3" name="Platshållare för text 2">
            <a:extLst>
              <a:ext uri="{FF2B5EF4-FFF2-40B4-BE49-F238E27FC236}">
                <a16:creationId xmlns:a16="http://schemas.microsoft.com/office/drawing/2014/main" id="{854DFCEF-46EE-40F6-9CF3-4E6D7A815D76}"/>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80B34FD9-BD8F-46AC-96FC-83C8F1488C8C}"/>
              </a:ext>
            </a:extLst>
          </p:cNvPr>
          <p:cNvSpPr txBox="1">
            <a:spLocks noGrp="1"/>
          </p:cNvSpPr>
          <p:nvPr>
            <p:ph type="dt" sz="half" idx="7"/>
          </p:nvPr>
        </p:nvSpPr>
        <p:spPr/>
        <p:txBody>
          <a:bodyPr/>
          <a:lstStyle>
            <a:lvl1pPr>
              <a:defRPr/>
            </a:lvl1pPr>
          </a:lstStyle>
          <a:p>
            <a:pPr lvl="0"/>
            <a:fld id="{0397398B-2D73-4BFB-AA45-23BA606B05DC}" type="datetime1">
              <a:rPr lang="sv-SE"/>
              <a:pPr lvl="0"/>
              <a:t>2022-03-22</a:t>
            </a:fld>
            <a:endParaRPr lang="sv-SE"/>
          </a:p>
        </p:txBody>
      </p:sp>
      <p:sp>
        <p:nvSpPr>
          <p:cNvPr id="5" name="Platshållare för sidfot 4">
            <a:extLst>
              <a:ext uri="{FF2B5EF4-FFF2-40B4-BE49-F238E27FC236}">
                <a16:creationId xmlns:a16="http://schemas.microsoft.com/office/drawing/2014/main" id="{363AC010-CAF4-40F8-B767-3442E9AAA3C0}"/>
              </a:ext>
            </a:extLst>
          </p:cNvPr>
          <p:cNvSpPr txBox="1">
            <a:spLocks noGrp="1"/>
          </p:cNvSpPr>
          <p:nvPr>
            <p:ph type="ftr" sz="quarter" idx="9"/>
          </p:nvPr>
        </p:nvSpPr>
        <p:spPr/>
        <p:txBody>
          <a:bodyPr/>
          <a:lstStyle>
            <a:lvl1pPr>
              <a:defRPr/>
            </a:lvl1pPr>
          </a:lstStyle>
          <a:p>
            <a:pPr lvl="0"/>
            <a:endParaRPr lang="sv-SE"/>
          </a:p>
        </p:txBody>
      </p:sp>
      <p:sp>
        <p:nvSpPr>
          <p:cNvPr id="6" name="Platshållare för bildnummer 5">
            <a:extLst>
              <a:ext uri="{FF2B5EF4-FFF2-40B4-BE49-F238E27FC236}">
                <a16:creationId xmlns:a16="http://schemas.microsoft.com/office/drawing/2014/main" id="{C56A632D-A823-42C5-B24F-4049C1984834}"/>
              </a:ext>
            </a:extLst>
          </p:cNvPr>
          <p:cNvSpPr txBox="1">
            <a:spLocks noGrp="1"/>
          </p:cNvSpPr>
          <p:nvPr>
            <p:ph type="sldNum" sz="quarter" idx="8"/>
          </p:nvPr>
        </p:nvSpPr>
        <p:spPr/>
        <p:txBody>
          <a:bodyPr/>
          <a:lstStyle>
            <a:lvl1pPr>
              <a:defRPr/>
            </a:lvl1pPr>
          </a:lstStyle>
          <a:p>
            <a:pPr lvl="0"/>
            <a:fld id="{72979753-E41C-4A23-8345-3765C28BACC4}" type="slidenum">
              <a:t>‹#›</a:t>
            </a:fld>
            <a:endParaRPr lang="sv-SE"/>
          </a:p>
        </p:txBody>
      </p:sp>
    </p:spTree>
    <p:extLst>
      <p:ext uri="{BB962C8B-B14F-4D97-AF65-F5344CB8AC3E}">
        <p14:creationId xmlns:p14="http://schemas.microsoft.com/office/powerpoint/2010/main" val="25252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8E5CE20-122D-420D-AB96-921AC8E31CE0}"/>
              </a:ext>
            </a:extLst>
          </p:cNvPr>
          <p:cNvSpPr txBox="1">
            <a:spLocks noGrp="1"/>
          </p:cNvSpPr>
          <p:nvPr>
            <p:ph type="title"/>
          </p:nvPr>
        </p:nvSpPr>
        <p:spPr/>
        <p:txBody>
          <a:bodyPr/>
          <a:lstStyle>
            <a:lvl1pPr>
              <a:defRPr/>
            </a:lvl1pPr>
          </a:lstStyle>
          <a:p>
            <a:pPr lvl="0"/>
            <a:r>
              <a:rPr lang="sv-SE"/>
              <a:t>Klicka här för att ändra mall för rubrikformat</a:t>
            </a:r>
          </a:p>
        </p:txBody>
      </p:sp>
      <p:sp>
        <p:nvSpPr>
          <p:cNvPr id="3" name="Platshållare för innehåll 2">
            <a:extLst>
              <a:ext uri="{FF2B5EF4-FFF2-40B4-BE49-F238E27FC236}">
                <a16:creationId xmlns:a16="http://schemas.microsoft.com/office/drawing/2014/main" id="{E808E9C8-F29E-4E57-B413-85E76623895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B51D1664-80F3-4586-BDE1-9E1BC7F7C55D}"/>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971EF0A0-0150-4926-A6BB-8F0956168930}"/>
              </a:ext>
            </a:extLst>
          </p:cNvPr>
          <p:cNvSpPr txBox="1">
            <a:spLocks noGrp="1"/>
          </p:cNvSpPr>
          <p:nvPr>
            <p:ph type="dt" sz="half" idx="7"/>
          </p:nvPr>
        </p:nvSpPr>
        <p:spPr/>
        <p:txBody>
          <a:bodyPr/>
          <a:lstStyle>
            <a:lvl1pPr>
              <a:defRPr/>
            </a:lvl1pPr>
          </a:lstStyle>
          <a:p>
            <a:pPr lvl="0"/>
            <a:fld id="{80CFDCAA-9331-4B0C-B1F7-F775CD477D10}" type="datetime1">
              <a:rPr lang="sv-SE"/>
              <a:pPr lvl="0"/>
              <a:t>2022-03-22</a:t>
            </a:fld>
            <a:endParaRPr lang="sv-SE"/>
          </a:p>
        </p:txBody>
      </p:sp>
      <p:sp>
        <p:nvSpPr>
          <p:cNvPr id="6" name="Platshållare för sidfot 5">
            <a:extLst>
              <a:ext uri="{FF2B5EF4-FFF2-40B4-BE49-F238E27FC236}">
                <a16:creationId xmlns:a16="http://schemas.microsoft.com/office/drawing/2014/main" id="{378FB2CC-D5C6-48F6-90B3-ED307E0A7AC3}"/>
              </a:ext>
            </a:extLst>
          </p:cNvPr>
          <p:cNvSpPr txBox="1">
            <a:spLocks noGrp="1"/>
          </p:cNvSpPr>
          <p:nvPr>
            <p:ph type="ftr" sz="quarter" idx="9"/>
          </p:nvPr>
        </p:nvSpPr>
        <p:spPr/>
        <p:txBody>
          <a:bodyPr/>
          <a:lstStyle>
            <a:lvl1pPr>
              <a:defRPr/>
            </a:lvl1pPr>
          </a:lstStyle>
          <a:p>
            <a:pPr lvl="0"/>
            <a:endParaRPr lang="sv-SE"/>
          </a:p>
        </p:txBody>
      </p:sp>
      <p:sp>
        <p:nvSpPr>
          <p:cNvPr id="7" name="Platshållare för bildnummer 6">
            <a:extLst>
              <a:ext uri="{FF2B5EF4-FFF2-40B4-BE49-F238E27FC236}">
                <a16:creationId xmlns:a16="http://schemas.microsoft.com/office/drawing/2014/main" id="{B62716F5-6D8D-4B20-8272-07C12464B6D6}"/>
              </a:ext>
            </a:extLst>
          </p:cNvPr>
          <p:cNvSpPr txBox="1">
            <a:spLocks noGrp="1"/>
          </p:cNvSpPr>
          <p:nvPr>
            <p:ph type="sldNum" sz="quarter" idx="8"/>
          </p:nvPr>
        </p:nvSpPr>
        <p:spPr/>
        <p:txBody>
          <a:bodyPr/>
          <a:lstStyle>
            <a:lvl1pPr>
              <a:defRPr/>
            </a:lvl1pPr>
          </a:lstStyle>
          <a:p>
            <a:pPr lvl="0"/>
            <a:fld id="{E16B9B22-24B1-4CC7-B00C-0D44B1C8C99B}" type="slidenum">
              <a:t>‹#›</a:t>
            </a:fld>
            <a:endParaRPr lang="sv-SE"/>
          </a:p>
        </p:txBody>
      </p:sp>
    </p:spTree>
    <p:extLst>
      <p:ext uri="{BB962C8B-B14F-4D97-AF65-F5344CB8AC3E}">
        <p14:creationId xmlns:p14="http://schemas.microsoft.com/office/powerpoint/2010/main" val="1260895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09C430-FA76-4162-BD8E-00A4F0377095}"/>
              </a:ext>
            </a:extLst>
          </p:cNvPr>
          <p:cNvSpPr txBox="1">
            <a:spLocks noGrp="1"/>
          </p:cNvSpPr>
          <p:nvPr>
            <p:ph type="title"/>
          </p:nvPr>
        </p:nvSpPr>
        <p:spPr>
          <a:xfrm>
            <a:off x="839784" y="365129"/>
            <a:ext cx="10515600" cy="1325559"/>
          </a:xfrm>
        </p:spPr>
        <p:txBody>
          <a:bodyPr/>
          <a:lstStyle>
            <a:lvl1pPr>
              <a:defRPr/>
            </a:lvl1pPr>
          </a:lstStyle>
          <a:p>
            <a:pPr lvl="0"/>
            <a:r>
              <a:rPr lang="sv-SE"/>
              <a:t>Klicka här för att ändra mall för rubrikformat</a:t>
            </a:r>
          </a:p>
        </p:txBody>
      </p:sp>
      <p:sp>
        <p:nvSpPr>
          <p:cNvPr id="3" name="Platshållare för text 2">
            <a:extLst>
              <a:ext uri="{FF2B5EF4-FFF2-40B4-BE49-F238E27FC236}">
                <a16:creationId xmlns:a16="http://schemas.microsoft.com/office/drawing/2014/main" id="{62EC0899-1FF7-4FC2-86AB-6D13FBF1CB9D}"/>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29560FC8-91BF-452B-A70F-0D72E1B9930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20B12438-3C40-41EC-94B2-6C74710B4F61}"/>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E6AC0E83-CD91-4CEB-8AE0-93B08FC4FD7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6581C797-7319-4C67-BD28-6F281E38F007}"/>
              </a:ext>
            </a:extLst>
          </p:cNvPr>
          <p:cNvSpPr txBox="1">
            <a:spLocks noGrp="1"/>
          </p:cNvSpPr>
          <p:nvPr>
            <p:ph type="dt" sz="half" idx="7"/>
          </p:nvPr>
        </p:nvSpPr>
        <p:spPr/>
        <p:txBody>
          <a:bodyPr/>
          <a:lstStyle>
            <a:lvl1pPr>
              <a:defRPr/>
            </a:lvl1pPr>
          </a:lstStyle>
          <a:p>
            <a:pPr lvl="0"/>
            <a:fld id="{79F64269-74EF-4BD0-A325-9E89C8B727E0}" type="datetime1">
              <a:rPr lang="sv-SE"/>
              <a:pPr lvl="0"/>
              <a:t>2022-03-22</a:t>
            </a:fld>
            <a:endParaRPr lang="sv-SE"/>
          </a:p>
        </p:txBody>
      </p:sp>
      <p:sp>
        <p:nvSpPr>
          <p:cNvPr id="8" name="Platshållare för sidfot 7">
            <a:extLst>
              <a:ext uri="{FF2B5EF4-FFF2-40B4-BE49-F238E27FC236}">
                <a16:creationId xmlns:a16="http://schemas.microsoft.com/office/drawing/2014/main" id="{4E3AD8FD-7332-4606-BC9C-DE21EC9975BB}"/>
              </a:ext>
            </a:extLst>
          </p:cNvPr>
          <p:cNvSpPr txBox="1">
            <a:spLocks noGrp="1"/>
          </p:cNvSpPr>
          <p:nvPr>
            <p:ph type="ftr" sz="quarter" idx="9"/>
          </p:nvPr>
        </p:nvSpPr>
        <p:spPr/>
        <p:txBody>
          <a:bodyPr/>
          <a:lstStyle>
            <a:lvl1pPr>
              <a:defRPr/>
            </a:lvl1pPr>
          </a:lstStyle>
          <a:p>
            <a:pPr lvl="0"/>
            <a:endParaRPr lang="sv-SE"/>
          </a:p>
        </p:txBody>
      </p:sp>
      <p:sp>
        <p:nvSpPr>
          <p:cNvPr id="9" name="Platshållare för bildnummer 8">
            <a:extLst>
              <a:ext uri="{FF2B5EF4-FFF2-40B4-BE49-F238E27FC236}">
                <a16:creationId xmlns:a16="http://schemas.microsoft.com/office/drawing/2014/main" id="{F9C24A3D-0A79-4FF8-9FA2-2B0D2A781514}"/>
              </a:ext>
            </a:extLst>
          </p:cNvPr>
          <p:cNvSpPr txBox="1">
            <a:spLocks noGrp="1"/>
          </p:cNvSpPr>
          <p:nvPr>
            <p:ph type="sldNum" sz="quarter" idx="8"/>
          </p:nvPr>
        </p:nvSpPr>
        <p:spPr/>
        <p:txBody>
          <a:bodyPr/>
          <a:lstStyle>
            <a:lvl1pPr>
              <a:defRPr/>
            </a:lvl1pPr>
          </a:lstStyle>
          <a:p>
            <a:pPr lvl="0"/>
            <a:fld id="{FBCDBFFE-4529-4B8A-9786-E6C65B051B71}" type="slidenum">
              <a:t>‹#›</a:t>
            </a:fld>
            <a:endParaRPr lang="sv-SE"/>
          </a:p>
        </p:txBody>
      </p:sp>
    </p:spTree>
    <p:extLst>
      <p:ext uri="{BB962C8B-B14F-4D97-AF65-F5344CB8AC3E}">
        <p14:creationId xmlns:p14="http://schemas.microsoft.com/office/powerpoint/2010/main" val="356009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2D4A69-EA3A-4891-AFA0-1377CCBEF18D}"/>
              </a:ext>
            </a:extLst>
          </p:cNvPr>
          <p:cNvSpPr txBox="1">
            <a:spLocks noGrp="1"/>
          </p:cNvSpPr>
          <p:nvPr>
            <p:ph type="title"/>
          </p:nvPr>
        </p:nvSpPr>
        <p:spPr/>
        <p:txBody>
          <a:bodyPr/>
          <a:lstStyle>
            <a:lvl1pPr>
              <a:defRPr/>
            </a:lvl1pPr>
          </a:lstStyle>
          <a:p>
            <a:pPr lvl="0"/>
            <a:r>
              <a:rPr lang="sv-SE"/>
              <a:t>Klicka här för att ändra mall för rubrikformat</a:t>
            </a:r>
          </a:p>
        </p:txBody>
      </p:sp>
      <p:sp>
        <p:nvSpPr>
          <p:cNvPr id="3" name="Platshållare för datum 2">
            <a:extLst>
              <a:ext uri="{FF2B5EF4-FFF2-40B4-BE49-F238E27FC236}">
                <a16:creationId xmlns:a16="http://schemas.microsoft.com/office/drawing/2014/main" id="{82F760C6-F11D-4C79-B651-D4F90D71D150}"/>
              </a:ext>
            </a:extLst>
          </p:cNvPr>
          <p:cNvSpPr txBox="1">
            <a:spLocks noGrp="1"/>
          </p:cNvSpPr>
          <p:nvPr>
            <p:ph type="dt" sz="half" idx="7"/>
          </p:nvPr>
        </p:nvSpPr>
        <p:spPr/>
        <p:txBody>
          <a:bodyPr/>
          <a:lstStyle>
            <a:lvl1pPr>
              <a:defRPr/>
            </a:lvl1pPr>
          </a:lstStyle>
          <a:p>
            <a:pPr lvl="0"/>
            <a:fld id="{4DBE33E1-2E7A-4192-B6B5-FC0D714E23B0}" type="datetime1">
              <a:rPr lang="sv-SE"/>
              <a:pPr lvl="0"/>
              <a:t>2022-03-22</a:t>
            </a:fld>
            <a:endParaRPr lang="sv-SE"/>
          </a:p>
        </p:txBody>
      </p:sp>
      <p:sp>
        <p:nvSpPr>
          <p:cNvPr id="4" name="Platshållare för sidfot 3">
            <a:extLst>
              <a:ext uri="{FF2B5EF4-FFF2-40B4-BE49-F238E27FC236}">
                <a16:creationId xmlns:a16="http://schemas.microsoft.com/office/drawing/2014/main" id="{8C9BEB6B-286B-4DA7-8B80-45010A373295}"/>
              </a:ext>
            </a:extLst>
          </p:cNvPr>
          <p:cNvSpPr txBox="1">
            <a:spLocks noGrp="1"/>
          </p:cNvSpPr>
          <p:nvPr>
            <p:ph type="ftr" sz="quarter" idx="9"/>
          </p:nvPr>
        </p:nvSpPr>
        <p:spPr/>
        <p:txBody>
          <a:bodyPr/>
          <a:lstStyle>
            <a:lvl1pPr>
              <a:defRPr/>
            </a:lvl1pPr>
          </a:lstStyle>
          <a:p>
            <a:pPr lvl="0"/>
            <a:endParaRPr lang="sv-SE"/>
          </a:p>
        </p:txBody>
      </p:sp>
      <p:sp>
        <p:nvSpPr>
          <p:cNvPr id="5" name="Platshållare för bildnummer 4">
            <a:extLst>
              <a:ext uri="{FF2B5EF4-FFF2-40B4-BE49-F238E27FC236}">
                <a16:creationId xmlns:a16="http://schemas.microsoft.com/office/drawing/2014/main" id="{1B03263C-339A-4790-BC18-67126B244447}"/>
              </a:ext>
            </a:extLst>
          </p:cNvPr>
          <p:cNvSpPr txBox="1">
            <a:spLocks noGrp="1"/>
          </p:cNvSpPr>
          <p:nvPr>
            <p:ph type="sldNum" sz="quarter" idx="8"/>
          </p:nvPr>
        </p:nvSpPr>
        <p:spPr/>
        <p:txBody>
          <a:bodyPr/>
          <a:lstStyle>
            <a:lvl1pPr>
              <a:defRPr/>
            </a:lvl1pPr>
          </a:lstStyle>
          <a:p>
            <a:pPr lvl="0"/>
            <a:fld id="{898FBB96-6F7E-4A21-BD7A-083C07D42856}" type="slidenum">
              <a:t>‹#›</a:t>
            </a:fld>
            <a:endParaRPr lang="sv-SE"/>
          </a:p>
        </p:txBody>
      </p:sp>
    </p:spTree>
    <p:extLst>
      <p:ext uri="{BB962C8B-B14F-4D97-AF65-F5344CB8AC3E}">
        <p14:creationId xmlns:p14="http://schemas.microsoft.com/office/powerpoint/2010/main" val="339212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ECE82B57-0708-46DB-B4B7-63400E5182EC}"/>
              </a:ext>
            </a:extLst>
          </p:cNvPr>
          <p:cNvSpPr txBox="1">
            <a:spLocks noGrp="1"/>
          </p:cNvSpPr>
          <p:nvPr>
            <p:ph type="dt" sz="half" idx="7"/>
          </p:nvPr>
        </p:nvSpPr>
        <p:spPr/>
        <p:txBody>
          <a:bodyPr/>
          <a:lstStyle>
            <a:lvl1pPr>
              <a:defRPr/>
            </a:lvl1pPr>
          </a:lstStyle>
          <a:p>
            <a:pPr lvl="0"/>
            <a:fld id="{B34FC56B-3A12-440A-B402-632850E2063D}" type="datetime1">
              <a:rPr lang="sv-SE"/>
              <a:pPr lvl="0"/>
              <a:t>2022-03-22</a:t>
            </a:fld>
            <a:endParaRPr lang="sv-SE"/>
          </a:p>
        </p:txBody>
      </p:sp>
      <p:sp>
        <p:nvSpPr>
          <p:cNvPr id="3" name="Platshållare för sidfot 2">
            <a:extLst>
              <a:ext uri="{FF2B5EF4-FFF2-40B4-BE49-F238E27FC236}">
                <a16:creationId xmlns:a16="http://schemas.microsoft.com/office/drawing/2014/main" id="{BC90D2C3-06D3-44E3-9ECB-8BC05F1B4C18}"/>
              </a:ext>
            </a:extLst>
          </p:cNvPr>
          <p:cNvSpPr txBox="1">
            <a:spLocks noGrp="1"/>
          </p:cNvSpPr>
          <p:nvPr>
            <p:ph type="ftr" sz="quarter" idx="9"/>
          </p:nvPr>
        </p:nvSpPr>
        <p:spPr/>
        <p:txBody>
          <a:bodyPr/>
          <a:lstStyle>
            <a:lvl1pPr>
              <a:defRPr/>
            </a:lvl1pPr>
          </a:lstStyle>
          <a:p>
            <a:pPr lvl="0"/>
            <a:endParaRPr lang="sv-SE"/>
          </a:p>
        </p:txBody>
      </p:sp>
      <p:sp>
        <p:nvSpPr>
          <p:cNvPr id="4" name="Platshållare för bildnummer 3">
            <a:extLst>
              <a:ext uri="{FF2B5EF4-FFF2-40B4-BE49-F238E27FC236}">
                <a16:creationId xmlns:a16="http://schemas.microsoft.com/office/drawing/2014/main" id="{220ABB9F-E46F-46A5-A7AA-263D4897065B}"/>
              </a:ext>
            </a:extLst>
          </p:cNvPr>
          <p:cNvSpPr txBox="1">
            <a:spLocks noGrp="1"/>
          </p:cNvSpPr>
          <p:nvPr>
            <p:ph type="sldNum" sz="quarter" idx="8"/>
          </p:nvPr>
        </p:nvSpPr>
        <p:spPr/>
        <p:txBody>
          <a:bodyPr/>
          <a:lstStyle>
            <a:lvl1pPr>
              <a:defRPr/>
            </a:lvl1pPr>
          </a:lstStyle>
          <a:p>
            <a:pPr lvl="0"/>
            <a:fld id="{DB027BAE-2766-4C75-9FEE-70FCAADFE57B}" type="slidenum">
              <a:t>‹#›</a:t>
            </a:fld>
            <a:endParaRPr lang="sv-SE"/>
          </a:p>
        </p:txBody>
      </p:sp>
    </p:spTree>
    <p:extLst>
      <p:ext uri="{BB962C8B-B14F-4D97-AF65-F5344CB8AC3E}">
        <p14:creationId xmlns:p14="http://schemas.microsoft.com/office/powerpoint/2010/main" val="2966542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37CDCE9-1ED3-40A9-A8CC-AE41975E64AE}"/>
              </a:ext>
            </a:extLst>
          </p:cNvPr>
          <p:cNvSpPr txBox="1">
            <a:spLocks noGrp="1"/>
          </p:cNvSpPr>
          <p:nvPr>
            <p:ph type="title"/>
          </p:nvPr>
        </p:nvSpPr>
        <p:spPr>
          <a:xfrm>
            <a:off x="839784" y="457200"/>
            <a:ext cx="3932240" cy="1600200"/>
          </a:xfrm>
        </p:spPr>
        <p:txBody>
          <a:bodyPr anchor="b"/>
          <a:lstStyle>
            <a:lvl1pPr>
              <a:defRPr sz="3200"/>
            </a:lvl1pPr>
          </a:lstStyle>
          <a:p>
            <a:pPr lvl="0"/>
            <a:r>
              <a:rPr lang="sv-SE"/>
              <a:t>Klicka här för att ändra mall för rubrikformat</a:t>
            </a:r>
          </a:p>
        </p:txBody>
      </p:sp>
      <p:sp>
        <p:nvSpPr>
          <p:cNvPr id="3" name="Platshållare för innehåll 2">
            <a:extLst>
              <a:ext uri="{FF2B5EF4-FFF2-40B4-BE49-F238E27FC236}">
                <a16:creationId xmlns:a16="http://schemas.microsoft.com/office/drawing/2014/main" id="{DF457145-CAD0-46BC-8AA6-4AE54916CF8E}"/>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41BB571B-ECB7-4F06-BA7C-8A88111CF8B5}"/>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FFB17AB8-FE1C-482F-AA84-7E261E252104}"/>
              </a:ext>
            </a:extLst>
          </p:cNvPr>
          <p:cNvSpPr txBox="1">
            <a:spLocks noGrp="1"/>
          </p:cNvSpPr>
          <p:nvPr>
            <p:ph type="dt" sz="half" idx="7"/>
          </p:nvPr>
        </p:nvSpPr>
        <p:spPr/>
        <p:txBody>
          <a:bodyPr/>
          <a:lstStyle>
            <a:lvl1pPr>
              <a:defRPr/>
            </a:lvl1pPr>
          </a:lstStyle>
          <a:p>
            <a:pPr lvl="0"/>
            <a:fld id="{EF7D87C2-2B92-475C-8E0D-F773F4390A36}" type="datetime1">
              <a:rPr lang="sv-SE"/>
              <a:pPr lvl="0"/>
              <a:t>2022-03-22</a:t>
            </a:fld>
            <a:endParaRPr lang="sv-SE"/>
          </a:p>
        </p:txBody>
      </p:sp>
      <p:sp>
        <p:nvSpPr>
          <p:cNvPr id="6" name="Platshållare för sidfot 5">
            <a:extLst>
              <a:ext uri="{FF2B5EF4-FFF2-40B4-BE49-F238E27FC236}">
                <a16:creationId xmlns:a16="http://schemas.microsoft.com/office/drawing/2014/main" id="{F7735BD1-DDA5-4D7A-8577-2CE08349366C}"/>
              </a:ext>
            </a:extLst>
          </p:cNvPr>
          <p:cNvSpPr txBox="1">
            <a:spLocks noGrp="1"/>
          </p:cNvSpPr>
          <p:nvPr>
            <p:ph type="ftr" sz="quarter" idx="9"/>
          </p:nvPr>
        </p:nvSpPr>
        <p:spPr/>
        <p:txBody>
          <a:bodyPr/>
          <a:lstStyle>
            <a:lvl1pPr>
              <a:defRPr/>
            </a:lvl1pPr>
          </a:lstStyle>
          <a:p>
            <a:pPr lvl="0"/>
            <a:endParaRPr lang="sv-SE"/>
          </a:p>
        </p:txBody>
      </p:sp>
      <p:sp>
        <p:nvSpPr>
          <p:cNvPr id="7" name="Platshållare för bildnummer 6">
            <a:extLst>
              <a:ext uri="{FF2B5EF4-FFF2-40B4-BE49-F238E27FC236}">
                <a16:creationId xmlns:a16="http://schemas.microsoft.com/office/drawing/2014/main" id="{58682E60-2C89-4D3C-AF5A-E56944543358}"/>
              </a:ext>
            </a:extLst>
          </p:cNvPr>
          <p:cNvSpPr txBox="1">
            <a:spLocks noGrp="1"/>
          </p:cNvSpPr>
          <p:nvPr>
            <p:ph type="sldNum" sz="quarter" idx="8"/>
          </p:nvPr>
        </p:nvSpPr>
        <p:spPr/>
        <p:txBody>
          <a:bodyPr/>
          <a:lstStyle>
            <a:lvl1pPr>
              <a:defRPr/>
            </a:lvl1pPr>
          </a:lstStyle>
          <a:p>
            <a:pPr lvl="0"/>
            <a:fld id="{A67A5889-F99A-45E9-AF59-9660C144FA90}" type="slidenum">
              <a:t>‹#›</a:t>
            </a:fld>
            <a:endParaRPr lang="sv-SE"/>
          </a:p>
        </p:txBody>
      </p:sp>
    </p:spTree>
    <p:extLst>
      <p:ext uri="{BB962C8B-B14F-4D97-AF65-F5344CB8AC3E}">
        <p14:creationId xmlns:p14="http://schemas.microsoft.com/office/powerpoint/2010/main" val="248118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8E7F5E1-7B93-48BE-9FA9-4EAF1A12D141}"/>
              </a:ext>
            </a:extLst>
          </p:cNvPr>
          <p:cNvSpPr txBox="1">
            <a:spLocks noGrp="1"/>
          </p:cNvSpPr>
          <p:nvPr>
            <p:ph type="title"/>
          </p:nvPr>
        </p:nvSpPr>
        <p:spPr>
          <a:xfrm>
            <a:off x="839784" y="457200"/>
            <a:ext cx="3932240" cy="1600200"/>
          </a:xfrm>
        </p:spPr>
        <p:txBody>
          <a:bodyPr anchor="b"/>
          <a:lstStyle>
            <a:lvl1pPr>
              <a:defRPr sz="3200"/>
            </a:lvl1pPr>
          </a:lstStyle>
          <a:p>
            <a:pPr lvl="0"/>
            <a:r>
              <a:rPr lang="sv-SE"/>
              <a:t>Klicka här för att ändra mall för rubrikformat</a:t>
            </a:r>
          </a:p>
        </p:txBody>
      </p:sp>
      <p:sp>
        <p:nvSpPr>
          <p:cNvPr id="3" name="Platshållare för bild 2">
            <a:extLst>
              <a:ext uri="{FF2B5EF4-FFF2-40B4-BE49-F238E27FC236}">
                <a16:creationId xmlns:a16="http://schemas.microsoft.com/office/drawing/2014/main" id="{80EE1E5C-03A1-42F5-A27C-9BA938FF802A}"/>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sv-SE"/>
          </a:p>
        </p:txBody>
      </p:sp>
      <p:sp>
        <p:nvSpPr>
          <p:cNvPr id="4" name="Platshållare för text 3">
            <a:extLst>
              <a:ext uri="{FF2B5EF4-FFF2-40B4-BE49-F238E27FC236}">
                <a16:creationId xmlns:a16="http://schemas.microsoft.com/office/drawing/2014/main" id="{DE981A61-6BB8-4B13-81B1-B9EC35F452C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BDAC0305-524A-40AC-96A7-3892B710A77E}"/>
              </a:ext>
            </a:extLst>
          </p:cNvPr>
          <p:cNvSpPr txBox="1">
            <a:spLocks noGrp="1"/>
          </p:cNvSpPr>
          <p:nvPr>
            <p:ph type="dt" sz="half" idx="7"/>
          </p:nvPr>
        </p:nvSpPr>
        <p:spPr/>
        <p:txBody>
          <a:bodyPr/>
          <a:lstStyle>
            <a:lvl1pPr>
              <a:defRPr/>
            </a:lvl1pPr>
          </a:lstStyle>
          <a:p>
            <a:pPr lvl="0"/>
            <a:fld id="{C56CEAB3-35AB-4B89-B568-02C3017DE48A}" type="datetime1">
              <a:rPr lang="sv-SE"/>
              <a:pPr lvl="0"/>
              <a:t>2022-03-22</a:t>
            </a:fld>
            <a:endParaRPr lang="sv-SE"/>
          </a:p>
        </p:txBody>
      </p:sp>
      <p:sp>
        <p:nvSpPr>
          <p:cNvPr id="6" name="Platshållare för sidfot 5">
            <a:extLst>
              <a:ext uri="{FF2B5EF4-FFF2-40B4-BE49-F238E27FC236}">
                <a16:creationId xmlns:a16="http://schemas.microsoft.com/office/drawing/2014/main" id="{8E6051BD-F74A-4508-9247-666D5541FBBA}"/>
              </a:ext>
            </a:extLst>
          </p:cNvPr>
          <p:cNvSpPr txBox="1">
            <a:spLocks noGrp="1"/>
          </p:cNvSpPr>
          <p:nvPr>
            <p:ph type="ftr" sz="quarter" idx="9"/>
          </p:nvPr>
        </p:nvSpPr>
        <p:spPr/>
        <p:txBody>
          <a:bodyPr/>
          <a:lstStyle>
            <a:lvl1pPr>
              <a:defRPr/>
            </a:lvl1pPr>
          </a:lstStyle>
          <a:p>
            <a:pPr lvl="0"/>
            <a:endParaRPr lang="sv-SE"/>
          </a:p>
        </p:txBody>
      </p:sp>
      <p:sp>
        <p:nvSpPr>
          <p:cNvPr id="7" name="Platshållare för bildnummer 6">
            <a:extLst>
              <a:ext uri="{FF2B5EF4-FFF2-40B4-BE49-F238E27FC236}">
                <a16:creationId xmlns:a16="http://schemas.microsoft.com/office/drawing/2014/main" id="{286CB507-19E4-49FE-97BD-4C1654A3EE2A}"/>
              </a:ext>
            </a:extLst>
          </p:cNvPr>
          <p:cNvSpPr txBox="1">
            <a:spLocks noGrp="1"/>
          </p:cNvSpPr>
          <p:nvPr>
            <p:ph type="sldNum" sz="quarter" idx="8"/>
          </p:nvPr>
        </p:nvSpPr>
        <p:spPr/>
        <p:txBody>
          <a:bodyPr/>
          <a:lstStyle>
            <a:lvl1pPr>
              <a:defRPr/>
            </a:lvl1pPr>
          </a:lstStyle>
          <a:p>
            <a:pPr lvl="0"/>
            <a:fld id="{22B1DE54-7B1B-4D90-A9F2-01DFD59B2E96}" type="slidenum">
              <a:t>‹#›</a:t>
            </a:fld>
            <a:endParaRPr lang="sv-SE"/>
          </a:p>
        </p:txBody>
      </p:sp>
    </p:spTree>
    <p:extLst>
      <p:ext uri="{BB962C8B-B14F-4D97-AF65-F5344CB8AC3E}">
        <p14:creationId xmlns:p14="http://schemas.microsoft.com/office/powerpoint/2010/main" val="325659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702008B8-F289-4D04-A0D4-2CFA96711E5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sv-SE"/>
              <a:t>Klicka här för att ändra mall för rubrikformat</a:t>
            </a:r>
          </a:p>
        </p:txBody>
      </p:sp>
      <p:sp>
        <p:nvSpPr>
          <p:cNvPr id="3" name="Platshållare för text 2">
            <a:extLst>
              <a:ext uri="{FF2B5EF4-FFF2-40B4-BE49-F238E27FC236}">
                <a16:creationId xmlns:a16="http://schemas.microsoft.com/office/drawing/2014/main" id="{2156C76E-BC82-4CEE-B0D8-7D88012C1DA4}"/>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A3FDC09C-4900-4225-A52E-E4EAD661389E}"/>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sv-SE" sz="1200" b="0" i="0" u="none" strike="noStrike" kern="1200" cap="none" spc="0" baseline="0">
                <a:solidFill>
                  <a:srgbClr val="898989"/>
                </a:solidFill>
                <a:uFillTx/>
                <a:latin typeface="Calibri"/>
              </a:defRPr>
            </a:lvl1pPr>
          </a:lstStyle>
          <a:p>
            <a:pPr lvl="0"/>
            <a:fld id="{CEF0A0CE-0999-4EF3-8D0C-03B99923B4D9}" type="datetime1">
              <a:rPr lang="sv-SE"/>
              <a:pPr lvl="0"/>
              <a:t>2022-03-22</a:t>
            </a:fld>
            <a:endParaRPr lang="sv-SE"/>
          </a:p>
        </p:txBody>
      </p:sp>
      <p:sp>
        <p:nvSpPr>
          <p:cNvPr id="5" name="Platshållare för sidfot 4">
            <a:extLst>
              <a:ext uri="{FF2B5EF4-FFF2-40B4-BE49-F238E27FC236}">
                <a16:creationId xmlns:a16="http://schemas.microsoft.com/office/drawing/2014/main" id="{39D95B92-4345-4987-A721-F5B914B9D67E}"/>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sv-SE" sz="1200" b="0" i="0" u="none" strike="noStrike" kern="1200" cap="none" spc="0" baseline="0">
                <a:solidFill>
                  <a:srgbClr val="898989"/>
                </a:solidFill>
                <a:uFillTx/>
                <a:latin typeface="Calibri"/>
              </a:defRPr>
            </a:lvl1pPr>
          </a:lstStyle>
          <a:p>
            <a:pPr lvl="0"/>
            <a:endParaRPr lang="sv-SE"/>
          </a:p>
        </p:txBody>
      </p:sp>
      <p:sp>
        <p:nvSpPr>
          <p:cNvPr id="6" name="Platshållare för bildnummer 5">
            <a:extLst>
              <a:ext uri="{FF2B5EF4-FFF2-40B4-BE49-F238E27FC236}">
                <a16:creationId xmlns:a16="http://schemas.microsoft.com/office/drawing/2014/main" id="{C4CACCC1-535A-4876-85AE-8037918E145D}"/>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sv-SE" sz="1200" b="0" i="0" u="none" strike="noStrike" kern="1200" cap="none" spc="0" baseline="0">
                <a:solidFill>
                  <a:srgbClr val="898989"/>
                </a:solidFill>
                <a:uFillTx/>
                <a:latin typeface="Calibri"/>
              </a:defRPr>
            </a:lvl1pPr>
          </a:lstStyle>
          <a:p>
            <a:pPr lvl="0"/>
            <a:fld id="{A9D88121-AF43-4346-8F64-E6A0B411C9A9}" type="slidenum">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0" marR="0" lvl="0" indent="0" algn="l" defTabSz="914400" rtl="0" fontAlgn="auto" hangingPunct="1">
        <a:lnSpc>
          <a:spcPct val="90000"/>
        </a:lnSpc>
        <a:spcBef>
          <a:spcPts val="0"/>
        </a:spcBef>
        <a:spcAft>
          <a:spcPts val="0"/>
        </a:spcAft>
        <a:buNone/>
        <a:tabLst/>
        <a:defRPr lang="sv-SE"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sv-SE"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sv-SE"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sv-SE"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sv-SE"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sv-SE"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nqst"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scm.com/book/en/v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2942">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1163C478-A05F-4E63-A80D-67B1C5486394}"/>
              </a:ext>
            </a:extLst>
          </p:cNvPr>
          <p:cNvSpPr txBox="1"/>
          <p:nvPr/>
        </p:nvSpPr>
        <p:spPr>
          <a:xfrm>
            <a:off x="370085" y="6063075"/>
            <a:ext cx="3475762" cy="369335"/>
          </a:xfrm>
          <a:prstGeom prst="rect">
            <a:avLst/>
          </a:prstGeom>
          <a:noFill/>
          <a:ln cap="flat">
            <a:noFill/>
          </a:ln>
        </p:spPr>
        <p:txBody>
          <a:bodyPr vert="horz" wrap="square" lIns="0" tIns="0" rIns="0" bIns="0" anchor="t" anchorCtr="0" compatLnSpc="1">
            <a:spAutoFit/>
          </a:bodyPr>
          <a:lstStyle/>
          <a:p>
            <a:pPr marL="0" marR="0" lvl="0" indent="0" algn="l" defTabSz="914445"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0" cap="none" spc="0" baseline="0">
                <a:solidFill>
                  <a:srgbClr val="FFFFFF"/>
                </a:solidFill>
                <a:uFillTx/>
                <a:latin typeface="Overpass Regular"/>
                <a:ea typeface="Overpass Regular"/>
                <a:cs typeface="Overpass Regular"/>
              </a:rPr>
              <a:t>Roland Ronquist</a:t>
            </a:r>
          </a:p>
          <a:p>
            <a:pPr marL="0" marR="0" lvl="0" indent="0" algn="l" defTabSz="914445"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000" b="0" i="0" u="none" strike="noStrike" kern="0" cap="none" spc="0" baseline="0">
              <a:solidFill>
                <a:srgbClr val="FFFFFF"/>
              </a:solidFill>
              <a:uFillTx/>
              <a:latin typeface="Overpass Regular"/>
              <a:ea typeface="Overpass Regular"/>
              <a:cs typeface="Overpass Regular"/>
            </a:endParaRPr>
          </a:p>
        </p:txBody>
      </p:sp>
      <p:sp>
        <p:nvSpPr>
          <p:cNvPr id="3" name="textruta 4">
            <a:extLst>
              <a:ext uri="{FF2B5EF4-FFF2-40B4-BE49-F238E27FC236}">
                <a16:creationId xmlns:a16="http://schemas.microsoft.com/office/drawing/2014/main" id="{31C4D487-8327-4671-9C30-CCF96B085E29}"/>
              </a:ext>
            </a:extLst>
          </p:cNvPr>
          <p:cNvSpPr txBox="1"/>
          <p:nvPr/>
        </p:nvSpPr>
        <p:spPr>
          <a:xfrm>
            <a:off x="818708" y="691112"/>
            <a:ext cx="10685724" cy="2031321"/>
          </a:xfrm>
          <a:prstGeom prst="rect">
            <a:avLst/>
          </a:prstGeom>
          <a:noFill/>
          <a:ln cap="flat">
            <a:noFill/>
          </a:ln>
        </p:spPr>
        <p:txBody>
          <a:bodyPr vert="horz" wrap="square" lIns="0" tIns="0" rIns="0" bIns="0" anchor="t" anchorCtr="0" compatLnSpc="1">
            <a:spAutoFit/>
          </a:bodyPr>
          <a:lstStyle/>
          <a:p>
            <a:pPr marL="0" marR="0" lvl="0" indent="0" algn="l" defTabSz="914445"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sv-SE" sz="2200" b="0" i="0" u="none" strike="noStrike" kern="0" cap="none" spc="0" baseline="0" dirty="0" err="1">
                <a:solidFill>
                  <a:srgbClr val="000000"/>
                </a:solidFill>
                <a:uFillTx/>
                <a:latin typeface="Calibri"/>
                <a:ea typeface="Overpass Regular"/>
                <a:cs typeface="Overpass Regular"/>
              </a:rPr>
              <a:t>git</a:t>
            </a:r>
            <a:r>
              <a:rPr lang="sv-SE" sz="2200" b="0" i="0" u="none" strike="noStrike" kern="0" cap="none" spc="0" baseline="0" dirty="0">
                <a:solidFill>
                  <a:srgbClr val="000000"/>
                </a:solidFill>
                <a:uFillTx/>
                <a:latin typeface="Calibri"/>
                <a:ea typeface="Overpass Regular"/>
                <a:cs typeface="Overpass Regular"/>
              </a:rPr>
              <a:t> introduktion</a:t>
            </a:r>
          </a:p>
          <a:p>
            <a:pPr marL="0" marR="0" lvl="0" indent="0" algn="l" defTabSz="914445"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sv-SE" sz="2200" b="0" i="0" u="none" strike="noStrike" kern="0" cap="none" spc="0" baseline="0" dirty="0">
                <a:solidFill>
                  <a:srgbClr val="000000"/>
                </a:solidFill>
                <a:uFillTx/>
                <a:latin typeface="Calibri"/>
                <a:ea typeface="Overpass Regular"/>
                <a:cs typeface="Overpass Regular"/>
              </a:rPr>
              <a:t>Del 2 av 4</a:t>
            </a:r>
          </a:p>
          <a:p>
            <a:pPr marL="0" marR="0" lvl="0" indent="0" algn="l" defTabSz="914445"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sv-SE" sz="2200" b="0" i="0" u="none" strike="noStrike" kern="0" cap="none" spc="0" baseline="0" dirty="0">
              <a:solidFill>
                <a:srgbClr val="000000"/>
              </a:solidFill>
              <a:uFillTx/>
              <a:latin typeface="Calibri"/>
              <a:ea typeface="Overpass Regular"/>
              <a:cs typeface="Overpass Regular"/>
            </a:endParaRPr>
          </a:p>
          <a:p>
            <a:pPr marL="0" marR="0" lvl="0" indent="0" algn="l" defTabSz="914445"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sv-SE" sz="2200" b="0" i="0" u="none" strike="noStrike" kern="0" cap="none" spc="0" baseline="0" dirty="0">
                <a:solidFill>
                  <a:srgbClr val="000000"/>
                </a:solidFill>
                <a:uFillTx/>
                <a:latin typeface="Calibri"/>
                <a:ea typeface="Overpass Regular"/>
                <a:cs typeface="Overpass Regular"/>
                <a:hlinkClick r:id="rId3"/>
              </a:rPr>
              <a:t>https://github.com/Rnqst</a:t>
            </a:r>
            <a:endParaRPr lang="sv-SE" sz="2200" b="0" i="0" u="none" strike="noStrike" kern="0" cap="none" spc="0" baseline="0" dirty="0">
              <a:solidFill>
                <a:srgbClr val="000000"/>
              </a:solidFill>
              <a:uFillTx/>
              <a:latin typeface="Calibri"/>
              <a:ea typeface="Overpass Regular"/>
              <a:cs typeface="Overpass Regular"/>
            </a:endParaRPr>
          </a:p>
          <a:p>
            <a:pPr marL="0" marR="0" lvl="0" indent="0" algn="l" defTabSz="914445"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sv-SE" sz="2200" b="0" i="0" u="none" strike="noStrike" kern="0" cap="none" spc="0" baseline="0" dirty="0">
              <a:solidFill>
                <a:srgbClr val="000000"/>
              </a:solidFill>
              <a:uFillTx/>
              <a:latin typeface="Calibri"/>
              <a:ea typeface="Overpass Regular"/>
              <a:cs typeface="Overpass Regular"/>
            </a:endParaRPr>
          </a:p>
          <a:p>
            <a:pPr marL="0" marR="0" lvl="0" indent="0" algn="l" defTabSz="914445"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sv-SE" sz="2200" b="0" i="0" u="none" strike="noStrike" kern="0" cap="none" spc="0" baseline="0" dirty="0">
              <a:solidFill>
                <a:srgbClr val="000000"/>
              </a:solidFill>
              <a:uFillTx/>
              <a:latin typeface="Calibri"/>
              <a:ea typeface="Overpass Regular"/>
              <a:cs typeface="Overpass Regular"/>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name="Slide2992">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B37D103-4331-4949-A5C4-D8B4D4B8867B}"/>
              </a:ext>
            </a:extLst>
          </p:cNvPr>
          <p:cNvSpPr txBox="1">
            <a:spLocks noGrp="1"/>
          </p:cNvSpPr>
          <p:nvPr>
            <p:ph type="title"/>
          </p:nvPr>
        </p:nvSpPr>
        <p:spPr/>
        <p:txBody>
          <a:bodyPr/>
          <a:lstStyle/>
          <a:p>
            <a:pPr lvl="0"/>
            <a:r>
              <a:rPr lang="sv-SE" dirty="0"/>
              <a:t>Frågorna från igår</a:t>
            </a:r>
          </a:p>
        </p:txBody>
      </p:sp>
      <p:sp>
        <p:nvSpPr>
          <p:cNvPr id="3" name="Platshållare för innehåll 2">
            <a:extLst>
              <a:ext uri="{FF2B5EF4-FFF2-40B4-BE49-F238E27FC236}">
                <a16:creationId xmlns:a16="http://schemas.microsoft.com/office/drawing/2014/main" id="{32D4EF89-6ED0-4D4A-A4CC-A5E1A4E01806}"/>
              </a:ext>
            </a:extLst>
          </p:cNvPr>
          <p:cNvSpPr txBox="1">
            <a:spLocks noGrp="1"/>
          </p:cNvSpPr>
          <p:nvPr>
            <p:ph idx="1"/>
          </p:nvPr>
        </p:nvSpPr>
        <p:spPr>
          <a:xfrm>
            <a:off x="1005620" y="1786984"/>
            <a:ext cx="10515600" cy="4351336"/>
          </a:xfrm>
        </p:spPr>
        <p:txBody>
          <a:bodyPr/>
          <a:lstStyle/>
          <a:p>
            <a:pPr marL="0" lvl="0" indent="0">
              <a:buNone/>
            </a:pPr>
            <a:r>
              <a:rPr lang="sv-SE"/>
              <a:t>Tänk på följande frågor:</a:t>
            </a:r>
          </a:p>
          <a:p>
            <a:pPr marL="0" lvl="0" indent="0">
              <a:buNone/>
            </a:pPr>
            <a:r>
              <a:rPr lang="sv-SE"/>
              <a:t>Din gamla dator gick sönder men du hade checkat in all din kod på github innan. Har du då tappat information när du tittar på koden i din nya dator efter att ha checkat ut den där igen?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2999">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F5B4008-503B-4C55-9466-0BC948B815AC}"/>
              </a:ext>
            </a:extLst>
          </p:cNvPr>
          <p:cNvSpPr txBox="1">
            <a:spLocks noGrp="1"/>
          </p:cNvSpPr>
          <p:nvPr>
            <p:ph type="title"/>
          </p:nvPr>
        </p:nvSpPr>
        <p:spPr/>
        <p:txBody>
          <a:bodyPr/>
          <a:lstStyle/>
          <a:p>
            <a:pPr lvl="0"/>
            <a:r>
              <a:rPr lang="sv-SE" dirty="0"/>
              <a:t>Frågorna från igår</a:t>
            </a:r>
          </a:p>
        </p:txBody>
      </p:sp>
      <p:sp>
        <p:nvSpPr>
          <p:cNvPr id="3" name="Platshållare för innehåll 2">
            <a:extLst>
              <a:ext uri="{FF2B5EF4-FFF2-40B4-BE49-F238E27FC236}">
                <a16:creationId xmlns:a16="http://schemas.microsoft.com/office/drawing/2014/main" id="{68C90707-8F07-4F12-9D86-2EF185AF6A12}"/>
              </a:ext>
            </a:extLst>
          </p:cNvPr>
          <p:cNvSpPr txBox="1">
            <a:spLocks noGrp="1"/>
          </p:cNvSpPr>
          <p:nvPr>
            <p:ph idx="1"/>
          </p:nvPr>
        </p:nvSpPr>
        <p:spPr/>
        <p:txBody>
          <a:bodyPr/>
          <a:lstStyle/>
          <a:p>
            <a:pPr marL="0" lvl="0" indent="0">
              <a:buNone/>
            </a:pPr>
            <a:r>
              <a:rPr lang="sv-SE"/>
              <a:t>Om vi fortsätter frågan med att även github kraschar efter att du lyckats hämta ut koden till din nya dator. Vad finns det för möjlighet att då kopiera din kod till dina kollegor om github ligger nere?</a:t>
            </a:r>
          </a:p>
          <a:p>
            <a:pPr marL="0" lvl="0" indent="0">
              <a:buNone/>
            </a:pPr>
            <a:r>
              <a:rPr lang="sv-SE"/>
              <a:t>Om det går att kopiera till kollegorna, blir deras kopior då lika kompletta som om de tankat sakerna direkt från github?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3000">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75D225E-B85C-4C1E-AF84-8F788067E207}"/>
              </a:ext>
            </a:extLst>
          </p:cNvPr>
          <p:cNvSpPr txBox="1">
            <a:spLocks noGrp="1"/>
          </p:cNvSpPr>
          <p:nvPr>
            <p:ph type="title"/>
          </p:nvPr>
        </p:nvSpPr>
        <p:spPr/>
        <p:txBody>
          <a:bodyPr/>
          <a:lstStyle/>
          <a:p>
            <a:pPr lvl="0"/>
            <a:r>
              <a:rPr lang="sv-SE" dirty="0"/>
              <a:t>Frågorna från igår</a:t>
            </a:r>
          </a:p>
        </p:txBody>
      </p:sp>
      <p:sp>
        <p:nvSpPr>
          <p:cNvPr id="3" name="Platshållare för innehåll 2">
            <a:extLst>
              <a:ext uri="{FF2B5EF4-FFF2-40B4-BE49-F238E27FC236}">
                <a16:creationId xmlns:a16="http://schemas.microsoft.com/office/drawing/2014/main" id="{BC9364CA-FD10-4FAC-BEF5-1C6298945094}"/>
              </a:ext>
            </a:extLst>
          </p:cNvPr>
          <p:cNvSpPr txBox="1">
            <a:spLocks noGrp="1"/>
          </p:cNvSpPr>
          <p:nvPr>
            <p:ph idx="1"/>
          </p:nvPr>
        </p:nvSpPr>
        <p:spPr/>
        <p:txBody>
          <a:bodyPr/>
          <a:lstStyle/>
          <a:p>
            <a:pPr lvl="0"/>
            <a:r>
              <a:rPr lang="sv-SE"/>
              <a:t>Varför lägger så många upp sina program på github?</a:t>
            </a:r>
          </a:p>
          <a:p>
            <a:pPr lvl="0"/>
            <a:r>
              <a:rPr lang="sv-SE"/>
              <a:t>Är det inte bättre att sälja programmen och bli rik?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FB7C007-C033-4F5C-B181-1EEE4A6092F4}"/>
              </a:ext>
            </a:extLst>
          </p:cNvPr>
          <p:cNvSpPr>
            <a:spLocks noGrp="1"/>
          </p:cNvSpPr>
          <p:nvPr>
            <p:ph type="title"/>
          </p:nvPr>
        </p:nvSpPr>
        <p:spPr/>
        <p:txBody>
          <a:bodyPr/>
          <a:lstStyle/>
          <a:p>
            <a:r>
              <a:rPr lang="sv-SE" dirty="0"/>
              <a:t>Ett litet projekt</a:t>
            </a:r>
          </a:p>
        </p:txBody>
      </p:sp>
      <p:pic>
        <p:nvPicPr>
          <p:cNvPr id="1026" name="Picture 2" descr="Lagrar data som ändringar till en basversion av varje fil.">
            <a:extLst>
              <a:ext uri="{FF2B5EF4-FFF2-40B4-BE49-F238E27FC236}">
                <a16:creationId xmlns:a16="http://schemas.microsoft.com/office/drawing/2014/main" id="{2BA8B746-A114-4E62-A994-4D7E5F13B1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1285" y="1535509"/>
            <a:ext cx="9772854" cy="3786981"/>
          </a:xfrm>
          <a:prstGeom prst="rect">
            <a:avLst/>
          </a:prstGeom>
          <a:noFill/>
          <a:extLst>
            <a:ext uri="{909E8E84-426E-40DD-AFC4-6F175D3DCCD1}">
              <a14:hiddenFill xmlns:a14="http://schemas.microsoft.com/office/drawing/2010/main">
                <a:solidFill>
                  <a:srgbClr val="FFFFFF"/>
                </a:solidFill>
              </a14:hiddenFill>
            </a:ext>
          </a:extLst>
        </p:spPr>
      </p:pic>
      <p:sp>
        <p:nvSpPr>
          <p:cNvPr id="4" name="textruta 3">
            <a:extLst>
              <a:ext uri="{FF2B5EF4-FFF2-40B4-BE49-F238E27FC236}">
                <a16:creationId xmlns:a16="http://schemas.microsoft.com/office/drawing/2014/main" id="{62726A1B-750D-4743-969A-1514458A8C42}"/>
              </a:ext>
            </a:extLst>
          </p:cNvPr>
          <p:cNvSpPr txBox="1"/>
          <p:nvPr/>
        </p:nvSpPr>
        <p:spPr>
          <a:xfrm>
            <a:off x="981285" y="6135757"/>
            <a:ext cx="2297552" cy="369332"/>
          </a:xfrm>
          <a:prstGeom prst="rect">
            <a:avLst/>
          </a:prstGeom>
          <a:noFill/>
        </p:spPr>
        <p:txBody>
          <a:bodyPr wrap="none" rtlCol="0">
            <a:spAutoFit/>
          </a:bodyPr>
          <a:lstStyle/>
          <a:p>
            <a:r>
              <a:rPr lang="sv-SE" dirty="0"/>
              <a:t>Bild från boken Pro Git</a:t>
            </a:r>
          </a:p>
        </p:txBody>
      </p:sp>
    </p:spTree>
    <p:extLst>
      <p:ext uri="{BB962C8B-B14F-4D97-AF65-F5344CB8AC3E}">
        <p14:creationId xmlns:p14="http://schemas.microsoft.com/office/powerpoint/2010/main" val="844149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FB7C007-C033-4F5C-B181-1EEE4A6092F4}"/>
              </a:ext>
            </a:extLst>
          </p:cNvPr>
          <p:cNvSpPr>
            <a:spLocks noGrp="1"/>
          </p:cNvSpPr>
          <p:nvPr>
            <p:ph type="title"/>
          </p:nvPr>
        </p:nvSpPr>
        <p:spPr/>
        <p:txBody>
          <a:bodyPr/>
          <a:lstStyle/>
          <a:p>
            <a:r>
              <a:rPr lang="sv-SE" dirty="0"/>
              <a:t>Ett litet projekt</a:t>
            </a:r>
          </a:p>
        </p:txBody>
      </p:sp>
      <p:pic>
        <p:nvPicPr>
          <p:cNvPr id="2050" name="Picture 2" descr="Lagrar data som ögonblicksbilder av projektet över tid.">
            <a:extLst>
              <a:ext uri="{FF2B5EF4-FFF2-40B4-BE49-F238E27FC236}">
                <a16:creationId xmlns:a16="http://schemas.microsoft.com/office/drawing/2014/main" id="{2BC4BF04-CC12-4D23-98A4-3C38A86300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6" y="1690687"/>
            <a:ext cx="10141757" cy="4060755"/>
          </a:xfrm>
          <a:prstGeom prst="rect">
            <a:avLst/>
          </a:prstGeom>
          <a:noFill/>
          <a:extLst>
            <a:ext uri="{909E8E84-426E-40DD-AFC4-6F175D3DCCD1}">
              <a14:hiddenFill xmlns:a14="http://schemas.microsoft.com/office/drawing/2010/main">
                <a:solidFill>
                  <a:srgbClr val="FFFFFF"/>
                </a:solidFill>
              </a14:hiddenFill>
            </a:ext>
          </a:extLst>
        </p:spPr>
      </p:pic>
      <p:sp>
        <p:nvSpPr>
          <p:cNvPr id="4" name="textruta 3">
            <a:extLst>
              <a:ext uri="{FF2B5EF4-FFF2-40B4-BE49-F238E27FC236}">
                <a16:creationId xmlns:a16="http://schemas.microsoft.com/office/drawing/2014/main" id="{E4498D36-DCA9-4BA2-BE1D-267CC3C62AA7}"/>
              </a:ext>
            </a:extLst>
          </p:cNvPr>
          <p:cNvSpPr txBox="1"/>
          <p:nvPr/>
        </p:nvSpPr>
        <p:spPr>
          <a:xfrm>
            <a:off x="838196" y="6123539"/>
            <a:ext cx="1666995" cy="369332"/>
          </a:xfrm>
          <a:prstGeom prst="rect">
            <a:avLst/>
          </a:prstGeom>
          <a:noFill/>
        </p:spPr>
        <p:txBody>
          <a:bodyPr wrap="none" rtlCol="0">
            <a:spAutoFit/>
          </a:bodyPr>
          <a:lstStyle/>
          <a:p>
            <a:r>
              <a:rPr lang="sv-SE" dirty="0"/>
              <a:t>Bild från Pro Git</a:t>
            </a:r>
          </a:p>
        </p:txBody>
      </p:sp>
    </p:spTree>
    <p:extLst>
      <p:ext uri="{BB962C8B-B14F-4D97-AF65-F5344CB8AC3E}">
        <p14:creationId xmlns:p14="http://schemas.microsoft.com/office/powerpoint/2010/main" val="2992621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FB7C007-C033-4F5C-B181-1EEE4A6092F4}"/>
              </a:ext>
            </a:extLst>
          </p:cNvPr>
          <p:cNvSpPr>
            <a:spLocks noGrp="1"/>
          </p:cNvSpPr>
          <p:nvPr>
            <p:ph type="title"/>
          </p:nvPr>
        </p:nvSpPr>
        <p:spPr/>
        <p:txBody>
          <a:bodyPr/>
          <a:lstStyle/>
          <a:p>
            <a:r>
              <a:rPr lang="sv-SE" dirty="0"/>
              <a:t>Ett litet projekt</a:t>
            </a:r>
          </a:p>
        </p:txBody>
      </p:sp>
      <p:sp>
        <p:nvSpPr>
          <p:cNvPr id="3" name="Platshållare för innehåll 2">
            <a:extLst>
              <a:ext uri="{FF2B5EF4-FFF2-40B4-BE49-F238E27FC236}">
                <a16:creationId xmlns:a16="http://schemas.microsoft.com/office/drawing/2014/main" id="{56CEF651-2681-4A56-8600-FED3083BE50F}"/>
              </a:ext>
            </a:extLst>
          </p:cNvPr>
          <p:cNvSpPr>
            <a:spLocks noGrp="1"/>
          </p:cNvSpPr>
          <p:nvPr>
            <p:ph idx="1"/>
          </p:nvPr>
        </p:nvSpPr>
        <p:spPr/>
        <p:txBody>
          <a:bodyPr/>
          <a:lstStyle/>
          <a:p>
            <a:pPr marL="0" indent="0">
              <a:buNone/>
            </a:pPr>
            <a:r>
              <a:rPr lang="sv-SE" dirty="0"/>
              <a:t>Termer:</a:t>
            </a:r>
          </a:p>
          <a:p>
            <a:r>
              <a:rPr lang="sv-SE" dirty="0"/>
              <a:t>Sparad eller </a:t>
            </a:r>
            <a:r>
              <a:rPr lang="sv-SE" dirty="0" err="1"/>
              <a:t>commited</a:t>
            </a:r>
            <a:endParaRPr lang="sv-SE" dirty="0"/>
          </a:p>
          <a:p>
            <a:r>
              <a:rPr lang="sv-SE" dirty="0"/>
              <a:t>Ändrad eller </a:t>
            </a:r>
            <a:r>
              <a:rPr lang="sv-SE" dirty="0" err="1"/>
              <a:t>modified</a:t>
            </a:r>
            <a:endParaRPr lang="sv-SE" dirty="0"/>
          </a:p>
          <a:p>
            <a:r>
              <a:rPr lang="sv-SE" dirty="0"/>
              <a:t>Preparerad eller </a:t>
            </a:r>
            <a:r>
              <a:rPr lang="sv-SE" dirty="0" err="1"/>
              <a:t>staged</a:t>
            </a:r>
            <a:endParaRPr lang="sv-SE" dirty="0"/>
          </a:p>
        </p:txBody>
      </p:sp>
    </p:spTree>
    <p:extLst>
      <p:ext uri="{BB962C8B-B14F-4D97-AF65-F5344CB8AC3E}">
        <p14:creationId xmlns:p14="http://schemas.microsoft.com/office/powerpoint/2010/main" val="1641300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FB7C007-C033-4F5C-B181-1EEE4A6092F4}"/>
              </a:ext>
            </a:extLst>
          </p:cNvPr>
          <p:cNvSpPr>
            <a:spLocks noGrp="1"/>
          </p:cNvSpPr>
          <p:nvPr>
            <p:ph type="title"/>
          </p:nvPr>
        </p:nvSpPr>
        <p:spPr/>
        <p:txBody>
          <a:bodyPr/>
          <a:lstStyle/>
          <a:p>
            <a:r>
              <a:rPr lang="sv-SE" dirty="0"/>
              <a:t>Ett litet projekt</a:t>
            </a:r>
          </a:p>
        </p:txBody>
      </p:sp>
      <p:pic>
        <p:nvPicPr>
          <p:cNvPr id="3074" name="Picture 2" descr="Arbetsträdet, prepareringsytan och Gitkatalogen.">
            <a:extLst>
              <a:ext uri="{FF2B5EF4-FFF2-40B4-BE49-F238E27FC236}">
                <a16:creationId xmlns:a16="http://schemas.microsoft.com/office/drawing/2014/main" id="{650FB94A-1F2C-42A4-B59D-E240B92D61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6" y="1529970"/>
            <a:ext cx="8319055" cy="4585879"/>
          </a:xfrm>
          <a:prstGeom prst="rect">
            <a:avLst/>
          </a:prstGeom>
          <a:noFill/>
          <a:extLst>
            <a:ext uri="{909E8E84-426E-40DD-AFC4-6F175D3DCCD1}">
              <a14:hiddenFill xmlns:a14="http://schemas.microsoft.com/office/drawing/2010/main">
                <a:solidFill>
                  <a:srgbClr val="FFFFFF"/>
                </a:solidFill>
              </a14:hiddenFill>
            </a:ext>
          </a:extLst>
        </p:spPr>
      </p:pic>
      <p:sp>
        <p:nvSpPr>
          <p:cNvPr id="4" name="textruta 3">
            <a:extLst>
              <a:ext uri="{FF2B5EF4-FFF2-40B4-BE49-F238E27FC236}">
                <a16:creationId xmlns:a16="http://schemas.microsoft.com/office/drawing/2014/main" id="{A5C30011-72E1-48CE-BE4D-AC5088FB76B7}"/>
              </a:ext>
            </a:extLst>
          </p:cNvPr>
          <p:cNvSpPr txBox="1"/>
          <p:nvPr/>
        </p:nvSpPr>
        <p:spPr>
          <a:xfrm>
            <a:off x="838196" y="6308205"/>
            <a:ext cx="1666995" cy="369332"/>
          </a:xfrm>
          <a:prstGeom prst="rect">
            <a:avLst/>
          </a:prstGeom>
          <a:noFill/>
        </p:spPr>
        <p:txBody>
          <a:bodyPr wrap="none" rtlCol="0">
            <a:spAutoFit/>
          </a:bodyPr>
          <a:lstStyle/>
          <a:p>
            <a:r>
              <a:rPr lang="sv-SE" dirty="0"/>
              <a:t>Bild från Pro Git</a:t>
            </a:r>
          </a:p>
        </p:txBody>
      </p:sp>
    </p:spTree>
    <p:extLst>
      <p:ext uri="{BB962C8B-B14F-4D97-AF65-F5344CB8AC3E}">
        <p14:creationId xmlns:p14="http://schemas.microsoft.com/office/powerpoint/2010/main" val="511252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FB7C007-C033-4F5C-B181-1EEE4A6092F4}"/>
              </a:ext>
            </a:extLst>
          </p:cNvPr>
          <p:cNvSpPr>
            <a:spLocks noGrp="1"/>
          </p:cNvSpPr>
          <p:nvPr>
            <p:ph type="title"/>
          </p:nvPr>
        </p:nvSpPr>
        <p:spPr/>
        <p:txBody>
          <a:bodyPr/>
          <a:lstStyle/>
          <a:p>
            <a:r>
              <a:rPr lang="sv-SE" dirty="0"/>
              <a:t>Ett litet projekt</a:t>
            </a:r>
          </a:p>
        </p:txBody>
      </p:sp>
      <p:sp>
        <p:nvSpPr>
          <p:cNvPr id="3" name="Platshållare för innehåll 2">
            <a:extLst>
              <a:ext uri="{FF2B5EF4-FFF2-40B4-BE49-F238E27FC236}">
                <a16:creationId xmlns:a16="http://schemas.microsoft.com/office/drawing/2014/main" id="{56CEF651-2681-4A56-8600-FED3083BE50F}"/>
              </a:ext>
            </a:extLst>
          </p:cNvPr>
          <p:cNvSpPr>
            <a:spLocks noGrp="1"/>
          </p:cNvSpPr>
          <p:nvPr>
            <p:ph idx="1"/>
          </p:nvPr>
        </p:nvSpPr>
        <p:spPr>
          <a:xfrm>
            <a:off x="838197" y="5950226"/>
            <a:ext cx="3137456" cy="649357"/>
          </a:xfrm>
        </p:spPr>
        <p:txBody>
          <a:bodyPr/>
          <a:lstStyle/>
          <a:p>
            <a:pPr marL="0" indent="0">
              <a:buNone/>
            </a:pPr>
            <a:r>
              <a:rPr lang="sv-SE" dirty="0"/>
              <a:t>Bild från Pro Git</a:t>
            </a:r>
          </a:p>
        </p:txBody>
      </p:sp>
      <p:pic>
        <p:nvPicPr>
          <p:cNvPr id="4098" name="Picture 2" descr="Livscykeln för statusen hos dina filer.">
            <a:extLst>
              <a:ext uri="{FF2B5EF4-FFF2-40B4-BE49-F238E27FC236}">
                <a16:creationId xmlns:a16="http://schemas.microsoft.com/office/drawing/2014/main" id="{15E3DAD0-1AAA-44D2-8813-4C4C933EF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6" y="1539322"/>
            <a:ext cx="10267125" cy="4235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307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FB7C007-C033-4F5C-B181-1EEE4A6092F4}"/>
              </a:ext>
            </a:extLst>
          </p:cNvPr>
          <p:cNvSpPr>
            <a:spLocks noGrp="1"/>
          </p:cNvSpPr>
          <p:nvPr>
            <p:ph type="title"/>
          </p:nvPr>
        </p:nvSpPr>
        <p:spPr/>
        <p:txBody>
          <a:bodyPr/>
          <a:lstStyle/>
          <a:p>
            <a:r>
              <a:rPr lang="sv-SE" dirty="0"/>
              <a:t>Att utestänga filer</a:t>
            </a:r>
          </a:p>
        </p:txBody>
      </p:sp>
      <p:sp>
        <p:nvSpPr>
          <p:cNvPr id="3" name="Platshållare för innehåll 2">
            <a:extLst>
              <a:ext uri="{FF2B5EF4-FFF2-40B4-BE49-F238E27FC236}">
                <a16:creationId xmlns:a16="http://schemas.microsoft.com/office/drawing/2014/main" id="{56CEF651-2681-4A56-8600-FED3083BE50F}"/>
              </a:ext>
            </a:extLst>
          </p:cNvPr>
          <p:cNvSpPr>
            <a:spLocks noGrp="1"/>
          </p:cNvSpPr>
          <p:nvPr>
            <p:ph idx="1"/>
          </p:nvPr>
        </p:nvSpPr>
        <p:spPr/>
        <p:txBody>
          <a:bodyPr/>
          <a:lstStyle/>
          <a:p>
            <a:pPr marL="0" indent="0">
              <a:buNone/>
            </a:pPr>
            <a:r>
              <a:rPr lang="sv-SE" b="1" dirty="0">
                <a:latin typeface="Cascadia Mono" panose="020B0609020000020004" pitchFamily="49" charset="0"/>
                <a:cs typeface="Cascadia Mono" panose="020B0609020000020004" pitchFamily="49" charset="0"/>
              </a:rPr>
              <a:t>.</a:t>
            </a:r>
            <a:r>
              <a:rPr lang="sv-SE" b="1" dirty="0" err="1">
                <a:latin typeface="Cascadia Mono" panose="020B0609020000020004" pitchFamily="49" charset="0"/>
                <a:cs typeface="Cascadia Mono" panose="020B0609020000020004" pitchFamily="49" charset="0"/>
              </a:rPr>
              <a:t>gitignore</a:t>
            </a:r>
            <a:endParaRPr lang="sv-SE" b="1" dirty="0">
              <a:latin typeface="Cascadia Mono" panose="020B0609020000020004" pitchFamily="49" charset="0"/>
              <a:cs typeface="Cascadia Mono" panose="020B0609020000020004" pitchFamily="49" charset="0"/>
            </a:endParaRPr>
          </a:p>
          <a:p>
            <a:pPr marL="0" indent="0">
              <a:buNone/>
            </a:pPr>
            <a:r>
              <a:rPr lang="sv-SE" dirty="0"/>
              <a:t>Genom att lägga till filer och filändelser i den filen så hamnar dessa filer inte i dit </a:t>
            </a:r>
            <a:r>
              <a:rPr lang="sv-SE" dirty="0" err="1"/>
              <a:t>git</a:t>
            </a:r>
            <a:r>
              <a:rPr lang="sv-SE" dirty="0"/>
              <a:t>-arkiv</a:t>
            </a:r>
          </a:p>
          <a:p>
            <a:pPr marL="0" indent="0">
              <a:buNone/>
            </a:pPr>
            <a:endParaRPr lang="sv-SE" dirty="0"/>
          </a:p>
          <a:p>
            <a:pPr marL="0" indent="0">
              <a:buNone/>
            </a:pPr>
            <a:r>
              <a:rPr lang="sv-SE" dirty="0"/>
              <a:t>Att skapa en fil vars namn börjar med en punkt . kan kräva lite extraarbete i </a:t>
            </a:r>
            <a:r>
              <a:rPr lang="sv-SE" dirty="0" err="1"/>
              <a:t>windows</a:t>
            </a:r>
            <a:r>
              <a:rPr lang="sv-SE" dirty="0"/>
              <a:t>. I </a:t>
            </a:r>
            <a:r>
              <a:rPr lang="sv-SE" dirty="0" err="1"/>
              <a:t>linux</a:t>
            </a:r>
            <a:r>
              <a:rPr lang="sv-SE" dirty="0"/>
              <a:t> betyder en punkt . i början på namnet att filen är dold.</a:t>
            </a:r>
          </a:p>
        </p:txBody>
      </p:sp>
    </p:spTree>
    <p:extLst>
      <p:ext uri="{BB962C8B-B14F-4D97-AF65-F5344CB8AC3E}">
        <p14:creationId xmlns:p14="http://schemas.microsoft.com/office/powerpoint/2010/main" val="351873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FB7C007-C033-4F5C-B181-1EEE4A6092F4}"/>
              </a:ext>
            </a:extLst>
          </p:cNvPr>
          <p:cNvSpPr>
            <a:spLocks noGrp="1"/>
          </p:cNvSpPr>
          <p:nvPr>
            <p:ph type="title"/>
          </p:nvPr>
        </p:nvSpPr>
        <p:spPr/>
        <p:txBody>
          <a:bodyPr/>
          <a:lstStyle/>
          <a:p>
            <a:r>
              <a:rPr lang="sv-SE" dirty="0"/>
              <a:t>Att utestänga filer</a:t>
            </a:r>
          </a:p>
        </p:txBody>
      </p:sp>
      <p:sp>
        <p:nvSpPr>
          <p:cNvPr id="3" name="Platshållare för innehåll 2">
            <a:extLst>
              <a:ext uri="{FF2B5EF4-FFF2-40B4-BE49-F238E27FC236}">
                <a16:creationId xmlns:a16="http://schemas.microsoft.com/office/drawing/2014/main" id="{56CEF651-2681-4A56-8600-FED3083BE50F}"/>
              </a:ext>
            </a:extLst>
          </p:cNvPr>
          <p:cNvSpPr>
            <a:spLocks noGrp="1"/>
          </p:cNvSpPr>
          <p:nvPr>
            <p:ph idx="1"/>
          </p:nvPr>
        </p:nvSpPr>
        <p:spPr/>
        <p:txBody>
          <a:bodyPr>
            <a:normAutofit fontScale="92500" lnSpcReduction="10000"/>
          </a:bodyPr>
          <a:lstStyle/>
          <a:p>
            <a:pPr marL="0" indent="0">
              <a:buNone/>
            </a:pPr>
            <a:r>
              <a:rPr lang="sv-SE" dirty="0"/>
              <a:t>Exempel från Pro Git:</a:t>
            </a:r>
          </a:p>
          <a:p>
            <a:pPr marL="0" indent="0">
              <a:buNone/>
            </a:pPr>
            <a:r>
              <a:rPr lang="sv-SE" b="1" dirty="0">
                <a:latin typeface="Cascadia Mono" panose="020B0609020000020004" pitchFamily="49" charset="0"/>
                <a:cs typeface="Cascadia Mono" panose="020B0609020000020004" pitchFamily="49" charset="0"/>
              </a:rPr>
              <a:t># ignorera alla .a filer</a:t>
            </a:r>
          </a:p>
          <a:p>
            <a:pPr marL="0" indent="0">
              <a:buNone/>
            </a:pPr>
            <a:r>
              <a:rPr lang="sv-SE" b="1" dirty="0">
                <a:latin typeface="Cascadia Mono" panose="020B0609020000020004" pitchFamily="49" charset="0"/>
                <a:cs typeface="Cascadia Mono" panose="020B0609020000020004" pitchFamily="49" charset="0"/>
              </a:rPr>
              <a:t>*.a</a:t>
            </a:r>
          </a:p>
          <a:p>
            <a:pPr marL="0" indent="0">
              <a:buNone/>
            </a:pPr>
            <a:endParaRPr lang="sv-SE" b="1" dirty="0">
              <a:latin typeface="Cascadia Mono" panose="020B0609020000020004" pitchFamily="49" charset="0"/>
              <a:cs typeface="Cascadia Mono" panose="020B0609020000020004" pitchFamily="49" charset="0"/>
            </a:endParaRPr>
          </a:p>
          <a:p>
            <a:pPr marL="0" indent="0">
              <a:buNone/>
            </a:pPr>
            <a:r>
              <a:rPr lang="sv-SE" b="1" dirty="0">
                <a:latin typeface="Cascadia Mono" panose="020B0609020000020004" pitchFamily="49" charset="0"/>
                <a:cs typeface="Cascadia Mono" panose="020B0609020000020004" pitchFamily="49" charset="0"/>
              </a:rPr>
              <a:t># men spåra </a:t>
            </a:r>
            <a:r>
              <a:rPr lang="sv-SE" b="1" dirty="0" err="1">
                <a:latin typeface="Cascadia Mono" panose="020B0609020000020004" pitchFamily="49" charset="0"/>
                <a:cs typeface="Cascadia Mono" panose="020B0609020000020004" pitchFamily="49" charset="0"/>
              </a:rPr>
              <a:t>lib.a</a:t>
            </a:r>
            <a:r>
              <a:rPr lang="sv-SE" b="1" dirty="0">
                <a:latin typeface="Cascadia Mono" panose="020B0609020000020004" pitchFamily="49" charset="0"/>
                <a:cs typeface="Cascadia Mono" panose="020B0609020000020004" pitchFamily="49" charset="0"/>
              </a:rPr>
              <a:t>, även om du ignorerar .a filer enligt regeln ovan</a:t>
            </a:r>
          </a:p>
          <a:p>
            <a:pPr marL="0" indent="0">
              <a:buNone/>
            </a:pPr>
            <a:r>
              <a:rPr lang="sv-SE" b="1" dirty="0">
                <a:latin typeface="Cascadia Mono" panose="020B0609020000020004" pitchFamily="49" charset="0"/>
                <a:cs typeface="Cascadia Mono" panose="020B0609020000020004" pitchFamily="49" charset="0"/>
              </a:rPr>
              <a:t>!</a:t>
            </a:r>
            <a:r>
              <a:rPr lang="sv-SE" b="1" dirty="0" err="1">
                <a:latin typeface="Cascadia Mono" panose="020B0609020000020004" pitchFamily="49" charset="0"/>
                <a:cs typeface="Cascadia Mono" panose="020B0609020000020004" pitchFamily="49" charset="0"/>
              </a:rPr>
              <a:t>lib.a</a:t>
            </a:r>
            <a:endParaRPr lang="sv-SE" b="1" dirty="0">
              <a:latin typeface="Cascadia Mono" panose="020B0609020000020004" pitchFamily="49" charset="0"/>
              <a:cs typeface="Cascadia Mono" panose="020B0609020000020004" pitchFamily="49" charset="0"/>
            </a:endParaRPr>
          </a:p>
          <a:p>
            <a:pPr marL="0" indent="0">
              <a:buNone/>
            </a:pPr>
            <a:endParaRPr lang="sv-SE" b="1" dirty="0">
              <a:latin typeface="Cascadia Mono" panose="020B0609020000020004" pitchFamily="49" charset="0"/>
              <a:cs typeface="Cascadia Mono" panose="020B0609020000020004" pitchFamily="49" charset="0"/>
            </a:endParaRPr>
          </a:p>
          <a:p>
            <a:pPr marL="0" indent="0">
              <a:buNone/>
            </a:pPr>
            <a:r>
              <a:rPr lang="sv-SE" b="1" dirty="0">
                <a:latin typeface="Cascadia Mono" panose="020B0609020000020004" pitchFamily="49" charset="0"/>
                <a:cs typeface="Cascadia Mono" panose="020B0609020000020004" pitchFamily="49" charset="0"/>
              </a:rPr>
              <a:t># ignorera enbart TODO-filen i den aktuella katalogen</a:t>
            </a:r>
          </a:p>
          <a:p>
            <a:pPr marL="0" indent="0">
              <a:buNone/>
            </a:pPr>
            <a:r>
              <a:rPr lang="sv-SE" b="1" dirty="0">
                <a:latin typeface="Cascadia Mono" panose="020B0609020000020004" pitchFamily="49" charset="0"/>
                <a:cs typeface="Cascadia Mono" panose="020B0609020000020004" pitchFamily="49" charset="0"/>
              </a:rPr>
              <a:t>/TODO</a:t>
            </a:r>
          </a:p>
        </p:txBody>
      </p:sp>
    </p:spTree>
    <p:extLst>
      <p:ext uri="{BB962C8B-B14F-4D97-AF65-F5344CB8AC3E}">
        <p14:creationId xmlns:p14="http://schemas.microsoft.com/office/powerpoint/2010/main" val="419499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943">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50C2803-14B5-4E3E-AF09-E64CE38CE4E3}"/>
              </a:ext>
            </a:extLst>
          </p:cNvPr>
          <p:cNvSpPr txBox="1">
            <a:spLocks noGrp="1"/>
          </p:cNvSpPr>
          <p:nvPr>
            <p:ph type="title"/>
          </p:nvPr>
        </p:nvSpPr>
        <p:spPr/>
        <p:txBody>
          <a:bodyPr/>
          <a:lstStyle/>
          <a:p>
            <a:pPr lvl="0"/>
            <a:r>
              <a:rPr lang="sv-SE"/>
              <a:t>git-kursen schema</a:t>
            </a:r>
          </a:p>
        </p:txBody>
      </p:sp>
      <p:sp>
        <p:nvSpPr>
          <p:cNvPr id="3" name="Platshållare för innehåll 2">
            <a:extLst>
              <a:ext uri="{FF2B5EF4-FFF2-40B4-BE49-F238E27FC236}">
                <a16:creationId xmlns:a16="http://schemas.microsoft.com/office/drawing/2014/main" id="{FB195194-2E77-4E10-B2D7-5E9DCC9528A8}"/>
              </a:ext>
            </a:extLst>
          </p:cNvPr>
          <p:cNvSpPr txBox="1">
            <a:spLocks noGrp="1"/>
          </p:cNvSpPr>
          <p:nvPr>
            <p:ph idx="1"/>
          </p:nvPr>
        </p:nvSpPr>
        <p:spPr/>
        <p:txBody>
          <a:bodyPr/>
          <a:lstStyle/>
          <a:p>
            <a:pPr lvl="0"/>
            <a:r>
              <a:rPr lang="sv-SE"/>
              <a:t>9:00 – 9:45</a:t>
            </a:r>
          </a:p>
          <a:p>
            <a:pPr lvl="0"/>
            <a:r>
              <a:rPr lang="sv-SE"/>
              <a:t>Rast</a:t>
            </a:r>
          </a:p>
          <a:p>
            <a:pPr lvl="0"/>
            <a:r>
              <a:rPr lang="sv-SE"/>
              <a:t>10:00 – 10:45</a:t>
            </a:r>
          </a:p>
          <a:p>
            <a:pPr lvl="0"/>
            <a:r>
              <a:rPr lang="sv-SE"/>
              <a:t>Rast</a:t>
            </a:r>
          </a:p>
          <a:p>
            <a:pPr lvl="0"/>
            <a:r>
              <a:rPr lang="sv-SE"/>
              <a:t>11:00 – 12:00</a:t>
            </a:r>
          </a:p>
          <a:p>
            <a:pPr marL="0" lvl="0" indent="0">
              <a:buNone/>
            </a:pPr>
            <a:endParaRPr lang="sv-S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FB7C007-C033-4F5C-B181-1EEE4A6092F4}"/>
              </a:ext>
            </a:extLst>
          </p:cNvPr>
          <p:cNvSpPr>
            <a:spLocks noGrp="1"/>
          </p:cNvSpPr>
          <p:nvPr>
            <p:ph type="title"/>
          </p:nvPr>
        </p:nvSpPr>
        <p:spPr/>
        <p:txBody>
          <a:bodyPr/>
          <a:lstStyle/>
          <a:p>
            <a:r>
              <a:rPr lang="sv-SE" dirty="0"/>
              <a:t>Att utestänga filer</a:t>
            </a:r>
          </a:p>
        </p:txBody>
      </p:sp>
      <p:sp>
        <p:nvSpPr>
          <p:cNvPr id="3" name="Platshållare för innehåll 2">
            <a:extLst>
              <a:ext uri="{FF2B5EF4-FFF2-40B4-BE49-F238E27FC236}">
                <a16:creationId xmlns:a16="http://schemas.microsoft.com/office/drawing/2014/main" id="{56CEF651-2681-4A56-8600-FED3083BE50F}"/>
              </a:ext>
            </a:extLst>
          </p:cNvPr>
          <p:cNvSpPr>
            <a:spLocks noGrp="1"/>
          </p:cNvSpPr>
          <p:nvPr>
            <p:ph idx="1"/>
          </p:nvPr>
        </p:nvSpPr>
        <p:spPr/>
        <p:txBody>
          <a:bodyPr>
            <a:normAutofit fontScale="85000" lnSpcReduction="20000"/>
          </a:bodyPr>
          <a:lstStyle/>
          <a:p>
            <a:pPr marL="0" indent="0">
              <a:buNone/>
            </a:pPr>
            <a:r>
              <a:rPr lang="sv-SE" dirty="0"/>
              <a:t>Exempel från Pro Git:</a:t>
            </a:r>
          </a:p>
          <a:p>
            <a:pPr marL="0" indent="0">
              <a:buNone/>
            </a:pPr>
            <a:r>
              <a:rPr lang="sv-SE" b="1" dirty="0">
                <a:latin typeface="Cascadia Mono" panose="020B0609020000020004" pitchFamily="49" charset="0"/>
                <a:cs typeface="Cascadia Mono" panose="020B0609020000020004" pitchFamily="49" charset="0"/>
              </a:rPr>
              <a:t># ignorera alla filer i kataloger som heter </a:t>
            </a:r>
            <a:r>
              <a:rPr lang="sv-SE" b="1" dirty="0" err="1">
                <a:latin typeface="Cascadia Mono" panose="020B0609020000020004" pitchFamily="49" charset="0"/>
                <a:cs typeface="Cascadia Mono" panose="020B0609020000020004" pitchFamily="49" charset="0"/>
              </a:rPr>
              <a:t>build</a:t>
            </a:r>
            <a:endParaRPr lang="sv-SE" b="1" dirty="0">
              <a:latin typeface="Cascadia Mono" panose="020B0609020000020004" pitchFamily="49" charset="0"/>
              <a:cs typeface="Cascadia Mono" panose="020B0609020000020004" pitchFamily="49" charset="0"/>
            </a:endParaRPr>
          </a:p>
          <a:p>
            <a:pPr marL="0" indent="0">
              <a:buNone/>
            </a:pPr>
            <a:r>
              <a:rPr lang="sv-SE" b="1" dirty="0" err="1">
                <a:latin typeface="Cascadia Mono" panose="020B0609020000020004" pitchFamily="49" charset="0"/>
                <a:cs typeface="Cascadia Mono" panose="020B0609020000020004" pitchFamily="49" charset="0"/>
              </a:rPr>
              <a:t>build</a:t>
            </a:r>
            <a:r>
              <a:rPr lang="sv-SE" b="1" dirty="0">
                <a:latin typeface="Cascadia Mono" panose="020B0609020000020004" pitchFamily="49" charset="0"/>
                <a:cs typeface="Cascadia Mono" panose="020B0609020000020004" pitchFamily="49" charset="0"/>
              </a:rPr>
              <a:t>/</a:t>
            </a:r>
          </a:p>
          <a:p>
            <a:pPr marL="0" indent="0">
              <a:buNone/>
            </a:pPr>
            <a:endParaRPr lang="sv-SE" b="1" dirty="0">
              <a:latin typeface="Cascadia Mono" panose="020B0609020000020004" pitchFamily="49" charset="0"/>
              <a:cs typeface="Cascadia Mono" panose="020B0609020000020004" pitchFamily="49" charset="0"/>
            </a:endParaRPr>
          </a:p>
          <a:p>
            <a:pPr marL="0" indent="0">
              <a:buNone/>
            </a:pPr>
            <a:r>
              <a:rPr lang="sv-SE" b="1" dirty="0">
                <a:latin typeface="Cascadia Mono" panose="020B0609020000020004" pitchFamily="49" charset="0"/>
                <a:cs typeface="Cascadia Mono" panose="020B0609020000020004" pitchFamily="49" charset="0"/>
              </a:rPr>
              <a:t># ignorera </a:t>
            </a:r>
            <a:r>
              <a:rPr lang="sv-SE" b="1" dirty="0" err="1">
                <a:latin typeface="Cascadia Mono" panose="020B0609020000020004" pitchFamily="49" charset="0"/>
                <a:cs typeface="Cascadia Mono" panose="020B0609020000020004" pitchFamily="49" charset="0"/>
              </a:rPr>
              <a:t>doc</a:t>
            </a:r>
            <a:r>
              <a:rPr lang="sv-SE" b="1" dirty="0">
                <a:latin typeface="Cascadia Mono" panose="020B0609020000020004" pitchFamily="49" charset="0"/>
                <a:cs typeface="Cascadia Mono" panose="020B0609020000020004" pitchFamily="49" charset="0"/>
              </a:rPr>
              <a:t>/notes.txt, men inte i</a:t>
            </a:r>
          </a:p>
          <a:p>
            <a:pPr marL="0" indent="0">
              <a:buNone/>
            </a:pPr>
            <a:r>
              <a:rPr lang="sv-SE" b="1" dirty="0">
                <a:latin typeface="Cascadia Mono" panose="020B0609020000020004" pitchFamily="49" charset="0"/>
                <a:cs typeface="Cascadia Mono" panose="020B0609020000020004" pitchFamily="49" charset="0"/>
              </a:rPr>
              <a:t># </a:t>
            </a:r>
            <a:r>
              <a:rPr lang="sv-SE" b="1" dirty="0" err="1">
                <a:latin typeface="Cascadia Mono" panose="020B0609020000020004" pitchFamily="49" charset="0"/>
                <a:cs typeface="Cascadia Mono" panose="020B0609020000020004" pitchFamily="49" charset="0"/>
              </a:rPr>
              <a:t>doc</a:t>
            </a:r>
            <a:r>
              <a:rPr lang="sv-SE" b="1" dirty="0">
                <a:latin typeface="Cascadia Mono" panose="020B0609020000020004" pitchFamily="49" charset="0"/>
                <a:cs typeface="Cascadia Mono" panose="020B0609020000020004" pitchFamily="49" charset="0"/>
              </a:rPr>
              <a:t>/server/arch.txt</a:t>
            </a:r>
          </a:p>
          <a:p>
            <a:pPr marL="0" indent="0">
              <a:buNone/>
            </a:pPr>
            <a:r>
              <a:rPr lang="sv-SE" b="1" dirty="0" err="1">
                <a:latin typeface="Cascadia Mono" panose="020B0609020000020004" pitchFamily="49" charset="0"/>
                <a:cs typeface="Cascadia Mono" panose="020B0609020000020004" pitchFamily="49" charset="0"/>
              </a:rPr>
              <a:t>doc</a:t>
            </a:r>
            <a:r>
              <a:rPr lang="sv-SE" b="1" dirty="0">
                <a:latin typeface="Cascadia Mono" panose="020B0609020000020004" pitchFamily="49" charset="0"/>
                <a:cs typeface="Cascadia Mono" panose="020B0609020000020004" pitchFamily="49" charset="0"/>
              </a:rPr>
              <a:t>/*.</a:t>
            </a:r>
            <a:r>
              <a:rPr lang="sv-SE" b="1" dirty="0" err="1">
                <a:latin typeface="Cascadia Mono" panose="020B0609020000020004" pitchFamily="49" charset="0"/>
                <a:cs typeface="Cascadia Mono" panose="020B0609020000020004" pitchFamily="49" charset="0"/>
              </a:rPr>
              <a:t>txt</a:t>
            </a:r>
            <a:endParaRPr lang="sv-SE" b="1" dirty="0">
              <a:latin typeface="Cascadia Mono" panose="020B0609020000020004" pitchFamily="49" charset="0"/>
              <a:cs typeface="Cascadia Mono" panose="020B0609020000020004" pitchFamily="49" charset="0"/>
            </a:endParaRPr>
          </a:p>
          <a:p>
            <a:pPr marL="0" indent="0">
              <a:buNone/>
            </a:pPr>
            <a:endParaRPr lang="sv-SE" b="1" dirty="0">
              <a:latin typeface="Cascadia Mono" panose="020B0609020000020004" pitchFamily="49" charset="0"/>
              <a:cs typeface="Cascadia Mono" panose="020B0609020000020004" pitchFamily="49" charset="0"/>
            </a:endParaRPr>
          </a:p>
          <a:p>
            <a:pPr marL="0" indent="0">
              <a:buNone/>
            </a:pPr>
            <a:r>
              <a:rPr lang="sv-SE" b="1" dirty="0">
                <a:latin typeface="Cascadia Mono" panose="020B0609020000020004" pitchFamily="49" charset="0"/>
                <a:cs typeface="Cascadia Mono" panose="020B0609020000020004" pitchFamily="49" charset="0"/>
              </a:rPr>
              <a:t># ignorera alla .</a:t>
            </a:r>
            <a:r>
              <a:rPr lang="sv-SE" b="1" dirty="0" err="1">
                <a:latin typeface="Cascadia Mono" panose="020B0609020000020004" pitchFamily="49" charset="0"/>
                <a:cs typeface="Cascadia Mono" panose="020B0609020000020004" pitchFamily="49" charset="0"/>
              </a:rPr>
              <a:t>pdf-filer</a:t>
            </a:r>
            <a:r>
              <a:rPr lang="sv-SE" b="1" dirty="0">
                <a:latin typeface="Cascadia Mono" panose="020B0609020000020004" pitchFamily="49" charset="0"/>
                <a:cs typeface="Cascadia Mono" panose="020B0609020000020004" pitchFamily="49" charset="0"/>
              </a:rPr>
              <a:t> i </a:t>
            </a:r>
            <a:r>
              <a:rPr lang="sv-SE" b="1" dirty="0" err="1">
                <a:latin typeface="Cascadia Mono" panose="020B0609020000020004" pitchFamily="49" charset="0"/>
                <a:cs typeface="Cascadia Mono" panose="020B0609020000020004" pitchFamily="49" charset="0"/>
              </a:rPr>
              <a:t>doc</a:t>
            </a:r>
            <a:r>
              <a:rPr lang="sv-SE" b="1" dirty="0">
                <a:latin typeface="Cascadia Mono" panose="020B0609020000020004" pitchFamily="49" charset="0"/>
                <a:cs typeface="Cascadia Mono" panose="020B0609020000020004" pitchFamily="49" charset="0"/>
              </a:rPr>
              <a:t>-katalogen och någon</a:t>
            </a:r>
          </a:p>
          <a:p>
            <a:pPr marL="0" indent="0">
              <a:buNone/>
            </a:pPr>
            <a:r>
              <a:rPr lang="sv-SE" b="1" dirty="0">
                <a:latin typeface="Cascadia Mono" panose="020B0609020000020004" pitchFamily="49" charset="0"/>
                <a:cs typeface="Cascadia Mono" panose="020B0609020000020004" pitchFamily="49" charset="0"/>
              </a:rPr>
              <a:t># av dess underkataloger</a:t>
            </a:r>
          </a:p>
          <a:p>
            <a:pPr marL="0" indent="0">
              <a:buNone/>
            </a:pPr>
            <a:r>
              <a:rPr lang="sv-SE" b="1" dirty="0" err="1">
                <a:latin typeface="Cascadia Mono" panose="020B0609020000020004" pitchFamily="49" charset="0"/>
                <a:cs typeface="Cascadia Mono" panose="020B0609020000020004" pitchFamily="49" charset="0"/>
              </a:rPr>
              <a:t>doc</a:t>
            </a:r>
            <a:r>
              <a:rPr lang="sv-SE" b="1" dirty="0">
                <a:latin typeface="Cascadia Mono" panose="020B0609020000020004" pitchFamily="49" charset="0"/>
                <a:cs typeface="Cascadia Mono" panose="020B0609020000020004" pitchFamily="49" charset="0"/>
              </a:rPr>
              <a:t>/**/*.</a:t>
            </a:r>
            <a:r>
              <a:rPr lang="sv-SE" b="1" dirty="0" err="1">
                <a:latin typeface="Cascadia Mono" panose="020B0609020000020004" pitchFamily="49" charset="0"/>
                <a:cs typeface="Cascadia Mono" panose="020B0609020000020004" pitchFamily="49" charset="0"/>
              </a:rPr>
              <a:t>pdf</a:t>
            </a:r>
            <a:endParaRPr lang="sv-SE" b="1"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749373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FB7C007-C033-4F5C-B181-1EEE4A6092F4}"/>
              </a:ext>
            </a:extLst>
          </p:cNvPr>
          <p:cNvSpPr>
            <a:spLocks noGrp="1"/>
          </p:cNvSpPr>
          <p:nvPr>
            <p:ph type="title"/>
          </p:nvPr>
        </p:nvSpPr>
        <p:spPr/>
        <p:txBody>
          <a:bodyPr/>
          <a:lstStyle/>
          <a:p>
            <a:r>
              <a:rPr lang="sv-SE" dirty="0"/>
              <a:t>Utforska ditt repo</a:t>
            </a:r>
          </a:p>
        </p:txBody>
      </p:sp>
      <p:sp>
        <p:nvSpPr>
          <p:cNvPr id="3" name="Platshållare för innehåll 2">
            <a:extLst>
              <a:ext uri="{FF2B5EF4-FFF2-40B4-BE49-F238E27FC236}">
                <a16:creationId xmlns:a16="http://schemas.microsoft.com/office/drawing/2014/main" id="{56CEF651-2681-4A56-8600-FED3083BE50F}"/>
              </a:ext>
            </a:extLst>
          </p:cNvPr>
          <p:cNvSpPr>
            <a:spLocks noGrp="1"/>
          </p:cNvSpPr>
          <p:nvPr>
            <p:ph idx="1"/>
          </p:nvPr>
        </p:nvSpPr>
        <p:spPr/>
        <p:txBody>
          <a:bodyPr/>
          <a:lstStyle/>
          <a:p>
            <a:pPr marL="0" indent="0">
              <a:buNone/>
            </a:pPr>
            <a:r>
              <a:rPr lang="sv-SE" b="1" dirty="0" err="1">
                <a:latin typeface="Cascadia Mono" panose="020B0609020000020004" pitchFamily="49" charset="0"/>
                <a:cs typeface="Cascadia Mono" panose="020B0609020000020004" pitchFamily="49" charset="0"/>
              </a:rPr>
              <a:t>git</a:t>
            </a:r>
            <a:r>
              <a:rPr lang="sv-SE" b="1" dirty="0">
                <a:latin typeface="Cascadia Mono" panose="020B0609020000020004" pitchFamily="49" charset="0"/>
                <a:cs typeface="Cascadia Mono" panose="020B0609020000020004" pitchFamily="49" charset="0"/>
              </a:rPr>
              <a:t> status</a:t>
            </a:r>
          </a:p>
          <a:p>
            <a:pPr marL="0" indent="0">
              <a:buNone/>
            </a:pPr>
            <a:r>
              <a:rPr lang="sv-SE" dirty="0"/>
              <a:t>Visar läget just nu</a:t>
            </a:r>
          </a:p>
          <a:p>
            <a:pPr marL="0" indent="0">
              <a:buNone/>
            </a:pPr>
            <a:endParaRPr lang="sv-SE" dirty="0"/>
          </a:p>
          <a:p>
            <a:pPr marL="0" indent="0">
              <a:buNone/>
            </a:pPr>
            <a:r>
              <a:rPr lang="sv-SE" b="1" dirty="0" err="1">
                <a:latin typeface="Cascadia Mono" panose="020B0609020000020004" pitchFamily="49" charset="0"/>
                <a:cs typeface="Cascadia Mono" panose="020B0609020000020004" pitchFamily="49" charset="0"/>
              </a:rPr>
              <a:t>git</a:t>
            </a:r>
            <a:r>
              <a:rPr lang="sv-SE" b="1" dirty="0">
                <a:latin typeface="Cascadia Mono" panose="020B0609020000020004" pitchFamily="49" charset="0"/>
                <a:cs typeface="Cascadia Mono" panose="020B0609020000020004" pitchFamily="49" charset="0"/>
              </a:rPr>
              <a:t> log</a:t>
            </a:r>
          </a:p>
          <a:p>
            <a:pPr marL="0" indent="0">
              <a:buNone/>
            </a:pPr>
            <a:r>
              <a:rPr lang="sv-SE" dirty="0"/>
              <a:t>Visar utvecklingen över tiden</a:t>
            </a:r>
          </a:p>
          <a:p>
            <a:pPr marL="0" indent="0">
              <a:buNone/>
            </a:pPr>
            <a:r>
              <a:rPr lang="sv-SE" dirty="0"/>
              <a:t>(fördjupning: </a:t>
            </a:r>
            <a:r>
              <a:rPr lang="sv-SE" b="1" dirty="0" err="1">
                <a:latin typeface="Cascadia Mono" panose="020B0609020000020004" pitchFamily="49" charset="0"/>
                <a:cs typeface="Cascadia Mono" panose="020B0609020000020004" pitchFamily="49" charset="0"/>
              </a:rPr>
              <a:t>git</a:t>
            </a:r>
            <a:r>
              <a:rPr lang="sv-SE" b="1" dirty="0">
                <a:latin typeface="Cascadia Mono" panose="020B0609020000020004" pitchFamily="49" charset="0"/>
                <a:cs typeface="Cascadia Mono" panose="020B0609020000020004" pitchFamily="49" charset="0"/>
              </a:rPr>
              <a:t> </a:t>
            </a:r>
            <a:r>
              <a:rPr lang="sv-SE" b="1" dirty="0" err="1">
                <a:latin typeface="Cascadia Mono" panose="020B0609020000020004" pitchFamily="49" charset="0"/>
                <a:cs typeface="Cascadia Mono" panose="020B0609020000020004" pitchFamily="49" charset="0"/>
              </a:rPr>
              <a:t>diff</a:t>
            </a:r>
            <a:r>
              <a:rPr lang="sv-SE" b="1" dirty="0">
                <a:latin typeface="Cascadia Mono" panose="020B0609020000020004" pitchFamily="49" charset="0"/>
                <a:cs typeface="Cascadia Mono" panose="020B0609020000020004" pitchFamily="49" charset="0"/>
              </a:rPr>
              <a:t>…</a:t>
            </a:r>
            <a:r>
              <a:rPr lang="sv-SE" dirty="0"/>
              <a:t>)</a:t>
            </a:r>
          </a:p>
          <a:p>
            <a:pPr marL="0" indent="0">
              <a:buNone/>
            </a:pPr>
            <a:endParaRPr lang="sv-SE" dirty="0"/>
          </a:p>
          <a:p>
            <a:pPr marL="0" indent="0">
              <a:buNone/>
            </a:pPr>
            <a:r>
              <a:rPr lang="sv-SE" dirty="0"/>
              <a:t>Hur gör du i </a:t>
            </a:r>
            <a:r>
              <a:rPr lang="sv-SE" dirty="0" err="1"/>
              <a:t>GitHub</a:t>
            </a:r>
            <a:r>
              <a:rPr lang="sv-SE" dirty="0"/>
              <a:t> Desktop?</a:t>
            </a:r>
          </a:p>
        </p:txBody>
      </p:sp>
    </p:spTree>
    <p:extLst>
      <p:ext uri="{BB962C8B-B14F-4D97-AF65-F5344CB8AC3E}">
        <p14:creationId xmlns:p14="http://schemas.microsoft.com/office/powerpoint/2010/main" val="2832230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FB7C007-C033-4F5C-B181-1EEE4A6092F4}"/>
              </a:ext>
            </a:extLst>
          </p:cNvPr>
          <p:cNvSpPr>
            <a:spLocks noGrp="1"/>
          </p:cNvSpPr>
          <p:nvPr>
            <p:ph type="title"/>
          </p:nvPr>
        </p:nvSpPr>
        <p:spPr/>
        <p:txBody>
          <a:bodyPr/>
          <a:lstStyle/>
          <a:p>
            <a:r>
              <a:rPr lang="sv-SE" dirty="0"/>
              <a:t>Lägg till en fil</a:t>
            </a:r>
          </a:p>
        </p:txBody>
      </p:sp>
      <p:sp>
        <p:nvSpPr>
          <p:cNvPr id="3" name="Platshållare för innehåll 2">
            <a:extLst>
              <a:ext uri="{FF2B5EF4-FFF2-40B4-BE49-F238E27FC236}">
                <a16:creationId xmlns:a16="http://schemas.microsoft.com/office/drawing/2014/main" id="{56CEF651-2681-4A56-8600-FED3083BE50F}"/>
              </a:ext>
            </a:extLst>
          </p:cNvPr>
          <p:cNvSpPr>
            <a:spLocks noGrp="1"/>
          </p:cNvSpPr>
          <p:nvPr>
            <p:ph idx="1"/>
          </p:nvPr>
        </p:nvSpPr>
        <p:spPr/>
        <p:txBody>
          <a:bodyPr/>
          <a:lstStyle/>
          <a:p>
            <a:pPr marL="0" indent="0">
              <a:buNone/>
            </a:pPr>
            <a:r>
              <a:rPr lang="sv-SE" dirty="0"/>
              <a:t>I </a:t>
            </a:r>
            <a:r>
              <a:rPr lang="sv-SE" dirty="0" err="1"/>
              <a:t>GitHub</a:t>
            </a:r>
            <a:r>
              <a:rPr lang="sv-SE" dirty="0"/>
              <a:t> Desktop är det bara att placera en ny fil i en katalog som ingår i ditt repo så läggs den till automatiskt (varning: </a:t>
            </a:r>
            <a:r>
              <a:rPr lang="sv-SE" b="1" dirty="0">
                <a:latin typeface="Cascadia Mono" panose="020B0609020000020004" pitchFamily="49" charset="0"/>
                <a:cs typeface="Cascadia Mono" panose="020B0609020000020004" pitchFamily="49" charset="0"/>
              </a:rPr>
              <a:t>.</a:t>
            </a:r>
            <a:r>
              <a:rPr lang="sv-SE" b="1" dirty="0" err="1">
                <a:latin typeface="Cascadia Mono" panose="020B0609020000020004" pitchFamily="49" charset="0"/>
                <a:cs typeface="Cascadia Mono" panose="020B0609020000020004" pitchFamily="49" charset="0"/>
              </a:rPr>
              <a:t>gitignore</a:t>
            </a:r>
            <a:r>
              <a:rPr lang="sv-SE" dirty="0"/>
              <a:t>).</a:t>
            </a:r>
          </a:p>
          <a:p>
            <a:pPr marL="0" indent="0">
              <a:buNone/>
            </a:pPr>
            <a:endParaRPr lang="sv-SE" dirty="0"/>
          </a:p>
          <a:p>
            <a:pPr marL="0" indent="0">
              <a:buNone/>
            </a:pPr>
            <a:r>
              <a:rPr lang="sv-SE" dirty="0" err="1"/>
              <a:t>git</a:t>
            </a:r>
            <a:r>
              <a:rPr lang="sv-SE" dirty="0"/>
              <a:t> </a:t>
            </a:r>
            <a:r>
              <a:rPr lang="sv-SE" dirty="0" err="1"/>
              <a:t>add</a:t>
            </a:r>
            <a:r>
              <a:rPr lang="sv-SE" dirty="0"/>
              <a:t> &lt;filnamn&gt;</a:t>
            </a:r>
          </a:p>
          <a:p>
            <a:pPr marL="0" indent="0">
              <a:buNone/>
            </a:pPr>
            <a:r>
              <a:rPr lang="sv-SE" dirty="0"/>
              <a:t>Lägger till en fil manuellt</a:t>
            </a:r>
          </a:p>
        </p:txBody>
      </p:sp>
    </p:spTree>
    <p:extLst>
      <p:ext uri="{BB962C8B-B14F-4D97-AF65-F5344CB8AC3E}">
        <p14:creationId xmlns:p14="http://schemas.microsoft.com/office/powerpoint/2010/main" val="2982123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F7FD90F-95BC-4022-8B74-A0DE74DE0436}"/>
              </a:ext>
            </a:extLst>
          </p:cNvPr>
          <p:cNvSpPr>
            <a:spLocks noGrp="1"/>
          </p:cNvSpPr>
          <p:nvPr>
            <p:ph type="title"/>
          </p:nvPr>
        </p:nvSpPr>
        <p:spPr/>
        <p:txBody>
          <a:bodyPr/>
          <a:lstStyle/>
          <a:p>
            <a:r>
              <a:rPr lang="sv-SE" dirty="0"/>
              <a:t>Hur skapar vi ett nytt repo?	</a:t>
            </a:r>
          </a:p>
        </p:txBody>
      </p:sp>
      <p:sp>
        <p:nvSpPr>
          <p:cNvPr id="3" name="Platshållare för innehåll 2">
            <a:extLst>
              <a:ext uri="{FF2B5EF4-FFF2-40B4-BE49-F238E27FC236}">
                <a16:creationId xmlns:a16="http://schemas.microsoft.com/office/drawing/2014/main" id="{9DBF0F7F-4720-42A5-9B4D-E0F29A436E3A}"/>
              </a:ext>
            </a:extLst>
          </p:cNvPr>
          <p:cNvSpPr>
            <a:spLocks noGrp="1"/>
          </p:cNvSpPr>
          <p:nvPr>
            <p:ph idx="1"/>
          </p:nvPr>
        </p:nvSpPr>
        <p:spPr/>
        <p:txBody>
          <a:bodyPr/>
          <a:lstStyle/>
          <a:p>
            <a:pPr marL="0" indent="0">
              <a:buNone/>
            </a:pPr>
            <a:r>
              <a:rPr lang="sv-SE" dirty="0"/>
              <a:t>I </a:t>
            </a:r>
            <a:r>
              <a:rPr lang="sv-SE" dirty="0" err="1"/>
              <a:t>GitHub</a:t>
            </a:r>
            <a:r>
              <a:rPr lang="sv-SE" dirty="0"/>
              <a:t> Desktop kan du antingen köra </a:t>
            </a:r>
            <a:r>
              <a:rPr lang="sv-SE" b="1" dirty="0">
                <a:latin typeface="Cascadia Mono" panose="020B0609020000020004" pitchFamily="49" charset="0"/>
                <a:cs typeface="Cascadia Mono" panose="020B0609020000020004" pitchFamily="49" charset="0"/>
              </a:rPr>
              <a:t>CTRL-N</a:t>
            </a:r>
            <a:r>
              <a:rPr lang="sv-SE" dirty="0"/>
              <a:t> eller använda menyerna: </a:t>
            </a:r>
            <a:r>
              <a:rPr lang="sv-SE" b="1" dirty="0" err="1"/>
              <a:t>File</a:t>
            </a:r>
            <a:r>
              <a:rPr lang="sv-SE" b="1" dirty="0"/>
              <a:t> &gt; New </a:t>
            </a:r>
            <a:r>
              <a:rPr lang="sv-SE" b="1" dirty="0" err="1"/>
              <a:t>Repository</a:t>
            </a:r>
            <a:endParaRPr lang="sv-SE" b="1" dirty="0"/>
          </a:p>
          <a:p>
            <a:pPr marL="0" indent="0">
              <a:buNone/>
            </a:pPr>
            <a:r>
              <a:rPr lang="sv-SE" dirty="0"/>
              <a:t>Med kommandon kör du:</a:t>
            </a:r>
          </a:p>
          <a:p>
            <a:pPr marL="0" indent="0">
              <a:buNone/>
            </a:pPr>
            <a:r>
              <a:rPr lang="sv-SE" b="1" dirty="0" err="1">
                <a:latin typeface="Cascadia Mono" panose="020B0609020000020004" pitchFamily="49" charset="0"/>
                <a:cs typeface="Cascadia Mono" panose="020B0609020000020004" pitchFamily="49" charset="0"/>
              </a:rPr>
              <a:t>git</a:t>
            </a:r>
            <a:r>
              <a:rPr lang="sv-SE" b="1" dirty="0">
                <a:latin typeface="Cascadia Mono" panose="020B0609020000020004" pitchFamily="49" charset="0"/>
                <a:cs typeface="Cascadia Mono" panose="020B0609020000020004" pitchFamily="49" charset="0"/>
              </a:rPr>
              <a:t> </a:t>
            </a:r>
            <a:r>
              <a:rPr lang="sv-SE" b="1" dirty="0" err="1">
                <a:latin typeface="Cascadia Mono" panose="020B0609020000020004" pitchFamily="49" charset="0"/>
                <a:cs typeface="Cascadia Mono" panose="020B0609020000020004" pitchFamily="49" charset="0"/>
              </a:rPr>
              <a:t>init</a:t>
            </a:r>
            <a:endParaRPr lang="sv-SE" b="1" dirty="0">
              <a:latin typeface="Cascadia Mono" panose="020B0609020000020004" pitchFamily="49" charset="0"/>
              <a:cs typeface="Cascadia Mono" panose="020B0609020000020004" pitchFamily="49" charset="0"/>
            </a:endParaRPr>
          </a:p>
          <a:p>
            <a:pPr marL="0" indent="0">
              <a:buNone/>
            </a:pPr>
            <a:r>
              <a:rPr lang="sv-SE" dirty="0"/>
              <a:t>Då skapas de filer som </a:t>
            </a:r>
            <a:r>
              <a:rPr lang="sv-SE" dirty="0" err="1"/>
              <a:t>git</a:t>
            </a:r>
            <a:r>
              <a:rPr lang="sv-SE" dirty="0"/>
              <a:t> behövs för att hålla rätt på filerna i den katalog du står i och underliggande </a:t>
            </a:r>
            <a:r>
              <a:rPr lang="sv-SE" dirty="0" err="1"/>
              <a:t>filträd</a:t>
            </a:r>
            <a:r>
              <a:rPr lang="sv-SE" dirty="0"/>
              <a:t>.</a:t>
            </a:r>
          </a:p>
        </p:txBody>
      </p:sp>
    </p:spTree>
    <p:extLst>
      <p:ext uri="{BB962C8B-B14F-4D97-AF65-F5344CB8AC3E}">
        <p14:creationId xmlns:p14="http://schemas.microsoft.com/office/powerpoint/2010/main" val="2059105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6AA492A-CF97-49DD-8B7F-BFBBD6543666}"/>
              </a:ext>
            </a:extLst>
          </p:cNvPr>
          <p:cNvSpPr>
            <a:spLocks noGrp="1"/>
          </p:cNvSpPr>
          <p:nvPr>
            <p:ph type="title"/>
          </p:nvPr>
        </p:nvSpPr>
        <p:spPr/>
        <p:txBody>
          <a:bodyPr/>
          <a:lstStyle/>
          <a:p>
            <a:r>
              <a:rPr lang="sv-SE" dirty="0"/>
              <a:t>Knyta ihop påsen, göra klart</a:t>
            </a:r>
          </a:p>
        </p:txBody>
      </p:sp>
      <p:sp>
        <p:nvSpPr>
          <p:cNvPr id="3" name="Platshållare för innehåll 2">
            <a:extLst>
              <a:ext uri="{FF2B5EF4-FFF2-40B4-BE49-F238E27FC236}">
                <a16:creationId xmlns:a16="http://schemas.microsoft.com/office/drawing/2014/main" id="{F979CF45-50CB-44E2-A45C-03B2F25B0541}"/>
              </a:ext>
            </a:extLst>
          </p:cNvPr>
          <p:cNvSpPr>
            <a:spLocks noGrp="1"/>
          </p:cNvSpPr>
          <p:nvPr>
            <p:ph idx="1"/>
          </p:nvPr>
        </p:nvSpPr>
        <p:spPr/>
        <p:txBody>
          <a:bodyPr/>
          <a:lstStyle/>
          <a:p>
            <a:pPr marL="0" indent="0">
              <a:buNone/>
            </a:pPr>
            <a:r>
              <a:rPr lang="sv-SE" b="1" dirty="0" err="1">
                <a:latin typeface="Cascadia Mono" panose="020B0609020000020004" pitchFamily="49" charset="0"/>
                <a:cs typeface="Cascadia Mono" panose="020B0609020000020004" pitchFamily="49" charset="0"/>
              </a:rPr>
              <a:t>git</a:t>
            </a:r>
            <a:r>
              <a:rPr lang="sv-SE" b="1" dirty="0">
                <a:latin typeface="Cascadia Mono" panose="020B0609020000020004" pitchFamily="49" charset="0"/>
                <a:cs typeface="Cascadia Mono" panose="020B0609020000020004" pitchFamily="49" charset="0"/>
              </a:rPr>
              <a:t> </a:t>
            </a:r>
            <a:r>
              <a:rPr lang="sv-SE" b="1" dirty="0" err="1">
                <a:latin typeface="Cascadia Mono" panose="020B0609020000020004" pitchFamily="49" charset="0"/>
                <a:cs typeface="Cascadia Mono" panose="020B0609020000020004" pitchFamily="49" charset="0"/>
              </a:rPr>
              <a:t>commit</a:t>
            </a:r>
            <a:endParaRPr lang="sv-SE" b="1" dirty="0">
              <a:latin typeface="Cascadia Mono" panose="020B0609020000020004" pitchFamily="49" charset="0"/>
              <a:cs typeface="Cascadia Mono" panose="020B0609020000020004" pitchFamily="49" charset="0"/>
            </a:endParaRPr>
          </a:p>
          <a:p>
            <a:pPr marL="0" indent="0">
              <a:buNone/>
            </a:pPr>
            <a:r>
              <a:rPr lang="sv-SE" dirty="0"/>
              <a:t>När du arbetat färdigt med filerna så körs </a:t>
            </a:r>
            <a:r>
              <a:rPr lang="sv-SE" dirty="0" err="1"/>
              <a:t>commit</a:t>
            </a:r>
            <a:r>
              <a:rPr lang="sv-SE" dirty="0"/>
              <a:t> för att lägga till dina uppdateringar (från prepareringsytan, </a:t>
            </a:r>
            <a:r>
              <a:rPr lang="sv-SE" dirty="0" err="1"/>
              <a:t>staging</a:t>
            </a:r>
            <a:r>
              <a:rPr lang="sv-SE" dirty="0"/>
              <a:t> area, till lokalt repo).</a:t>
            </a:r>
          </a:p>
          <a:p>
            <a:pPr marL="0" indent="0">
              <a:buNone/>
            </a:pPr>
            <a:endParaRPr lang="sv-SE" dirty="0"/>
          </a:p>
          <a:p>
            <a:pPr marL="0" indent="0">
              <a:buNone/>
            </a:pPr>
            <a:r>
              <a:rPr lang="sv-SE" b="1" dirty="0" err="1">
                <a:latin typeface="Cascadia Mono" panose="020B0609020000020004" pitchFamily="49" charset="0"/>
                <a:cs typeface="Cascadia Mono" panose="020B0609020000020004" pitchFamily="49" charset="0"/>
              </a:rPr>
              <a:t>git</a:t>
            </a:r>
            <a:r>
              <a:rPr lang="sv-SE" b="1" dirty="0">
                <a:latin typeface="Cascadia Mono" panose="020B0609020000020004" pitchFamily="49" charset="0"/>
                <a:cs typeface="Cascadia Mono" panose="020B0609020000020004" pitchFamily="49" charset="0"/>
              </a:rPr>
              <a:t> push</a:t>
            </a:r>
          </a:p>
          <a:p>
            <a:pPr marL="0" indent="0">
              <a:buNone/>
            </a:pPr>
            <a:r>
              <a:rPr lang="sv-SE" dirty="0"/>
              <a:t>Laddar sedan upp ditt repo till en server.</a:t>
            </a:r>
          </a:p>
          <a:p>
            <a:pPr marL="0" indent="0">
              <a:buNone/>
            </a:pPr>
            <a:endParaRPr lang="sv-SE" dirty="0"/>
          </a:p>
          <a:p>
            <a:pPr marL="0" indent="0">
              <a:buNone/>
            </a:pPr>
            <a:r>
              <a:rPr lang="sv-SE" dirty="0" err="1"/>
              <a:t>GitHub</a:t>
            </a:r>
            <a:r>
              <a:rPr lang="sv-SE" dirty="0"/>
              <a:t> Desktop, hur gör du där?</a:t>
            </a:r>
          </a:p>
        </p:txBody>
      </p:sp>
    </p:spTree>
    <p:extLst>
      <p:ext uri="{BB962C8B-B14F-4D97-AF65-F5344CB8AC3E}">
        <p14:creationId xmlns:p14="http://schemas.microsoft.com/office/powerpoint/2010/main" val="3010726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1CFA258-9814-4F79-856F-32D4AB5CBD81}"/>
              </a:ext>
            </a:extLst>
          </p:cNvPr>
          <p:cNvSpPr>
            <a:spLocks noGrp="1"/>
          </p:cNvSpPr>
          <p:nvPr>
            <p:ph type="title"/>
          </p:nvPr>
        </p:nvSpPr>
        <p:spPr/>
        <p:txBody>
          <a:bodyPr/>
          <a:lstStyle/>
          <a:p>
            <a:r>
              <a:rPr lang="sv-SE" dirty="0"/>
              <a:t>Övningar</a:t>
            </a:r>
          </a:p>
        </p:txBody>
      </p:sp>
      <p:sp>
        <p:nvSpPr>
          <p:cNvPr id="3" name="Platshållare för innehåll 2">
            <a:extLst>
              <a:ext uri="{FF2B5EF4-FFF2-40B4-BE49-F238E27FC236}">
                <a16:creationId xmlns:a16="http://schemas.microsoft.com/office/drawing/2014/main" id="{3346286F-46C5-4FF7-8529-6251FBBE35C4}"/>
              </a:ext>
            </a:extLst>
          </p:cNvPr>
          <p:cNvSpPr>
            <a:spLocks noGrp="1"/>
          </p:cNvSpPr>
          <p:nvPr>
            <p:ph idx="1"/>
          </p:nvPr>
        </p:nvSpPr>
        <p:spPr/>
        <p:txBody>
          <a:bodyPr/>
          <a:lstStyle/>
          <a:p>
            <a:pPr marL="0" indent="0">
              <a:buNone/>
            </a:pPr>
            <a:r>
              <a:rPr lang="sv-SE" dirty="0"/>
              <a:t>Vi jobbar i desktop-</a:t>
            </a:r>
            <a:r>
              <a:rPr lang="sv-SE" dirty="0" err="1"/>
              <a:t>tutorial</a:t>
            </a:r>
            <a:endParaRPr lang="sv-SE" dirty="0"/>
          </a:p>
          <a:p>
            <a:r>
              <a:rPr lang="sv-SE" dirty="0"/>
              <a:t>Skapa en fil, </a:t>
            </a:r>
            <a:r>
              <a:rPr lang="sv-SE" b="1" dirty="0"/>
              <a:t>MinFil.txt</a:t>
            </a:r>
            <a:r>
              <a:rPr lang="sv-SE" dirty="0"/>
              <a:t>, skriv in minst fem rader text.</a:t>
            </a:r>
          </a:p>
          <a:p>
            <a:r>
              <a:rPr lang="sv-SE" dirty="0"/>
              <a:t>Skriv in en förklarande kommentar</a:t>
            </a:r>
          </a:p>
          <a:p>
            <a:r>
              <a:rPr lang="sv-SE" dirty="0"/>
              <a:t>Kör </a:t>
            </a:r>
            <a:r>
              <a:rPr lang="sv-SE" b="1" dirty="0" err="1"/>
              <a:t>commit</a:t>
            </a:r>
            <a:endParaRPr lang="sv-SE" b="1" dirty="0"/>
          </a:p>
        </p:txBody>
      </p:sp>
    </p:spTree>
    <p:extLst>
      <p:ext uri="{BB962C8B-B14F-4D97-AF65-F5344CB8AC3E}">
        <p14:creationId xmlns:p14="http://schemas.microsoft.com/office/powerpoint/2010/main" val="3387201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1CFA258-9814-4F79-856F-32D4AB5CBD81}"/>
              </a:ext>
            </a:extLst>
          </p:cNvPr>
          <p:cNvSpPr>
            <a:spLocks noGrp="1"/>
          </p:cNvSpPr>
          <p:nvPr>
            <p:ph type="title"/>
          </p:nvPr>
        </p:nvSpPr>
        <p:spPr/>
        <p:txBody>
          <a:bodyPr/>
          <a:lstStyle/>
          <a:p>
            <a:r>
              <a:rPr lang="sv-SE" dirty="0"/>
              <a:t>Övningar</a:t>
            </a:r>
          </a:p>
        </p:txBody>
      </p:sp>
      <p:sp>
        <p:nvSpPr>
          <p:cNvPr id="3" name="Platshållare för innehåll 2">
            <a:extLst>
              <a:ext uri="{FF2B5EF4-FFF2-40B4-BE49-F238E27FC236}">
                <a16:creationId xmlns:a16="http://schemas.microsoft.com/office/drawing/2014/main" id="{3346286F-46C5-4FF7-8529-6251FBBE35C4}"/>
              </a:ext>
            </a:extLst>
          </p:cNvPr>
          <p:cNvSpPr>
            <a:spLocks noGrp="1"/>
          </p:cNvSpPr>
          <p:nvPr>
            <p:ph idx="1"/>
          </p:nvPr>
        </p:nvSpPr>
        <p:spPr/>
        <p:txBody>
          <a:bodyPr/>
          <a:lstStyle/>
          <a:p>
            <a:pPr marL="0" indent="0">
              <a:buNone/>
            </a:pPr>
            <a:r>
              <a:rPr lang="sv-SE" dirty="0"/>
              <a:t>Vi jobbar i desktop-</a:t>
            </a:r>
            <a:r>
              <a:rPr lang="sv-SE" dirty="0" err="1"/>
              <a:t>tutorial</a:t>
            </a:r>
            <a:endParaRPr lang="sv-SE" dirty="0"/>
          </a:p>
          <a:p>
            <a:r>
              <a:rPr lang="sv-SE" dirty="0"/>
              <a:t>Ändra rad tre i filen </a:t>
            </a:r>
            <a:r>
              <a:rPr lang="sv-SE" b="1" dirty="0"/>
              <a:t>MinFil.txt</a:t>
            </a:r>
            <a:r>
              <a:rPr lang="sv-SE" dirty="0"/>
              <a:t>.</a:t>
            </a:r>
          </a:p>
          <a:p>
            <a:r>
              <a:rPr lang="sv-SE" dirty="0"/>
              <a:t>Skriv in en förklarande kommentar</a:t>
            </a:r>
          </a:p>
          <a:p>
            <a:r>
              <a:rPr lang="sv-SE" dirty="0"/>
              <a:t>Kör </a:t>
            </a:r>
            <a:r>
              <a:rPr lang="sv-SE" b="1" dirty="0" err="1"/>
              <a:t>commit</a:t>
            </a:r>
            <a:endParaRPr lang="sv-SE" b="1" dirty="0"/>
          </a:p>
          <a:p>
            <a:r>
              <a:rPr lang="sv-SE" dirty="0"/>
              <a:t>Ladda upp filerna med </a:t>
            </a:r>
            <a:r>
              <a:rPr lang="sv-SE" b="1" dirty="0"/>
              <a:t>push</a:t>
            </a:r>
          </a:p>
          <a:p>
            <a:r>
              <a:rPr lang="sv-SE" dirty="0"/>
              <a:t>Hur ser det ut i din webbläsare på </a:t>
            </a:r>
            <a:r>
              <a:rPr lang="sv-SE" b="1" dirty="0"/>
              <a:t>github.com</a:t>
            </a:r>
            <a:r>
              <a:rPr lang="sv-SE" dirty="0"/>
              <a:t>?</a:t>
            </a:r>
          </a:p>
        </p:txBody>
      </p:sp>
    </p:spTree>
    <p:extLst>
      <p:ext uri="{BB962C8B-B14F-4D97-AF65-F5344CB8AC3E}">
        <p14:creationId xmlns:p14="http://schemas.microsoft.com/office/powerpoint/2010/main" val="2769047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1CFA258-9814-4F79-856F-32D4AB5CBD81}"/>
              </a:ext>
            </a:extLst>
          </p:cNvPr>
          <p:cNvSpPr>
            <a:spLocks noGrp="1"/>
          </p:cNvSpPr>
          <p:nvPr>
            <p:ph type="title"/>
          </p:nvPr>
        </p:nvSpPr>
        <p:spPr/>
        <p:txBody>
          <a:bodyPr/>
          <a:lstStyle/>
          <a:p>
            <a:r>
              <a:rPr lang="sv-SE" dirty="0"/>
              <a:t>Övningar</a:t>
            </a:r>
          </a:p>
        </p:txBody>
      </p:sp>
      <p:sp>
        <p:nvSpPr>
          <p:cNvPr id="3" name="Platshållare för innehåll 2">
            <a:extLst>
              <a:ext uri="{FF2B5EF4-FFF2-40B4-BE49-F238E27FC236}">
                <a16:creationId xmlns:a16="http://schemas.microsoft.com/office/drawing/2014/main" id="{3346286F-46C5-4FF7-8529-6251FBBE35C4}"/>
              </a:ext>
            </a:extLst>
          </p:cNvPr>
          <p:cNvSpPr>
            <a:spLocks noGrp="1"/>
          </p:cNvSpPr>
          <p:nvPr>
            <p:ph idx="1"/>
          </p:nvPr>
        </p:nvSpPr>
        <p:spPr/>
        <p:txBody>
          <a:bodyPr/>
          <a:lstStyle/>
          <a:p>
            <a:pPr marL="0" indent="0">
              <a:buNone/>
            </a:pPr>
            <a:r>
              <a:rPr lang="sv-SE" dirty="0"/>
              <a:t>Vi jobbar i desktop-</a:t>
            </a:r>
            <a:r>
              <a:rPr lang="sv-SE" dirty="0" err="1"/>
              <a:t>tutorial</a:t>
            </a:r>
            <a:endParaRPr lang="sv-SE" dirty="0"/>
          </a:p>
          <a:p>
            <a:r>
              <a:rPr lang="sv-SE" dirty="0"/>
              <a:t>Skapa en ny gren, döpt den till </a:t>
            </a:r>
            <a:r>
              <a:rPr lang="sv-SE" b="1" dirty="0"/>
              <a:t>laboration</a:t>
            </a:r>
          </a:p>
          <a:p>
            <a:r>
              <a:rPr lang="sv-SE" dirty="0"/>
              <a:t>Vad händer då? Finns filerna kvar?</a:t>
            </a:r>
          </a:p>
          <a:p>
            <a:r>
              <a:rPr lang="sv-SE" dirty="0"/>
              <a:t>Lägg till en ny fil</a:t>
            </a:r>
          </a:p>
          <a:p>
            <a:r>
              <a:rPr lang="sv-SE" dirty="0"/>
              <a:t>Lägg till två nya rader i mitten av filen </a:t>
            </a:r>
            <a:r>
              <a:rPr lang="sv-SE" b="1" dirty="0"/>
              <a:t>MinFil.txt</a:t>
            </a:r>
            <a:endParaRPr lang="sv-SE" dirty="0"/>
          </a:p>
          <a:p>
            <a:r>
              <a:rPr lang="sv-SE" dirty="0"/>
              <a:t>Kör </a:t>
            </a:r>
            <a:r>
              <a:rPr lang="sv-SE" dirty="0" err="1"/>
              <a:t>commit</a:t>
            </a:r>
            <a:r>
              <a:rPr lang="sv-SE" dirty="0"/>
              <a:t> och push, vettiga kommentarer…</a:t>
            </a:r>
          </a:p>
          <a:p>
            <a:r>
              <a:rPr lang="sv-SE" dirty="0"/>
              <a:t>Vad har hänt på </a:t>
            </a:r>
            <a:r>
              <a:rPr lang="sv-SE" dirty="0" err="1"/>
              <a:t>github</a:t>
            </a:r>
            <a:r>
              <a:rPr lang="sv-SE" dirty="0"/>
              <a:t> nu?</a:t>
            </a:r>
          </a:p>
        </p:txBody>
      </p:sp>
    </p:spTree>
    <p:extLst>
      <p:ext uri="{BB962C8B-B14F-4D97-AF65-F5344CB8AC3E}">
        <p14:creationId xmlns:p14="http://schemas.microsoft.com/office/powerpoint/2010/main" val="1576905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1CFA258-9814-4F79-856F-32D4AB5CBD81}"/>
              </a:ext>
            </a:extLst>
          </p:cNvPr>
          <p:cNvSpPr>
            <a:spLocks noGrp="1"/>
          </p:cNvSpPr>
          <p:nvPr>
            <p:ph type="title"/>
          </p:nvPr>
        </p:nvSpPr>
        <p:spPr/>
        <p:txBody>
          <a:bodyPr/>
          <a:lstStyle/>
          <a:p>
            <a:r>
              <a:rPr lang="sv-SE" dirty="0"/>
              <a:t>Fördjupningsövning</a:t>
            </a:r>
          </a:p>
        </p:txBody>
      </p:sp>
      <p:sp>
        <p:nvSpPr>
          <p:cNvPr id="3" name="Platshållare för innehåll 2">
            <a:extLst>
              <a:ext uri="{FF2B5EF4-FFF2-40B4-BE49-F238E27FC236}">
                <a16:creationId xmlns:a16="http://schemas.microsoft.com/office/drawing/2014/main" id="{3346286F-46C5-4FF7-8529-6251FBBE35C4}"/>
              </a:ext>
            </a:extLst>
          </p:cNvPr>
          <p:cNvSpPr>
            <a:spLocks noGrp="1"/>
          </p:cNvSpPr>
          <p:nvPr>
            <p:ph idx="1"/>
          </p:nvPr>
        </p:nvSpPr>
        <p:spPr/>
        <p:txBody>
          <a:bodyPr/>
          <a:lstStyle/>
          <a:p>
            <a:pPr marL="0" indent="0">
              <a:buNone/>
            </a:pPr>
            <a:r>
              <a:rPr lang="sv-SE" dirty="0"/>
              <a:t>Vi jobbar i desktop-</a:t>
            </a:r>
            <a:r>
              <a:rPr lang="sv-SE" dirty="0" err="1"/>
              <a:t>tutorial</a:t>
            </a:r>
            <a:r>
              <a:rPr lang="sv-SE" dirty="0"/>
              <a:t>, i grenen </a:t>
            </a:r>
            <a:r>
              <a:rPr lang="sv-SE" b="1" dirty="0"/>
              <a:t>laboration</a:t>
            </a:r>
          </a:p>
          <a:p>
            <a:pPr marL="0" indent="0">
              <a:buNone/>
            </a:pPr>
            <a:r>
              <a:rPr lang="sv-SE" dirty="0"/>
              <a:t>Du vill kopiera ändringarna i din gren till stammen (</a:t>
            </a:r>
            <a:r>
              <a:rPr lang="sv-SE" b="1" dirty="0" err="1"/>
              <a:t>main</a:t>
            </a:r>
            <a:r>
              <a:rPr lang="sv-SE" dirty="0"/>
              <a:t>).</a:t>
            </a:r>
          </a:p>
          <a:p>
            <a:pPr marL="0" indent="0">
              <a:buNone/>
            </a:pPr>
            <a:r>
              <a:rPr lang="sv-SE" dirty="0"/>
              <a:t>Hur gör du det? Finns det flera sätt?</a:t>
            </a:r>
          </a:p>
          <a:p>
            <a:pPr marL="0" indent="0">
              <a:buNone/>
            </a:pPr>
            <a:r>
              <a:rPr lang="sv-SE" dirty="0"/>
              <a:t>Läs </a:t>
            </a:r>
            <a:r>
              <a:rPr lang="sv-SE" b="1" dirty="0"/>
              <a:t>Pro Git</a:t>
            </a:r>
            <a:r>
              <a:rPr lang="sv-SE" dirty="0"/>
              <a:t>.</a:t>
            </a:r>
          </a:p>
        </p:txBody>
      </p:sp>
    </p:spTree>
    <p:extLst>
      <p:ext uri="{BB962C8B-B14F-4D97-AF65-F5344CB8AC3E}">
        <p14:creationId xmlns:p14="http://schemas.microsoft.com/office/powerpoint/2010/main" val="3922862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1CFA258-9814-4F79-856F-32D4AB5CBD81}"/>
              </a:ext>
            </a:extLst>
          </p:cNvPr>
          <p:cNvSpPr>
            <a:spLocks noGrp="1"/>
          </p:cNvSpPr>
          <p:nvPr>
            <p:ph type="title"/>
          </p:nvPr>
        </p:nvSpPr>
        <p:spPr/>
        <p:txBody>
          <a:bodyPr/>
          <a:lstStyle/>
          <a:p>
            <a:r>
              <a:rPr lang="sv-SE" dirty="0"/>
              <a:t>Fördjupningsövning</a:t>
            </a:r>
          </a:p>
        </p:txBody>
      </p:sp>
      <p:sp>
        <p:nvSpPr>
          <p:cNvPr id="3" name="Platshållare för innehåll 2">
            <a:extLst>
              <a:ext uri="{FF2B5EF4-FFF2-40B4-BE49-F238E27FC236}">
                <a16:creationId xmlns:a16="http://schemas.microsoft.com/office/drawing/2014/main" id="{3346286F-46C5-4FF7-8529-6251FBBE35C4}"/>
              </a:ext>
            </a:extLst>
          </p:cNvPr>
          <p:cNvSpPr>
            <a:spLocks noGrp="1"/>
          </p:cNvSpPr>
          <p:nvPr>
            <p:ph idx="1"/>
          </p:nvPr>
        </p:nvSpPr>
        <p:spPr/>
        <p:txBody>
          <a:bodyPr/>
          <a:lstStyle/>
          <a:p>
            <a:pPr marL="0" indent="0">
              <a:buNone/>
            </a:pPr>
            <a:r>
              <a:rPr lang="sv-SE" dirty="0"/>
              <a:t>Det här är för dem som vill lära sig </a:t>
            </a:r>
            <a:r>
              <a:rPr lang="sv-SE" dirty="0" err="1"/>
              <a:t>git</a:t>
            </a:r>
            <a:r>
              <a:rPr lang="sv-SE" dirty="0"/>
              <a:t>-kommandon, har du svårt att hänga med i hur du använder </a:t>
            </a:r>
            <a:r>
              <a:rPr lang="sv-SE" dirty="0" err="1"/>
              <a:t>GitHub</a:t>
            </a:r>
            <a:r>
              <a:rPr lang="sv-SE" dirty="0"/>
              <a:t> Desktop, vänta med denna uppgiften till nästa lektion.</a:t>
            </a:r>
          </a:p>
          <a:p>
            <a:pPr marL="0" indent="0">
              <a:buNone/>
            </a:pPr>
            <a:r>
              <a:rPr lang="sv-SE" dirty="0"/>
              <a:t>Hur gör du för att lägga upp ett nytt projekt i </a:t>
            </a:r>
            <a:r>
              <a:rPr lang="sv-SE" dirty="0" err="1"/>
              <a:t>git</a:t>
            </a:r>
            <a:r>
              <a:rPr lang="sv-SE" dirty="0"/>
              <a:t>?</a:t>
            </a:r>
          </a:p>
          <a:p>
            <a:pPr marL="0" indent="0">
              <a:buNone/>
            </a:pPr>
            <a:r>
              <a:rPr lang="sv-SE" dirty="0"/>
              <a:t>Tänk dig att du redan har en katalog med några filer och utgå från den.</a:t>
            </a:r>
          </a:p>
          <a:p>
            <a:pPr marL="0" indent="0">
              <a:buNone/>
            </a:pPr>
            <a:r>
              <a:rPr lang="sv-SE" dirty="0"/>
              <a:t>Vilka kommandon behöver du köra för att allt skall hamna i </a:t>
            </a:r>
            <a:r>
              <a:rPr lang="sv-SE" dirty="0" err="1"/>
              <a:t>git</a:t>
            </a:r>
            <a:r>
              <a:rPr lang="sv-SE" dirty="0"/>
              <a:t> lokalt på din maskin? Vad behöver du ytterligare göra för att allt även skall hamna på </a:t>
            </a:r>
            <a:r>
              <a:rPr lang="sv-SE" dirty="0" err="1"/>
              <a:t>github</a:t>
            </a:r>
            <a:r>
              <a:rPr lang="sv-SE" dirty="0"/>
              <a:t>?</a:t>
            </a:r>
          </a:p>
          <a:p>
            <a:pPr marL="0" indent="0">
              <a:buNone/>
            </a:pPr>
            <a:r>
              <a:rPr lang="sv-SE" dirty="0"/>
              <a:t>Läs </a:t>
            </a:r>
            <a:r>
              <a:rPr lang="sv-SE" b="1" dirty="0"/>
              <a:t>Pro Git</a:t>
            </a:r>
            <a:r>
              <a:rPr lang="sv-SE" dirty="0"/>
              <a:t>.</a:t>
            </a:r>
          </a:p>
        </p:txBody>
      </p:sp>
    </p:spTree>
    <p:extLst>
      <p:ext uri="{BB962C8B-B14F-4D97-AF65-F5344CB8AC3E}">
        <p14:creationId xmlns:p14="http://schemas.microsoft.com/office/powerpoint/2010/main" val="2035105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945">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F9DB71C-6986-4514-9321-B5EEA04D4275}"/>
              </a:ext>
            </a:extLst>
          </p:cNvPr>
          <p:cNvSpPr txBox="1">
            <a:spLocks noGrp="1"/>
          </p:cNvSpPr>
          <p:nvPr>
            <p:ph type="title"/>
          </p:nvPr>
        </p:nvSpPr>
        <p:spPr/>
        <p:txBody>
          <a:bodyPr/>
          <a:lstStyle/>
          <a:p>
            <a:pPr lvl="0"/>
            <a:r>
              <a:rPr lang="sv-SE"/>
              <a:t>git SCM – Source Code Management</a:t>
            </a:r>
          </a:p>
        </p:txBody>
      </p:sp>
      <p:sp>
        <p:nvSpPr>
          <p:cNvPr id="3" name="Platshållare för innehåll 2">
            <a:extLst>
              <a:ext uri="{FF2B5EF4-FFF2-40B4-BE49-F238E27FC236}">
                <a16:creationId xmlns:a16="http://schemas.microsoft.com/office/drawing/2014/main" id="{E45C0469-1BFC-4668-8B17-5FA8F269EB76}"/>
              </a:ext>
            </a:extLst>
          </p:cNvPr>
          <p:cNvSpPr txBox="1">
            <a:spLocks noGrp="1"/>
          </p:cNvSpPr>
          <p:nvPr>
            <p:ph idx="1"/>
          </p:nvPr>
        </p:nvSpPr>
        <p:spPr/>
        <p:txBody>
          <a:bodyPr/>
          <a:lstStyle/>
          <a:p>
            <a:pPr lvl="0"/>
            <a:r>
              <a:rPr lang="sv-SE"/>
              <a:t>Versionshantering / revisionshantering</a:t>
            </a:r>
          </a:p>
          <a:p>
            <a:pPr lvl="0"/>
            <a:r>
              <a:rPr lang="sv-SE"/>
              <a:t>Håller reda på hur koden utvecklas över tiden</a:t>
            </a:r>
          </a:p>
          <a:p>
            <a:pPr lvl="0"/>
            <a:r>
              <a:rPr lang="sv-SE"/>
              <a:t>Vad levererades till vem? Närdå?</a:t>
            </a:r>
          </a:p>
          <a:p>
            <a:pPr lvl="0"/>
            <a:r>
              <a:rPr lang="sv-SE"/>
              <a:t>Sparar plats genom att bara lagra förändringar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1CFA258-9814-4F79-856F-32D4AB5CBD81}"/>
              </a:ext>
            </a:extLst>
          </p:cNvPr>
          <p:cNvSpPr>
            <a:spLocks noGrp="1"/>
          </p:cNvSpPr>
          <p:nvPr>
            <p:ph type="title"/>
          </p:nvPr>
        </p:nvSpPr>
        <p:spPr/>
        <p:txBody>
          <a:bodyPr/>
          <a:lstStyle/>
          <a:p>
            <a:r>
              <a:rPr lang="sv-SE" dirty="0"/>
              <a:t>Självstudier</a:t>
            </a:r>
          </a:p>
        </p:txBody>
      </p:sp>
      <p:sp>
        <p:nvSpPr>
          <p:cNvPr id="3" name="Platshållare för innehåll 2">
            <a:extLst>
              <a:ext uri="{FF2B5EF4-FFF2-40B4-BE49-F238E27FC236}">
                <a16:creationId xmlns:a16="http://schemas.microsoft.com/office/drawing/2014/main" id="{3346286F-46C5-4FF7-8529-6251FBBE35C4}"/>
              </a:ext>
            </a:extLst>
          </p:cNvPr>
          <p:cNvSpPr>
            <a:spLocks noGrp="1"/>
          </p:cNvSpPr>
          <p:nvPr>
            <p:ph idx="1"/>
          </p:nvPr>
        </p:nvSpPr>
        <p:spPr/>
        <p:txBody>
          <a:bodyPr/>
          <a:lstStyle/>
          <a:p>
            <a:pPr marL="0" indent="0">
              <a:buNone/>
            </a:pPr>
            <a:r>
              <a:rPr lang="sv-SE" dirty="0"/>
              <a:t>Vad menas med att en fil är ”</a:t>
            </a:r>
            <a:r>
              <a:rPr lang="sv-SE" b="1" dirty="0"/>
              <a:t>ospårad</a:t>
            </a:r>
            <a:r>
              <a:rPr lang="sv-SE" dirty="0"/>
              <a:t>” eller ”</a:t>
            </a:r>
            <a:r>
              <a:rPr lang="sv-SE" b="1" dirty="0" err="1"/>
              <a:t>untracked</a:t>
            </a:r>
            <a:r>
              <a:rPr lang="sv-SE" dirty="0"/>
              <a:t>”?</a:t>
            </a:r>
          </a:p>
          <a:p>
            <a:pPr marL="0" indent="0">
              <a:buNone/>
            </a:pPr>
            <a:r>
              <a:rPr lang="sv-SE" dirty="0"/>
              <a:t>Vad gör </a:t>
            </a:r>
            <a:r>
              <a:rPr lang="sv-SE" b="1" dirty="0" err="1"/>
              <a:t>git</a:t>
            </a:r>
            <a:r>
              <a:rPr lang="sv-SE" b="1" dirty="0"/>
              <a:t> </a:t>
            </a:r>
            <a:r>
              <a:rPr lang="sv-SE" b="1" dirty="0" err="1"/>
              <a:t>clean</a:t>
            </a:r>
            <a:r>
              <a:rPr lang="sv-SE" dirty="0"/>
              <a:t>?</a:t>
            </a:r>
          </a:p>
          <a:p>
            <a:pPr marL="0" indent="0">
              <a:buNone/>
            </a:pPr>
            <a:r>
              <a:rPr lang="sv-SE" dirty="0"/>
              <a:t>Vad är en ”</a:t>
            </a:r>
            <a:r>
              <a:rPr lang="sv-SE" b="1" dirty="0"/>
              <a:t>prepareringsyta</a:t>
            </a:r>
            <a:r>
              <a:rPr lang="sv-SE" dirty="0"/>
              <a:t>” eller ”</a:t>
            </a:r>
            <a:r>
              <a:rPr lang="sv-SE" b="1" dirty="0" err="1"/>
              <a:t>stage</a:t>
            </a:r>
            <a:r>
              <a:rPr lang="sv-SE" b="1" dirty="0"/>
              <a:t> area</a:t>
            </a:r>
            <a:r>
              <a:rPr lang="sv-SE" dirty="0"/>
              <a:t>”?</a:t>
            </a:r>
          </a:p>
          <a:p>
            <a:pPr marL="0" indent="0">
              <a:buNone/>
            </a:pPr>
            <a:r>
              <a:rPr lang="sv-SE" dirty="0"/>
              <a:t>Hur kan du ställa in så att </a:t>
            </a:r>
            <a:r>
              <a:rPr lang="sv-SE" dirty="0" err="1"/>
              <a:t>git</a:t>
            </a:r>
            <a:r>
              <a:rPr lang="sv-SE" dirty="0"/>
              <a:t> inte bryr sig om vissa filer?</a:t>
            </a:r>
          </a:p>
        </p:txBody>
      </p:sp>
    </p:spTree>
    <p:extLst>
      <p:ext uri="{BB962C8B-B14F-4D97-AF65-F5344CB8AC3E}">
        <p14:creationId xmlns:p14="http://schemas.microsoft.com/office/powerpoint/2010/main" val="3520245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1CFA258-9814-4F79-856F-32D4AB5CBD81}"/>
              </a:ext>
            </a:extLst>
          </p:cNvPr>
          <p:cNvSpPr>
            <a:spLocks noGrp="1"/>
          </p:cNvSpPr>
          <p:nvPr>
            <p:ph type="title"/>
          </p:nvPr>
        </p:nvSpPr>
        <p:spPr/>
        <p:txBody>
          <a:bodyPr/>
          <a:lstStyle/>
          <a:p>
            <a:r>
              <a:rPr lang="sv-SE" dirty="0"/>
              <a:t>Självstudier</a:t>
            </a:r>
          </a:p>
        </p:txBody>
      </p:sp>
      <p:sp>
        <p:nvSpPr>
          <p:cNvPr id="3" name="Platshållare för innehåll 2">
            <a:extLst>
              <a:ext uri="{FF2B5EF4-FFF2-40B4-BE49-F238E27FC236}">
                <a16:creationId xmlns:a16="http://schemas.microsoft.com/office/drawing/2014/main" id="{3346286F-46C5-4FF7-8529-6251FBBE35C4}"/>
              </a:ext>
            </a:extLst>
          </p:cNvPr>
          <p:cNvSpPr>
            <a:spLocks noGrp="1"/>
          </p:cNvSpPr>
          <p:nvPr>
            <p:ph idx="1"/>
          </p:nvPr>
        </p:nvSpPr>
        <p:spPr/>
        <p:txBody>
          <a:bodyPr>
            <a:normAutofit lnSpcReduction="10000"/>
          </a:bodyPr>
          <a:lstStyle/>
          <a:p>
            <a:pPr marL="0" indent="0">
              <a:buNone/>
            </a:pPr>
            <a:r>
              <a:rPr lang="sv-SE" dirty="0"/>
              <a:t>1. Jobba i desktop-</a:t>
            </a:r>
            <a:r>
              <a:rPr lang="sv-SE" dirty="0" err="1"/>
              <a:t>tutorial</a:t>
            </a:r>
            <a:r>
              <a:rPr lang="sv-SE" dirty="0"/>
              <a:t> med </a:t>
            </a:r>
            <a:r>
              <a:rPr lang="sv-SE" dirty="0" err="1"/>
              <a:t>GitHub</a:t>
            </a:r>
            <a:r>
              <a:rPr lang="sv-SE" dirty="0"/>
              <a:t> Desktop. Gör en gren, </a:t>
            </a:r>
            <a:r>
              <a:rPr lang="sv-SE" dirty="0" err="1"/>
              <a:t>branch</a:t>
            </a:r>
            <a:r>
              <a:rPr lang="sv-SE" dirty="0"/>
              <a:t>, lägg till ett par filer där. Hur för du då tillbaka dina nya filer till stammen, </a:t>
            </a:r>
            <a:r>
              <a:rPr lang="sv-SE" dirty="0" err="1"/>
              <a:t>main</a:t>
            </a:r>
            <a:r>
              <a:rPr lang="sv-SE" dirty="0"/>
              <a:t>?</a:t>
            </a:r>
          </a:p>
          <a:p>
            <a:pPr marL="0" indent="0">
              <a:buNone/>
            </a:pPr>
            <a:r>
              <a:rPr lang="sv-SE" dirty="0"/>
              <a:t>2. Pröva att göra en gren, gå till </a:t>
            </a:r>
            <a:r>
              <a:rPr lang="sv-SE" dirty="0" err="1"/>
              <a:t>main</a:t>
            </a:r>
            <a:r>
              <a:rPr lang="sv-SE" dirty="0"/>
              <a:t> och editera och </a:t>
            </a:r>
            <a:r>
              <a:rPr lang="sv-SE" dirty="0" err="1"/>
              <a:t>commita</a:t>
            </a:r>
            <a:r>
              <a:rPr lang="sv-SE" dirty="0"/>
              <a:t> en fil där som även finns i stammen. Vad händer nu när du för tillbaka den nya grenen till stammen?</a:t>
            </a:r>
          </a:p>
          <a:p>
            <a:pPr marL="0" indent="0">
              <a:buNone/>
            </a:pPr>
            <a:r>
              <a:rPr lang="sv-SE" dirty="0"/>
              <a:t>3. Gör som under två, men innan du för tillbaka grenen till stammen så går du till stammen och editerar stammens version av den filen du editerade i grenen, men ändra den på ett annat sätt än du gjorde i grenen. Gå sedan till grenen och försök föra tillbaks den till stammen, vad händer då?</a:t>
            </a:r>
          </a:p>
        </p:txBody>
      </p:sp>
    </p:spTree>
    <p:extLst>
      <p:ext uri="{BB962C8B-B14F-4D97-AF65-F5344CB8AC3E}">
        <p14:creationId xmlns:p14="http://schemas.microsoft.com/office/powerpoint/2010/main" val="3002170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75C6701-B8BE-4B15-8BDC-166EED6A4D1D}"/>
              </a:ext>
            </a:extLst>
          </p:cNvPr>
          <p:cNvSpPr>
            <a:spLocks noGrp="1"/>
          </p:cNvSpPr>
          <p:nvPr>
            <p:ph type="title"/>
          </p:nvPr>
        </p:nvSpPr>
        <p:spPr/>
        <p:txBody>
          <a:bodyPr/>
          <a:lstStyle/>
          <a:p>
            <a:r>
              <a:rPr lang="sv-SE" dirty="0"/>
              <a:t>Självstudier</a:t>
            </a:r>
          </a:p>
        </p:txBody>
      </p:sp>
      <p:sp>
        <p:nvSpPr>
          <p:cNvPr id="3" name="Platshållare för innehåll 2">
            <a:extLst>
              <a:ext uri="{FF2B5EF4-FFF2-40B4-BE49-F238E27FC236}">
                <a16:creationId xmlns:a16="http://schemas.microsoft.com/office/drawing/2014/main" id="{21349E29-4601-47E0-85CA-BFBEA73A2993}"/>
              </a:ext>
            </a:extLst>
          </p:cNvPr>
          <p:cNvSpPr>
            <a:spLocks noGrp="1"/>
          </p:cNvSpPr>
          <p:nvPr>
            <p:ph idx="1"/>
          </p:nvPr>
        </p:nvSpPr>
        <p:spPr/>
        <p:txBody>
          <a:bodyPr/>
          <a:lstStyle/>
          <a:p>
            <a:pPr marL="0" indent="0">
              <a:buNone/>
            </a:pPr>
            <a:r>
              <a:rPr lang="sv-SE" b="1" dirty="0" err="1">
                <a:latin typeface="Cascadia Mono" panose="020B0609020000020004" pitchFamily="49" charset="0"/>
                <a:cs typeface="Cascadia Mono" panose="020B0609020000020004" pitchFamily="49" charset="0"/>
              </a:rPr>
              <a:t>git</a:t>
            </a:r>
            <a:r>
              <a:rPr lang="sv-SE" b="1" dirty="0">
                <a:latin typeface="Cascadia Mono" panose="020B0609020000020004" pitchFamily="49" charset="0"/>
                <a:cs typeface="Cascadia Mono" panose="020B0609020000020004" pitchFamily="49" charset="0"/>
              </a:rPr>
              <a:t> </a:t>
            </a:r>
            <a:r>
              <a:rPr lang="sv-SE" b="1" dirty="0" err="1">
                <a:latin typeface="Cascadia Mono" panose="020B0609020000020004" pitchFamily="49" charset="0"/>
                <a:cs typeface="Cascadia Mono" panose="020B0609020000020004" pitchFamily="49" charset="0"/>
              </a:rPr>
              <a:t>rm</a:t>
            </a:r>
            <a:r>
              <a:rPr lang="sv-SE" b="1" dirty="0">
                <a:latin typeface="Cascadia Mono" panose="020B0609020000020004" pitchFamily="49" charset="0"/>
                <a:cs typeface="Cascadia Mono" panose="020B0609020000020004" pitchFamily="49" charset="0"/>
              </a:rPr>
              <a:t> &lt;filnamn&gt;</a:t>
            </a:r>
          </a:p>
          <a:p>
            <a:pPr marL="0" indent="0">
              <a:buNone/>
            </a:pPr>
            <a:r>
              <a:rPr lang="sv-SE" dirty="0"/>
              <a:t>Läs kapitel 5 om ”</a:t>
            </a:r>
            <a:r>
              <a:rPr lang="sv-SE" dirty="0" err="1"/>
              <a:t>Distributed</a:t>
            </a:r>
            <a:r>
              <a:rPr lang="sv-SE" dirty="0"/>
              <a:t> Git” i boken Pro Git.</a:t>
            </a:r>
          </a:p>
        </p:txBody>
      </p:sp>
    </p:spTree>
    <p:extLst>
      <p:ext uri="{BB962C8B-B14F-4D97-AF65-F5344CB8AC3E}">
        <p14:creationId xmlns:p14="http://schemas.microsoft.com/office/powerpoint/2010/main" val="1219271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2978">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5CED50-1AAE-4B65-A871-AED565BBBE29}"/>
              </a:ext>
            </a:extLst>
          </p:cNvPr>
          <p:cNvSpPr txBox="1">
            <a:spLocks noGrp="1"/>
          </p:cNvSpPr>
          <p:nvPr>
            <p:ph type="title"/>
          </p:nvPr>
        </p:nvSpPr>
        <p:spPr/>
        <p:txBody>
          <a:bodyPr/>
          <a:lstStyle/>
          <a:p>
            <a:pPr lvl="0"/>
            <a:r>
              <a:rPr lang="sv-SE"/>
              <a:t>Vad gör ett versionshanteringssystem?</a:t>
            </a:r>
          </a:p>
        </p:txBody>
      </p:sp>
      <p:pic>
        <p:nvPicPr>
          <p:cNvPr id="3" name="Picture 2" descr="Branches">
            <a:extLst>
              <a:ext uri="{FF2B5EF4-FFF2-40B4-BE49-F238E27FC236}">
                <a16:creationId xmlns:a16="http://schemas.microsoft.com/office/drawing/2014/main" id="{E0B1C5E2-0E9E-49C2-B3BB-B4FA121C8599}"/>
              </a:ext>
            </a:extLst>
          </p:cNvPr>
          <p:cNvPicPr>
            <a:picLocks noGrp="1" noChangeAspect="1"/>
          </p:cNvPicPr>
          <p:nvPr>
            <p:ph idx="1"/>
          </p:nvPr>
        </p:nvPicPr>
        <p:blipFill>
          <a:blip r:embed="rId2"/>
          <a:srcRect/>
          <a:stretch>
            <a:fillRect/>
          </a:stretch>
        </p:blipFill>
        <p:spPr>
          <a:xfrm>
            <a:off x="1697362" y="1843382"/>
            <a:ext cx="7554407" cy="435133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2950">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31F2FBD-FE2B-47D1-A872-58960F89EE50}"/>
              </a:ext>
            </a:extLst>
          </p:cNvPr>
          <p:cNvSpPr txBox="1">
            <a:spLocks noGrp="1"/>
          </p:cNvSpPr>
          <p:nvPr>
            <p:ph type="title"/>
          </p:nvPr>
        </p:nvSpPr>
        <p:spPr/>
        <p:txBody>
          <a:bodyPr/>
          <a:lstStyle/>
          <a:p>
            <a:pPr lvl="0"/>
            <a:r>
              <a:rPr lang="sv-SE"/>
              <a:t>Termer</a:t>
            </a:r>
          </a:p>
        </p:txBody>
      </p:sp>
      <p:sp>
        <p:nvSpPr>
          <p:cNvPr id="3" name="Platshållare för innehåll 2">
            <a:extLst>
              <a:ext uri="{FF2B5EF4-FFF2-40B4-BE49-F238E27FC236}">
                <a16:creationId xmlns:a16="http://schemas.microsoft.com/office/drawing/2014/main" id="{1521A445-C4BF-4F5D-87BF-5BC73C083CEB}"/>
              </a:ext>
            </a:extLst>
          </p:cNvPr>
          <p:cNvSpPr txBox="1">
            <a:spLocks noGrp="1"/>
          </p:cNvSpPr>
          <p:nvPr>
            <p:ph idx="1"/>
          </p:nvPr>
        </p:nvSpPr>
        <p:spPr/>
        <p:txBody>
          <a:bodyPr/>
          <a:lstStyle/>
          <a:p>
            <a:pPr lvl="0"/>
            <a:r>
              <a:rPr lang="sv-SE"/>
              <a:t>Master, main, trunk, stam, rot</a:t>
            </a:r>
          </a:p>
          <a:p>
            <a:pPr lvl="0"/>
            <a:r>
              <a:rPr lang="sv-SE"/>
              <a:t>Gren, branch, fork….</a:t>
            </a:r>
          </a:p>
          <a:p>
            <a:pPr lvl="0"/>
            <a:r>
              <a:rPr lang="sv-SE"/>
              <a:t>Revision, version</a:t>
            </a:r>
          </a:p>
          <a:p>
            <a:pPr lvl="0"/>
            <a:endParaRPr lang="sv-SE"/>
          </a:p>
          <a:p>
            <a:pPr lvl="0"/>
            <a:endParaRPr lang="sv-SE"/>
          </a:p>
          <a:p>
            <a:pPr lvl="0"/>
            <a:endParaRPr lang="sv-SE"/>
          </a:p>
          <a:p>
            <a:pPr marL="0" lvl="0" indent="0">
              <a:buNone/>
            </a:pPr>
            <a:r>
              <a:rPr lang="sv-SE"/>
              <a:t>Bilden på föregående sida från:</a:t>
            </a:r>
          </a:p>
          <a:p>
            <a:pPr marL="0" lvl="0" indent="0">
              <a:buNone/>
            </a:pPr>
            <a:r>
              <a:rPr lang="sv-SE"/>
              <a:t>https://git-scm.com/about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2983">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875F769-359D-43C2-9C80-32F1EC82E44B}"/>
              </a:ext>
            </a:extLst>
          </p:cNvPr>
          <p:cNvSpPr txBox="1">
            <a:spLocks noGrp="1"/>
          </p:cNvSpPr>
          <p:nvPr>
            <p:ph type="title"/>
          </p:nvPr>
        </p:nvSpPr>
        <p:spPr/>
        <p:txBody>
          <a:bodyPr/>
          <a:lstStyle/>
          <a:p>
            <a:pPr lvl="0"/>
            <a:r>
              <a:rPr lang="sv-SE"/>
              <a:t>Varför är git så bra?</a:t>
            </a:r>
          </a:p>
        </p:txBody>
      </p:sp>
      <p:sp>
        <p:nvSpPr>
          <p:cNvPr id="3" name="Platshållare för innehåll 2">
            <a:extLst>
              <a:ext uri="{FF2B5EF4-FFF2-40B4-BE49-F238E27FC236}">
                <a16:creationId xmlns:a16="http://schemas.microsoft.com/office/drawing/2014/main" id="{B5DE1E8D-9B99-47A1-9B10-DCEC6A73D551}"/>
              </a:ext>
            </a:extLst>
          </p:cNvPr>
          <p:cNvSpPr txBox="1">
            <a:spLocks noGrp="1"/>
          </p:cNvSpPr>
          <p:nvPr>
            <p:ph idx="1"/>
          </p:nvPr>
        </p:nvSpPr>
        <p:spPr/>
        <p:txBody>
          <a:bodyPr/>
          <a:lstStyle/>
          <a:p>
            <a:pPr lvl="0"/>
            <a:r>
              <a:rPr lang="sv-SE"/>
              <a:t>Varje användare har en helt egen kopia av koden</a:t>
            </a:r>
          </a:p>
          <a:p>
            <a:pPr lvl="0"/>
            <a:r>
              <a:rPr lang="sv-SE"/>
              <a:t>Alla kopior kan innehålla alla versioner</a:t>
            </a:r>
          </a:p>
          <a:p>
            <a:pPr lvl="0"/>
            <a:r>
              <a:rPr lang="sv-SE"/>
              <a:t>Alla kopior kan vara jämlika, en server är inte nödvändig</a:t>
            </a:r>
          </a:p>
          <a:p>
            <a:pPr marL="0" lvl="0" indent="0">
              <a:buNone/>
            </a:pPr>
            <a:endParaRPr lang="sv-S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2952">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7312B49-637A-4D38-BB29-201ED0DEECF8}"/>
              </a:ext>
            </a:extLst>
          </p:cNvPr>
          <p:cNvSpPr txBox="1">
            <a:spLocks noGrp="1"/>
          </p:cNvSpPr>
          <p:nvPr>
            <p:ph type="title"/>
          </p:nvPr>
        </p:nvSpPr>
        <p:spPr/>
        <p:txBody>
          <a:bodyPr/>
          <a:lstStyle/>
          <a:p>
            <a:pPr lvl="0"/>
            <a:r>
              <a:rPr lang="sv-SE" dirty="0"/>
              <a:t>Missa inte boken</a:t>
            </a:r>
          </a:p>
        </p:txBody>
      </p:sp>
      <p:sp>
        <p:nvSpPr>
          <p:cNvPr id="3" name="Platshållare för innehåll 2">
            <a:extLst>
              <a:ext uri="{FF2B5EF4-FFF2-40B4-BE49-F238E27FC236}">
                <a16:creationId xmlns:a16="http://schemas.microsoft.com/office/drawing/2014/main" id="{28B27266-D93C-47A1-A310-CEE0BCD6BB2F}"/>
              </a:ext>
            </a:extLst>
          </p:cNvPr>
          <p:cNvSpPr txBox="1">
            <a:spLocks noGrp="1"/>
          </p:cNvSpPr>
          <p:nvPr>
            <p:ph idx="1"/>
          </p:nvPr>
        </p:nvSpPr>
        <p:spPr/>
        <p:txBody>
          <a:bodyPr/>
          <a:lstStyle/>
          <a:p>
            <a:pPr lvl="0"/>
            <a:r>
              <a:rPr lang="sv-SE" dirty="0"/>
              <a:t>Läs boken Pro Git som du antingen kan beställa som en tryckt bok eller ladda hem</a:t>
            </a:r>
          </a:p>
          <a:p>
            <a:pPr lvl="0"/>
            <a:r>
              <a:rPr lang="sv-SE" sz="4400" dirty="0">
                <a:hlinkClick r:id="rId2"/>
              </a:rPr>
              <a:t>https://git-scm.com/book/en/v2</a:t>
            </a:r>
            <a:endParaRPr lang="sv-SE" sz="4400" dirty="0"/>
          </a:p>
          <a:p>
            <a:pPr lvl="0"/>
            <a:r>
              <a:rPr lang="sv-SE" dirty="0"/>
              <a:t>Den finns översatt till 30-talet språk</a:t>
            </a:r>
          </a:p>
          <a:p>
            <a:pPr lvl="0"/>
            <a:r>
              <a:rPr lang="sv-SE" dirty="0"/>
              <a:t>Dock är inte alla översättningar klara</a:t>
            </a:r>
          </a:p>
          <a:p>
            <a:pPr marL="0" lvl="0" indent="0">
              <a:buNone/>
            </a:pPr>
            <a:endParaRPr lang="sv-S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2984">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635941B-B240-4FDC-BE19-3E6F21FDBD07}"/>
              </a:ext>
            </a:extLst>
          </p:cNvPr>
          <p:cNvSpPr txBox="1">
            <a:spLocks noGrp="1"/>
          </p:cNvSpPr>
          <p:nvPr>
            <p:ph type="title"/>
          </p:nvPr>
        </p:nvSpPr>
        <p:spPr/>
        <p:txBody>
          <a:bodyPr/>
          <a:lstStyle/>
          <a:p>
            <a:pPr lvl="0"/>
            <a:r>
              <a:rPr lang="sv-SE" dirty="0"/>
              <a:t>Var är vi nu?</a:t>
            </a:r>
          </a:p>
        </p:txBody>
      </p:sp>
      <p:sp>
        <p:nvSpPr>
          <p:cNvPr id="3" name="Platshållare för innehåll 2">
            <a:extLst>
              <a:ext uri="{FF2B5EF4-FFF2-40B4-BE49-F238E27FC236}">
                <a16:creationId xmlns:a16="http://schemas.microsoft.com/office/drawing/2014/main" id="{66C26F7F-5D1C-49A6-B7BD-9B03137E2FBA}"/>
              </a:ext>
            </a:extLst>
          </p:cNvPr>
          <p:cNvSpPr txBox="1">
            <a:spLocks noGrp="1"/>
          </p:cNvSpPr>
          <p:nvPr>
            <p:ph idx="1"/>
          </p:nvPr>
        </p:nvSpPr>
        <p:spPr/>
        <p:txBody>
          <a:bodyPr/>
          <a:lstStyle/>
          <a:p>
            <a:pPr lvl="0"/>
            <a:r>
              <a:rPr lang="sv-SE" dirty="0"/>
              <a:t>Alla har konton på </a:t>
            </a:r>
            <a:r>
              <a:rPr lang="sv-SE" dirty="0" err="1"/>
              <a:t>github</a:t>
            </a:r>
            <a:endParaRPr lang="sv-SE" dirty="0"/>
          </a:p>
          <a:p>
            <a:pPr lvl="0"/>
            <a:r>
              <a:rPr lang="sv-SE" dirty="0"/>
              <a:t>Alla har </a:t>
            </a:r>
            <a:r>
              <a:rPr lang="sv-SE" dirty="0" err="1"/>
              <a:t>GitHub</a:t>
            </a:r>
            <a:r>
              <a:rPr lang="sv-SE" dirty="0"/>
              <a:t> Desktop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635941B-B240-4FDC-BE19-3E6F21FDBD07}"/>
              </a:ext>
            </a:extLst>
          </p:cNvPr>
          <p:cNvSpPr txBox="1">
            <a:spLocks noGrp="1"/>
          </p:cNvSpPr>
          <p:nvPr>
            <p:ph type="title"/>
          </p:nvPr>
        </p:nvSpPr>
        <p:spPr/>
        <p:txBody>
          <a:bodyPr/>
          <a:lstStyle/>
          <a:p>
            <a:pPr lvl="0"/>
            <a:r>
              <a:rPr lang="sv-SE" dirty="0"/>
              <a:t>Git från </a:t>
            </a:r>
            <a:r>
              <a:rPr lang="sv-SE" dirty="0" err="1"/>
              <a:t>kommandoraden</a:t>
            </a:r>
            <a:endParaRPr lang="sv-SE" dirty="0"/>
          </a:p>
        </p:txBody>
      </p:sp>
      <p:sp>
        <p:nvSpPr>
          <p:cNvPr id="3" name="Platshållare för innehåll 2">
            <a:extLst>
              <a:ext uri="{FF2B5EF4-FFF2-40B4-BE49-F238E27FC236}">
                <a16:creationId xmlns:a16="http://schemas.microsoft.com/office/drawing/2014/main" id="{66C26F7F-5D1C-49A6-B7BD-9B03137E2FBA}"/>
              </a:ext>
            </a:extLst>
          </p:cNvPr>
          <p:cNvSpPr txBox="1">
            <a:spLocks noGrp="1"/>
          </p:cNvSpPr>
          <p:nvPr>
            <p:ph idx="1"/>
          </p:nvPr>
        </p:nvSpPr>
        <p:spPr/>
        <p:txBody>
          <a:bodyPr/>
          <a:lstStyle/>
          <a:p>
            <a:pPr marL="0" lvl="0" indent="0">
              <a:buNone/>
            </a:pPr>
            <a:r>
              <a:rPr lang="sv-SE" dirty="0"/>
              <a:t>Den som behöver styra </a:t>
            </a:r>
            <a:r>
              <a:rPr lang="sv-SE" dirty="0" err="1"/>
              <a:t>git</a:t>
            </a:r>
            <a:r>
              <a:rPr lang="sv-SE" dirty="0"/>
              <a:t> mer precist använder ofta </a:t>
            </a:r>
            <a:r>
              <a:rPr lang="sv-SE" dirty="0" err="1"/>
              <a:t>git</a:t>
            </a:r>
            <a:r>
              <a:rPr lang="sv-SE" dirty="0"/>
              <a:t> från </a:t>
            </a:r>
            <a:r>
              <a:rPr lang="sv-SE" dirty="0" err="1"/>
              <a:t>kommandoraden</a:t>
            </a:r>
            <a:r>
              <a:rPr lang="sv-SE" dirty="0"/>
              <a:t>.</a:t>
            </a:r>
          </a:p>
          <a:p>
            <a:pPr marL="0" lvl="0" indent="0">
              <a:buNone/>
            </a:pPr>
            <a:r>
              <a:rPr lang="sv-SE" dirty="0"/>
              <a:t>Om du vill kan du installera från:</a:t>
            </a:r>
          </a:p>
          <a:p>
            <a:pPr marL="0" lvl="0" indent="0">
              <a:buNone/>
            </a:pPr>
            <a:endParaRPr lang="sv-SE" dirty="0"/>
          </a:p>
          <a:p>
            <a:pPr marL="0" lvl="0" indent="0">
              <a:buNone/>
            </a:pPr>
            <a:r>
              <a:rPr lang="sv-SE" dirty="0">
                <a:hlinkClick r:id="rId2"/>
              </a:rPr>
              <a:t>https://git-scm.com/downloads</a:t>
            </a:r>
            <a:endParaRPr lang="sv-SE" dirty="0"/>
          </a:p>
          <a:p>
            <a:pPr marL="0" lvl="0" indent="0">
              <a:buNone/>
            </a:pPr>
            <a:endParaRPr lang="sv-SE" dirty="0"/>
          </a:p>
          <a:p>
            <a:pPr marL="0" lvl="0" indent="0">
              <a:buNone/>
            </a:pPr>
            <a:r>
              <a:rPr lang="sv-SE" dirty="0"/>
              <a:t>Detta är inte nödvändigt för kursen här.</a:t>
            </a:r>
          </a:p>
        </p:txBody>
      </p:sp>
    </p:spTree>
    <p:extLst>
      <p:ext uri="{BB962C8B-B14F-4D97-AF65-F5344CB8AC3E}">
        <p14:creationId xmlns:p14="http://schemas.microsoft.com/office/powerpoint/2010/main" val="1779649847"/>
      </p:ext>
    </p:extLst>
  </p:cSld>
  <p:clrMapOvr>
    <a:masterClrMapping/>
  </p:clrMapOvr>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TotalTime>
  <Words>1192</Words>
  <Application>Microsoft Office PowerPoint</Application>
  <PresentationFormat>Bredbild</PresentationFormat>
  <Paragraphs>164</Paragraphs>
  <Slides>32</Slides>
  <Notes>1</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32</vt:i4>
      </vt:variant>
    </vt:vector>
  </HeadingPairs>
  <TitlesOfParts>
    <vt:vector size="38" baseType="lpstr">
      <vt:lpstr>Arial</vt:lpstr>
      <vt:lpstr>Calibri</vt:lpstr>
      <vt:lpstr>Calibri Light</vt:lpstr>
      <vt:lpstr>Cascadia Mono</vt:lpstr>
      <vt:lpstr>Overpass Regular</vt:lpstr>
      <vt:lpstr>Office tema</vt:lpstr>
      <vt:lpstr>PowerPoint-presentation</vt:lpstr>
      <vt:lpstr>git-kursen schema</vt:lpstr>
      <vt:lpstr>git SCM – Source Code Management</vt:lpstr>
      <vt:lpstr>Vad gör ett versionshanteringssystem?</vt:lpstr>
      <vt:lpstr>Termer</vt:lpstr>
      <vt:lpstr>Varför är git så bra?</vt:lpstr>
      <vt:lpstr>Missa inte boken</vt:lpstr>
      <vt:lpstr>Var är vi nu?</vt:lpstr>
      <vt:lpstr>Git från kommandoraden</vt:lpstr>
      <vt:lpstr>Frågorna från igår</vt:lpstr>
      <vt:lpstr>Frågorna från igår</vt:lpstr>
      <vt:lpstr>Frågorna från igår</vt:lpstr>
      <vt:lpstr>Ett litet projekt</vt:lpstr>
      <vt:lpstr>Ett litet projekt</vt:lpstr>
      <vt:lpstr>Ett litet projekt</vt:lpstr>
      <vt:lpstr>Ett litet projekt</vt:lpstr>
      <vt:lpstr>Ett litet projekt</vt:lpstr>
      <vt:lpstr>Att utestänga filer</vt:lpstr>
      <vt:lpstr>Att utestänga filer</vt:lpstr>
      <vt:lpstr>Att utestänga filer</vt:lpstr>
      <vt:lpstr>Utforska ditt repo</vt:lpstr>
      <vt:lpstr>Lägg till en fil</vt:lpstr>
      <vt:lpstr>Hur skapar vi ett nytt repo? </vt:lpstr>
      <vt:lpstr>Knyta ihop påsen, göra klart</vt:lpstr>
      <vt:lpstr>Övningar</vt:lpstr>
      <vt:lpstr>Övningar</vt:lpstr>
      <vt:lpstr>Övningar</vt:lpstr>
      <vt:lpstr>Fördjupningsövning</vt:lpstr>
      <vt:lpstr>Fördjupningsövning</vt:lpstr>
      <vt:lpstr>Självstudier</vt:lpstr>
      <vt:lpstr>Självstudier</vt:lpstr>
      <vt:lpstr>Självstudier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Roland Ronquist</dc:creator>
  <cp:lastModifiedBy>Roland Ronquist</cp:lastModifiedBy>
  <cp:revision>10</cp:revision>
  <dcterms:created xsi:type="dcterms:W3CDTF">2022-03-21T00:48:08Z</dcterms:created>
  <dcterms:modified xsi:type="dcterms:W3CDTF">2022-03-22T13:39:28Z</dcterms:modified>
</cp:coreProperties>
</file>