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b33f2a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b33f2a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b33f2a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b33f2a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eb33f2a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eb33f2a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b33f2a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eb33f2a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b33f2a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b33f2a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eb33f2a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eb33f2a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b2980e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b2980e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b2980e0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b2980e0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b2980e0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b2980e0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b33f2a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b33f2a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b33f2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b33f2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b33f2a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b33f2a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b33f2a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b33f2a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b33f2a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b33f2a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war/nba_ap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r>
              <a:rPr lang="en"/>
              <a:t>an NBA Player’s Likelihood of Success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25" y="3372275"/>
            <a:ext cx="6331500" cy="11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Faraday</a:t>
            </a:r>
            <a:br>
              <a:rPr lang="en"/>
            </a:br>
            <a:r>
              <a:rPr lang="en"/>
              <a:t>Jacob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70400" y="595125"/>
            <a:ext cx="7003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the process for other predictions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752012" y="14134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ALLSTAR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ALLNBA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ALLDEF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for ALLSTAR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49" y="1593299"/>
            <a:ext cx="6445200" cy="1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for ALLNBA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6321600" cy="191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Important Features for ALLDEF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615449"/>
            <a:ext cx="6263175" cy="2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Correlation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PPG</a:t>
            </a:r>
            <a:r>
              <a:rPr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FTA_PG</a:t>
            </a:r>
            <a:r>
              <a:rPr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TPG</a:t>
            </a:r>
            <a:r>
              <a:rPr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are important for determining non-ALLDEF.</a:t>
            </a:r>
            <a:endParaRPr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APG </a:t>
            </a:r>
            <a:r>
              <a:rPr lang="en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 important for </a:t>
            </a:r>
            <a:r>
              <a:rPr b="1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ALLDEF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ALLNBA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ALLSTAR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Confirm it with correlation table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0" y="575950"/>
            <a:ext cx="7996010" cy="3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was to discover stats/combinations of stats that could reliably point to whether a player would become an all-star level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so we used a dataset of the stats of every year of every NBA player’s career combined with a list of the winners of every major award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statistics were pulled from the NBA.com API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https://github.com/swar/nba_api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awards were pulled from basketball-reference.com and included: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MVP winners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Rookie of the Year winners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Defensive Player of the Year winners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6th Man of the Year winners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Most-Improved Player winners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All-NBA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All-Defense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All-Rookie Teams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102950" y="614350"/>
            <a:ext cx="693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(Predictions for AllRookie)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62" y="13654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Split into numerical and </a:t>
            </a:r>
            <a:r>
              <a:rPr lang="en"/>
              <a:t>categorical attributes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MinMaxScaler</a:t>
            </a:r>
            <a:r>
              <a:rPr lang="en"/>
              <a:t>, </a:t>
            </a:r>
            <a:r>
              <a:rPr b="1" lang="en"/>
              <a:t>OneHotEncoder</a:t>
            </a:r>
            <a:r>
              <a:rPr lang="en"/>
              <a:t>, </a:t>
            </a:r>
            <a:r>
              <a:rPr b="1" lang="en"/>
              <a:t>SimpleInputer</a:t>
            </a:r>
            <a:r>
              <a:rPr lang="en"/>
              <a:t> are used to scale data and fill the empty cells if any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Pipeline them and perform </a:t>
            </a:r>
            <a:r>
              <a:rPr b="1" lang="en"/>
              <a:t>fit_transform()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is ready for decision tree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" y="628537"/>
            <a:ext cx="8251499" cy="38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225500" y="575950"/>
            <a:ext cx="30801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44525" y="1603500"/>
            <a:ext cx="2772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046500" y="1603500"/>
            <a:ext cx="2838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Random Forest Regressor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3775"/>
            <a:ext cx="4541625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75" y="2770575"/>
            <a:ext cx="4319100" cy="1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221200" y="671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and Choose a Model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75700" y="1307325"/>
            <a:ext cx="3012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Compare the value of RMSE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50" y="2140900"/>
            <a:ext cx="57531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450" y="2571750"/>
            <a:ext cx="5753099" cy="2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078900" y="2986525"/>
            <a:ext cx="4606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Regressor is chosen (smaller RMSE value)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775" y="3601800"/>
            <a:ext cx="17145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9250" y="3601800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23300" y="652725"/>
            <a:ext cx="769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 the model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035425" y="1192050"/>
            <a:ext cx="62184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Pipeline Preprocessing and Random Forest Regressor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Apply Randomized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2086388"/>
            <a:ext cx="3905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03350" y="595150"/>
            <a:ext cx="7137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importance of features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flipH="1" rot="10800000">
            <a:off x="252402" y="4886477"/>
            <a:ext cx="1161300" cy="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1379838"/>
            <a:ext cx="86391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175" y="2329630"/>
            <a:ext cx="5129775" cy="19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