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7" r:id="rId2"/>
  </p:sldMasterIdLst>
  <p:notesMasterIdLst>
    <p:notesMasterId r:id="rId13"/>
  </p:notesMasterIdLst>
  <p:sldIdLst>
    <p:sldId id="461" r:id="rId3"/>
    <p:sldId id="4026" r:id="rId4"/>
    <p:sldId id="4027" r:id="rId5"/>
    <p:sldId id="4016" r:id="rId6"/>
    <p:sldId id="4034" r:id="rId7"/>
    <p:sldId id="4022" r:id="rId8"/>
    <p:sldId id="4035" r:id="rId9"/>
    <p:sldId id="4036" r:id="rId10"/>
    <p:sldId id="4023" r:id="rId11"/>
    <p:sldId id="484" r:id="rId12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o, Sandra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F7D"/>
    <a:srgbClr val="702784"/>
    <a:srgbClr val="26478D"/>
    <a:srgbClr val="D4E6F0"/>
    <a:srgbClr val="FAEAF7"/>
    <a:srgbClr val="F6DAEA"/>
    <a:srgbClr val="3D87AF"/>
    <a:srgbClr val="89A7D5"/>
    <a:srgbClr val="406EB3"/>
    <a:srgbClr val="C7D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8065" autoAdjust="0"/>
  </p:normalViewPr>
  <p:slideViewPr>
    <p:cSldViewPr>
      <p:cViewPr varScale="1">
        <p:scale>
          <a:sx n="90" d="100"/>
          <a:sy n="90" d="100"/>
        </p:scale>
        <p:origin x="1044" y="84"/>
      </p:cViewPr>
      <p:guideLst>
        <p:guide orient="horz" pos="1620"/>
        <p:guide pos="2880"/>
        <p:guide orient="horz" pos="1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D6D94-70E6-4283-8248-9F426A3E0DA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DBD2016-E47C-4E21-8F25-7DD1D973D76A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/>
            <a:t>WS Integral</a:t>
          </a:r>
          <a:endParaRPr lang="es-PE" dirty="0"/>
        </a:p>
      </dgm:t>
    </dgm:pt>
    <dgm:pt modelId="{8A2D966A-2351-4DF0-BAC0-ABCF4F76D95B}" type="parTrans" cxnId="{381EF27C-4F86-48D2-90F8-15A15ED4FCA9}">
      <dgm:prSet/>
      <dgm:spPr/>
      <dgm:t>
        <a:bodyPr/>
        <a:lstStyle/>
        <a:p>
          <a:endParaRPr lang="es-PE"/>
        </a:p>
      </dgm:t>
    </dgm:pt>
    <dgm:pt modelId="{882225DA-BF0B-4C66-90B6-CE8318C5A1D7}" type="sibTrans" cxnId="{381EF27C-4F86-48D2-90F8-15A15ED4FCA9}">
      <dgm:prSet/>
      <dgm:spPr/>
      <dgm:t>
        <a:bodyPr/>
        <a:lstStyle/>
        <a:p>
          <a:endParaRPr lang="es-PE"/>
        </a:p>
      </dgm:t>
    </dgm:pt>
    <dgm:pt modelId="{F7870530-0A7E-409E-A549-4DA2DB30259F}">
      <dgm:prSet phldrT="[Texto]"/>
      <dgm:spPr/>
      <dgm:t>
        <a:bodyPr/>
        <a:lstStyle/>
        <a:p>
          <a:r>
            <a:rPr lang="es-ES" dirty="0"/>
            <a:t>Información Básica</a:t>
          </a:r>
          <a:endParaRPr lang="es-PE" dirty="0"/>
        </a:p>
      </dgm:t>
    </dgm:pt>
    <dgm:pt modelId="{6B9BCEFD-5EE3-4E88-B2FC-603341872964}" type="parTrans" cxnId="{B092E0C4-1EEA-45A3-A527-2F04409F1920}">
      <dgm:prSet/>
      <dgm:spPr/>
      <dgm:t>
        <a:bodyPr/>
        <a:lstStyle/>
        <a:p>
          <a:endParaRPr lang="es-PE"/>
        </a:p>
      </dgm:t>
    </dgm:pt>
    <dgm:pt modelId="{064E4B89-191F-4EC8-936D-AA857B575033}" type="sibTrans" cxnId="{B092E0C4-1EEA-45A3-A527-2F04409F1920}">
      <dgm:prSet/>
      <dgm:spPr/>
      <dgm:t>
        <a:bodyPr/>
        <a:lstStyle/>
        <a:p>
          <a:endParaRPr lang="es-PE"/>
        </a:p>
      </dgm:t>
    </dgm:pt>
    <dgm:pt modelId="{C645DB2A-D2E6-40EA-A1F1-455FC1FC65B1}">
      <dgm:prSet phldrT="[Texto]"/>
      <dgm:spPr/>
      <dgm:t>
        <a:bodyPr/>
        <a:lstStyle/>
        <a:p>
          <a:r>
            <a:rPr lang="es-ES" dirty="0"/>
            <a:t>Información General</a:t>
          </a:r>
          <a:endParaRPr lang="es-PE" dirty="0"/>
        </a:p>
      </dgm:t>
    </dgm:pt>
    <dgm:pt modelId="{01AC3FAD-1E50-4316-9EF4-E197AB4155F5}" type="parTrans" cxnId="{D88BEDB4-EE7B-4EAC-A50A-1226F11D185B}">
      <dgm:prSet/>
      <dgm:spPr/>
      <dgm:t>
        <a:bodyPr/>
        <a:lstStyle/>
        <a:p>
          <a:endParaRPr lang="es-PE"/>
        </a:p>
      </dgm:t>
    </dgm:pt>
    <dgm:pt modelId="{F6D3E67C-19F1-403D-948F-CA5CAE6281EE}" type="sibTrans" cxnId="{D88BEDB4-EE7B-4EAC-A50A-1226F11D185B}">
      <dgm:prSet/>
      <dgm:spPr/>
      <dgm:t>
        <a:bodyPr/>
        <a:lstStyle/>
        <a:p>
          <a:endParaRPr lang="es-PE"/>
        </a:p>
      </dgm:t>
    </dgm:pt>
    <dgm:pt modelId="{CF131EC7-195B-474B-89E1-4209BA0F0061}">
      <dgm:prSet phldrT="[Texto]"/>
      <dgm:spPr/>
      <dgm:t>
        <a:bodyPr/>
        <a:lstStyle/>
        <a:p>
          <a:r>
            <a:rPr lang="es-ES" dirty="0"/>
            <a:t>Consulta Rápida</a:t>
          </a:r>
          <a:endParaRPr lang="es-PE" dirty="0"/>
        </a:p>
      </dgm:t>
    </dgm:pt>
    <dgm:pt modelId="{EE6D3A21-38FE-452B-B0EB-C3F033E37719}" type="parTrans" cxnId="{3C3AF920-DE46-4813-928B-9E5C0D811BA2}">
      <dgm:prSet/>
      <dgm:spPr/>
      <dgm:t>
        <a:bodyPr/>
        <a:lstStyle/>
        <a:p>
          <a:endParaRPr lang="es-PE"/>
        </a:p>
      </dgm:t>
    </dgm:pt>
    <dgm:pt modelId="{DC8619A3-16CD-42BB-9D33-2C84B3EDE318}" type="sibTrans" cxnId="{3C3AF920-DE46-4813-928B-9E5C0D811BA2}">
      <dgm:prSet/>
      <dgm:spPr/>
      <dgm:t>
        <a:bodyPr/>
        <a:lstStyle/>
        <a:p>
          <a:endParaRPr lang="es-PE"/>
        </a:p>
      </dgm:t>
    </dgm:pt>
    <dgm:pt modelId="{FC45D486-20E5-4638-AAD5-5E822C5E1F40}">
      <dgm:prSet phldrT="[Texto]"/>
      <dgm:spPr/>
      <dgm:t>
        <a:bodyPr/>
        <a:lstStyle/>
        <a:p>
          <a:r>
            <a:rPr lang="es-ES" dirty="0"/>
            <a:t>Avales y Codeudores</a:t>
          </a:r>
          <a:endParaRPr lang="es-PE" dirty="0"/>
        </a:p>
      </dgm:t>
    </dgm:pt>
    <dgm:pt modelId="{A1E90134-4D92-4FEB-AEA2-6CE62123EAD3}" type="parTrans" cxnId="{903D48F9-3FEB-442D-9D30-F648169E3CC3}">
      <dgm:prSet/>
      <dgm:spPr/>
      <dgm:t>
        <a:bodyPr/>
        <a:lstStyle/>
        <a:p>
          <a:endParaRPr lang="es-PE"/>
        </a:p>
      </dgm:t>
    </dgm:pt>
    <dgm:pt modelId="{FBE8F040-66A5-4F9A-B720-3C87FCD5C8C8}" type="sibTrans" cxnId="{903D48F9-3FEB-442D-9D30-F648169E3CC3}">
      <dgm:prSet/>
      <dgm:spPr/>
      <dgm:t>
        <a:bodyPr/>
        <a:lstStyle/>
        <a:p>
          <a:endParaRPr lang="es-PE"/>
        </a:p>
      </dgm:t>
    </dgm:pt>
    <dgm:pt modelId="{3386A647-201B-40ED-8875-93FA40DDFB4F}">
      <dgm:prSet phldrT="[Texto]"/>
      <dgm:spPr/>
      <dgm:t>
        <a:bodyPr/>
        <a:lstStyle/>
        <a:p>
          <a:r>
            <a:rPr lang="es-ES" dirty="0"/>
            <a:t>Comercio Exterior</a:t>
          </a:r>
          <a:endParaRPr lang="es-PE" dirty="0"/>
        </a:p>
      </dgm:t>
    </dgm:pt>
    <dgm:pt modelId="{9A604680-E5D2-4B33-82FD-071E00402B91}" type="parTrans" cxnId="{E5EE301F-53B3-4D98-A326-A77A45642A88}">
      <dgm:prSet/>
      <dgm:spPr/>
      <dgm:t>
        <a:bodyPr/>
        <a:lstStyle/>
        <a:p>
          <a:endParaRPr lang="es-PE"/>
        </a:p>
      </dgm:t>
    </dgm:pt>
    <dgm:pt modelId="{B8E7E094-ABFA-4A15-8CDD-3DFD0C03F3BB}" type="sibTrans" cxnId="{E5EE301F-53B3-4D98-A326-A77A45642A88}">
      <dgm:prSet/>
      <dgm:spPr/>
      <dgm:t>
        <a:bodyPr/>
        <a:lstStyle/>
        <a:p>
          <a:endParaRPr lang="es-PE"/>
        </a:p>
      </dgm:t>
    </dgm:pt>
    <dgm:pt modelId="{F3BEDA37-D00A-4D98-8753-54F557BDFA35}">
      <dgm:prSet phldrT="[Texto]"/>
      <dgm:spPr/>
      <dgm:t>
        <a:bodyPr/>
        <a:lstStyle/>
        <a:p>
          <a:r>
            <a:rPr lang="es-ES" dirty="0"/>
            <a:t>Hechos de Importancia</a:t>
          </a:r>
          <a:endParaRPr lang="es-PE" dirty="0"/>
        </a:p>
      </dgm:t>
    </dgm:pt>
    <dgm:pt modelId="{EF2C0BDB-CE09-488E-B5E3-32A5ADAA2072}" type="parTrans" cxnId="{F1C0E06F-3705-4A4C-95D7-00A3F2CF49B8}">
      <dgm:prSet/>
      <dgm:spPr/>
      <dgm:t>
        <a:bodyPr/>
        <a:lstStyle/>
        <a:p>
          <a:endParaRPr lang="es-PE"/>
        </a:p>
      </dgm:t>
    </dgm:pt>
    <dgm:pt modelId="{FF476346-AFCA-455B-8BAC-9F6869218D75}" type="sibTrans" cxnId="{F1C0E06F-3705-4A4C-95D7-00A3F2CF49B8}">
      <dgm:prSet/>
      <dgm:spPr/>
      <dgm:t>
        <a:bodyPr/>
        <a:lstStyle/>
        <a:p>
          <a:endParaRPr lang="es-PE"/>
        </a:p>
      </dgm:t>
    </dgm:pt>
    <dgm:pt modelId="{3DB41A33-BC58-4D1C-8B7E-890D264DE476}">
      <dgm:prSet phldrT="[Texto]"/>
      <dgm:spPr/>
      <dgm:t>
        <a:bodyPr/>
        <a:lstStyle/>
        <a:p>
          <a:r>
            <a:rPr lang="es-ES" dirty="0"/>
            <a:t>Deuda SBS por Operación</a:t>
          </a:r>
          <a:endParaRPr lang="es-PE" dirty="0"/>
        </a:p>
      </dgm:t>
    </dgm:pt>
    <dgm:pt modelId="{68D3037F-AF20-4D7B-970B-A085277C7102}" type="parTrans" cxnId="{CDE21505-9815-4B42-AFBF-86F4FF3D148D}">
      <dgm:prSet/>
      <dgm:spPr/>
      <dgm:t>
        <a:bodyPr/>
        <a:lstStyle/>
        <a:p>
          <a:endParaRPr lang="es-PE"/>
        </a:p>
      </dgm:t>
    </dgm:pt>
    <dgm:pt modelId="{43FD9488-8CD5-471D-AA1E-5EB159E33471}" type="sibTrans" cxnId="{CDE21505-9815-4B42-AFBF-86F4FF3D148D}">
      <dgm:prSet/>
      <dgm:spPr/>
      <dgm:t>
        <a:bodyPr/>
        <a:lstStyle/>
        <a:p>
          <a:endParaRPr lang="es-PE"/>
        </a:p>
      </dgm:t>
    </dgm:pt>
    <dgm:pt modelId="{BD5C8269-D3FB-4A68-8A9B-41ADAB5D1E9F}">
      <dgm:prSet phldrT="[Texto]"/>
      <dgm:spPr/>
      <dgm:t>
        <a:bodyPr/>
        <a:lstStyle/>
        <a:p>
          <a:r>
            <a:rPr lang="es-ES" dirty="0"/>
            <a:t>Evaluación Sabio</a:t>
          </a:r>
          <a:endParaRPr lang="es-PE" dirty="0"/>
        </a:p>
      </dgm:t>
    </dgm:pt>
    <dgm:pt modelId="{FCAC8C5A-290E-4E5C-93A6-F6332CA562C2}" type="parTrans" cxnId="{4A21A770-BD17-4443-9C14-711BF9502339}">
      <dgm:prSet/>
      <dgm:spPr/>
      <dgm:t>
        <a:bodyPr/>
        <a:lstStyle/>
        <a:p>
          <a:endParaRPr lang="es-PE"/>
        </a:p>
      </dgm:t>
    </dgm:pt>
    <dgm:pt modelId="{1B7F437D-69CB-4BC3-922E-095306CDE0B5}" type="sibTrans" cxnId="{4A21A770-BD17-4443-9C14-711BF9502339}">
      <dgm:prSet/>
      <dgm:spPr/>
      <dgm:t>
        <a:bodyPr/>
        <a:lstStyle/>
        <a:p>
          <a:endParaRPr lang="es-PE"/>
        </a:p>
      </dgm:t>
    </dgm:pt>
    <dgm:pt modelId="{9BF31AF2-B9B6-4A74-88FE-A909A3F3037E}" type="pres">
      <dgm:prSet presAssocID="{935D6D94-70E6-4283-8248-9F426A3E0D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BDC448-D31D-4EB5-9FEA-C75FB28E11A4}" type="pres">
      <dgm:prSet presAssocID="{3DBD2016-E47C-4E21-8F25-7DD1D973D76A}" presName="centerShape" presStyleLbl="node0" presStyleIdx="0" presStyleCnt="1" custScaleX="154123" custScaleY="161510"/>
      <dgm:spPr/>
    </dgm:pt>
    <dgm:pt modelId="{9E1BDD85-A1F0-4C59-8909-88BBE1A0BE2D}" type="pres">
      <dgm:prSet presAssocID="{6B9BCEFD-5EE3-4E88-B2FC-603341872964}" presName="Name9" presStyleLbl="parChTrans1D2" presStyleIdx="0" presStyleCnt="8"/>
      <dgm:spPr/>
    </dgm:pt>
    <dgm:pt modelId="{62E693B8-2E6E-4274-A604-310E5D187357}" type="pres">
      <dgm:prSet presAssocID="{6B9BCEFD-5EE3-4E88-B2FC-603341872964}" presName="connTx" presStyleLbl="parChTrans1D2" presStyleIdx="0" presStyleCnt="8"/>
      <dgm:spPr/>
    </dgm:pt>
    <dgm:pt modelId="{59CDACE0-AE95-4CB8-93D0-ED5CA79F8F1F}" type="pres">
      <dgm:prSet presAssocID="{F7870530-0A7E-409E-A549-4DA2DB30259F}" presName="node" presStyleLbl="node1" presStyleIdx="0" presStyleCnt="8">
        <dgm:presLayoutVars>
          <dgm:bulletEnabled val="1"/>
        </dgm:presLayoutVars>
      </dgm:prSet>
      <dgm:spPr/>
    </dgm:pt>
    <dgm:pt modelId="{C96AD4F9-AF7A-448E-91E3-A14024D53FE1}" type="pres">
      <dgm:prSet presAssocID="{01AC3FAD-1E50-4316-9EF4-E197AB4155F5}" presName="Name9" presStyleLbl="parChTrans1D2" presStyleIdx="1" presStyleCnt="8"/>
      <dgm:spPr/>
    </dgm:pt>
    <dgm:pt modelId="{68A5609E-0C60-428B-A2A4-7030A902F01E}" type="pres">
      <dgm:prSet presAssocID="{01AC3FAD-1E50-4316-9EF4-E197AB4155F5}" presName="connTx" presStyleLbl="parChTrans1D2" presStyleIdx="1" presStyleCnt="8"/>
      <dgm:spPr/>
    </dgm:pt>
    <dgm:pt modelId="{C27EA40B-331A-4D1C-B1C9-4D6DD3FB584C}" type="pres">
      <dgm:prSet presAssocID="{C645DB2A-D2E6-40EA-A1F1-455FC1FC65B1}" presName="node" presStyleLbl="node1" presStyleIdx="1" presStyleCnt="8">
        <dgm:presLayoutVars>
          <dgm:bulletEnabled val="1"/>
        </dgm:presLayoutVars>
      </dgm:prSet>
      <dgm:spPr/>
    </dgm:pt>
    <dgm:pt modelId="{8BB0C9DD-B998-4BA4-A752-339D32D9E3A2}" type="pres">
      <dgm:prSet presAssocID="{EE6D3A21-38FE-452B-B0EB-C3F033E37719}" presName="Name9" presStyleLbl="parChTrans1D2" presStyleIdx="2" presStyleCnt="8"/>
      <dgm:spPr/>
    </dgm:pt>
    <dgm:pt modelId="{42C72416-83C2-44F6-A65D-C142BFDFFBC1}" type="pres">
      <dgm:prSet presAssocID="{EE6D3A21-38FE-452B-B0EB-C3F033E37719}" presName="connTx" presStyleLbl="parChTrans1D2" presStyleIdx="2" presStyleCnt="8"/>
      <dgm:spPr/>
    </dgm:pt>
    <dgm:pt modelId="{79A2DF33-1A1A-4ED2-8E27-038C22901EFD}" type="pres">
      <dgm:prSet presAssocID="{CF131EC7-195B-474B-89E1-4209BA0F0061}" presName="node" presStyleLbl="node1" presStyleIdx="2" presStyleCnt="8">
        <dgm:presLayoutVars>
          <dgm:bulletEnabled val="1"/>
        </dgm:presLayoutVars>
      </dgm:prSet>
      <dgm:spPr/>
    </dgm:pt>
    <dgm:pt modelId="{EA712233-00D2-4281-8C05-DF536D7E9D4E}" type="pres">
      <dgm:prSet presAssocID="{A1E90134-4D92-4FEB-AEA2-6CE62123EAD3}" presName="Name9" presStyleLbl="parChTrans1D2" presStyleIdx="3" presStyleCnt="8"/>
      <dgm:spPr/>
    </dgm:pt>
    <dgm:pt modelId="{06BA15BE-98F2-454A-A06B-7B7FC13AB0F1}" type="pres">
      <dgm:prSet presAssocID="{A1E90134-4D92-4FEB-AEA2-6CE62123EAD3}" presName="connTx" presStyleLbl="parChTrans1D2" presStyleIdx="3" presStyleCnt="8"/>
      <dgm:spPr/>
    </dgm:pt>
    <dgm:pt modelId="{B881475C-DDEF-41E4-8001-AD3434E1A760}" type="pres">
      <dgm:prSet presAssocID="{FC45D486-20E5-4638-AAD5-5E822C5E1F40}" presName="node" presStyleLbl="node1" presStyleIdx="3" presStyleCnt="8">
        <dgm:presLayoutVars>
          <dgm:bulletEnabled val="1"/>
        </dgm:presLayoutVars>
      </dgm:prSet>
      <dgm:spPr/>
    </dgm:pt>
    <dgm:pt modelId="{55BF8A07-EAE2-4EC1-BA67-6AE797BD0FB4}" type="pres">
      <dgm:prSet presAssocID="{9A604680-E5D2-4B33-82FD-071E00402B91}" presName="Name9" presStyleLbl="parChTrans1D2" presStyleIdx="4" presStyleCnt="8"/>
      <dgm:spPr/>
    </dgm:pt>
    <dgm:pt modelId="{137BFB9E-4793-4FB1-B75C-022EB77A680A}" type="pres">
      <dgm:prSet presAssocID="{9A604680-E5D2-4B33-82FD-071E00402B91}" presName="connTx" presStyleLbl="parChTrans1D2" presStyleIdx="4" presStyleCnt="8"/>
      <dgm:spPr/>
    </dgm:pt>
    <dgm:pt modelId="{0AB4FE27-9C6E-4E43-BC6A-95988C17C82F}" type="pres">
      <dgm:prSet presAssocID="{3386A647-201B-40ED-8875-93FA40DDFB4F}" presName="node" presStyleLbl="node1" presStyleIdx="4" presStyleCnt="8">
        <dgm:presLayoutVars>
          <dgm:bulletEnabled val="1"/>
        </dgm:presLayoutVars>
      </dgm:prSet>
      <dgm:spPr/>
    </dgm:pt>
    <dgm:pt modelId="{421C3427-DDFE-4090-85E0-80B9B0B6F0EE}" type="pres">
      <dgm:prSet presAssocID="{EF2C0BDB-CE09-488E-B5E3-32A5ADAA2072}" presName="Name9" presStyleLbl="parChTrans1D2" presStyleIdx="5" presStyleCnt="8"/>
      <dgm:spPr/>
    </dgm:pt>
    <dgm:pt modelId="{FFC4A7E8-7407-417B-9F9E-93EBA8858BB2}" type="pres">
      <dgm:prSet presAssocID="{EF2C0BDB-CE09-488E-B5E3-32A5ADAA2072}" presName="connTx" presStyleLbl="parChTrans1D2" presStyleIdx="5" presStyleCnt="8"/>
      <dgm:spPr/>
    </dgm:pt>
    <dgm:pt modelId="{DEEE8F13-5655-4B6B-989F-2F18DD730367}" type="pres">
      <dgm:prSet presAssocID="{F3BEDA37-D00A-4D98-8753-54F557BDFA35}" presName="node" presStyleLbl="node1" presStyleIdx="5" presStyleCnt="8">
        <dgm:presLayoutVars>
          <dgm:bulletEnabled val="1"/>
        </dgm:presLayoutVars>
      </dgm:prSet>
      <dgm:spPr/>
    </dgm:pt>
    <dgm:pt modelId="{FC555FDA-E348-4EE5-BB07-E2070C992F42}" type="pres">
      <dgm:prSet presAssocID="{68D3037F-AF20-4D7B-970B-A085277C7102}" presName="Name9" presStyleLbl="parChTrans1D2" presStyleIdx="6" presStyleCnt="8"/>
      <dgm:spPr/>
    </dgm:pt>
    <dgm:pt modelId="{676922B1-A6FF-424C-A391-1C0C510B104B}" type="pres">
      <dgm:prSet presAssocID="{68D3037F-AF20-4D7B-970B-A085277C7102}" presName="connTx" presStyleLbl="parChTrans1D2" presStyleIdx="6" presStyleCnt="8"/>
      <dgm:spPr/>
    </dgm:pt>
    <dgm:pt modelId="{ED6FDE0A-63F1-464F-A779-43D0D49BFDDB}" type="pres">
      <dgm:prSet presAssocID="{3DB41A33-BC58-4D1C-8B7E-890D264DE476}" presName="node" presStyleLbl="node1" presStyleIdx="6" presStyleCnt="8">
        <dgm:presLayoutVars>
          <dgm:bulletEnabled val="1"/>
        </dgm:presLayoutVars>
      </dgm:prSet>
      <dgm:spPr/>
    </dgm:pt>
    <dgm:pt modelId="{80EBB066-1850-4B93-8FE7-0518F21720E5}" type="pres">
      <dgm:prSet presAssocID="{FCAC8C5A-290E-4E5C-93A6-F6332CA562C2}" presName="Name9" presStyleLbl="parChTrans1D2" presStyleIdx="7" presStyleCnt="8"/>
      <dgm:spPr/>
    </dgm:pt>
    <dgm:pt modelId="{D08DA3D8-8F39-4379-8395-54F909531101}" type="pres">
      <dgm:prSet presAssocID="{FCAC8C5A-290E-4E5C-93A6-F6332CA562C2}" presName="connTx" presStyleLbl="parChTrans1D2" presStyleIdx="7" presStyleCnt="8"/>
      <dgm:spPr/>
    </dgm:pt>
    <dgm:pt modelId="{A72F47C6-0DD8-4204-9163-78B2E800F2E2}" type="pres">
      <dgm:prSet presAssocID="{BD5C8269-D3FB-4A68-8A9B-41ADAB5D1E9F}" presName="node" presStyleLbl="node1" presStyleIdx="7" presStyleCnt="8">
        <dgm:presLayoutVars>
          <dgm:bulletEnabled val="1"/>
        </dgm:presLayoutVars>
      </dgm:prSet>
      <dgm:spPr/>
    </dgm:pt>
  </dgm:ptLst>
  <dgm:cxnLst>
    <dgm:cxn modelId="{CDE21505-9815-4B42-AFBF-86F4FF3D148D}" srcId="{3DBD2016-E47C-4E21-8F25-7DD1D973D76A}" destId="{3DB41A33-BC58-4D1C-8B7E-890D264DE476}" srcOrd="6" destOrd="0" parTransId="{68D3037F-AF20-4D7B-970B-A085277C7102}" sibTransId="{43FD9488-8CD5-471D-AA1E-5EB159E33471}"/>
    <dgm:cxn modelId="{CC9E1905-6C22-4350-A149-47BD18E4491B}" type="presOf" srcId="{935D6D94-70E6-4283-8248-9F426A3E0DAB}" destId="{9BF31AF2-B9B6-4A74-88FE-A909A3F3037E}" srcOrd="0" destOrd="0" presId="urn:microsoft.com/office/officeart/2005/8/layout/radial1"/>
    <dgm:cxn modelId="{9F2B8808-D05B-4E29-A638-17D9EE79B5B2}" type="presOf" srcId="{9A604680-E5D2-4B33-82FD-071E00402B91}" destId="{137BFB9E-4793-4FB1-B75C-022EB77A680A}" srcOrd="1" destOrd="0" presId="urn:microsoft.com/office/officeart/2005/8/layout/radial1"/>
    <dgm:cxn modelId="{B07D1913-266A-4FB5-8DD5-7E4460DA4F8C}" type="presOf" srcId="{3DBD2016-E47C-4E21-8F25-7DD1D973D76A}" destId="{6BBDC448-D31D-4EB5-9FEA-C75FB28E11A4}" srcOrd="0" destOrd="0" presId="urn:microsoft.com/office/officeart/2005/8/layout/radial1"/>
    <dgm:cxn modelId="{31648914-B433-4B7E-8E87-3FF6823A101B}" type="presOf" srcId="{F7870530-0A7E-409E-A549-4DA2DB30259F}" destId="{59CDACE0-AE95-4CB8-93D0-ED5CA79F8F1F}" srcOrd="0" destOrd="0" presId="urn:microsoft.com/office/officeart/2005/8/layout/radial1"/>
    <dgm:cxn modelId="{108E371B-D211-4075-BEF6-F6E9307FB0CA}" type="presOf" srcId="{BD5C8269-D3FB-4A68-8A9B-41ADAB5D1E9F}" destId="{A72F47C6-0DD8-4204-9163-78B2E800F2E2}" srcOrd="0" destOrd="0" presId="urn:microsoft.com/office/officeart/2005/8/layout/radial1"/>
    <dgm:cxn modelId="{92B53E1D-B3D6-4A7C-AB84-27E986124F71}" type="presOf" srcId="{3386A647-201B-40ED-8875-93FA40DDFB4F}" destId="{0AB4FE27-9C6E-4E43-BC6A-95988C17C82F}" srcOrd="0" destOrd="0" presId="urn:microsoft.com/office/officeart/2005/8/layout/radial1"/>
    <dgm:cxn modelId="{E5EE301F-53B3-4D98-A326-A77A45642A88}" srcId="{3DBD2016-E47C-4E21-8F25-7DD1D973D76A}" destId="{3386A647-201B-40ED-8875-93FA40DDFB4F}" srcOrd="4" destOrd="0" parTransId="{9A604680-E5D2-4B33-82FD-071E00402B91}" sibTransId="{B8E7E094-ABFA-4A15-8CDD-3DFD0C03F3BB}"/>
    <dgm:cxn modelId="{3C3AF920-DE46-4813-928B-9E5C0D811BA2}" srcId="{3DBD2016-E47C-4E21-8F25-7DD1D973D76A}" destId="{CF131EC7-195B-474B-89E1-4209BA0F0061}" srcOrd="2" destOrd="0" parTransId="{EE6D3A21-38FE-452B-B0EB-C3F033E37719}" sibTransId="{DC8619A3-16CD-42BB-9D33-2C84B3EDE318}"/>
    <dgm:cxn modelId="{26B84D27-0C8F-4E16-968B-04522DC304A9}" type="presOf" srcId="{C645DB2A-D2E6-40EA-A1F1-455FC1FC65B1}" destId="{C27EA40B-331A-4D1C-B1C9-4D6DD3FB584C}" srcOrd="0" destOrd="0" presId="urn:microsoft.com/office/officeart/2005/8/layout/radial1"/>
    <dgm:cxn modelId="{A2F64B34-DFA0-40A0-A459-F64BF2AA194F}" type="presOf" srcId="{EF2C0BDB-CE09-488E-B5E3-32A5ADAA2072}" destId="{421C3427-DDFE-4090-85E0-80B9B0B6F0EE}" srcOrd="0" destOrd="0" presId="urn:microsoft.com/office/officeart/2005/8/layout/radial1"/>
    <dgm:cxn modelId="{7728033D-6E1A-4C7F-8FC5-3867430E84D0}" type="presOf" srcId="{6B9BCEFD-5EE3-4E88-B2FC-603341872964}" destId="{9E1BDD85-A1F0-4C59-8909-88BBE1A0BE2D}" srcOrd="0" destOrd="0" presId="urn:microsoft.com/office/officeart/2005/8/layout/radial1"/>
    <dgm:cxn modelId="{0B530B3D-2990-4D78-83C7-C133871047DB}" type="presOf" srcId="{01AC3FAD-1E50-4316-9EF4-E197AB4155F5}" destId="{C96AD4F9-AF7A-448E-91E3-A14024D53FE1}" srcOrd="0" destOrd="0" presId="urn:microsoft.com/office/officeart/2005/8/layout/radial1"/>
    <dgm:cxn modelId="{FEAB2667-241D-472A-B6AD-CFF482E54206}" type="presOf" srcId="{EE6D3A21-38FE-452B-B0EB-C3F033E37719}" destId="{42C72416-83C2-44F6-A65D-C142BFDFFBC1}" srcOrd="1" destOrd="0" presId="urn:microsoft.com/office/officeart/2005/8/layout/radial1"/>
    <dgm:cxn modelId="{F1C0E06F-3705-4A4C-95D7-00A3F2CF49B8}" srcId="{3DBD2016-E47C-4E21-8F25-7DD1D973D76A}" destId="{F3BEDA37-D00A-4D98-8753-54F557BDFA35}" srcOrd="5" destOrd="0" parTransId="{EF2C0BDB-CE09-488E-B5E3-32A5ADAA2072}" sibTransId="{FF476346-AFCA-455B-8BAC-9F6869218D75}"/>
    <dgm:cxn modelId="{4A21A770-BD17-4443-9C14-711BF9502339}" srcId="{3DBD2016-E47C-4E21-8F25-7DD1D973D76A}" destId="{BD5C8269-D3FB-4A68-8A9B-41ADAB5D1E9F}" srcOrd="7" destOrd="0" parTransId="{FCAC8C5A-290E-4E5C-93A6-F6332CA562C2}" sibTransId="{1B7F437D-69CB-4BC3-922E-095306CDE0B5}"/>
    <dgm:cxn modelId="{F9423574-C66D-4911-A056-0D951317E68C}" type="presOf" srcId="{A1E90134-4D92-4FEB-AEA2-6CE62123EAD3}" destId="{EA712233-00D2-4281-8C05-DF536D7E9D4E}" srcOrd="0" destOrd="0" presId="urn:microsoft.com/office/officeart/2005/8/layout/radial1"/>
    <dgm:cxn modelId="{3EF34A54-1396-4D2D-9C23-8C465FFFDAE8}" type="presOf" srcId="{CF131EC7-195B-474B-89E1-4209BA0F0061}" destId="{79A2DF33-1A1A-4ED2-8E27-038C22901EFD}" srcOrd="0" destOrd="0" presId="urn:microsoft.com/office/officeart/2005/8/layout/radial1"/>
    <dgm:cxn modelId="{381EF27C-4F86-48D2-90F8-15A15ED4FCA9}" srcId="{935D6D94-70E6-4283-8248-9F426A3E0DAB}" destId="{3DBD2016-E47C-4E21-8F25-7DD1D973D76A}" srcOrd="0" destOrd="0" parTransId="{8A2D966A-2351-4DF0-BAC0-ABCF4F76D95B}" sibTransId="{882225DA-BF0B-4C66-90B6-CE8318C5A1D7}"/>
    <dgm:cxn modelId="{5FF68383-87D0-45C1-A4CC-6E23671E1A8B}" type="presOf" srcId="{6B9BCEFD-5EE3-4E88-B2FC-603341872964}" destId="{62E693B8-2E6E-4274-A604-310E5D187357}" srcOrd="1" destOrd="0" presId="urn:microsoft.com/office/officeart/2005/8/layout/radial1"/>
    <dgm:cxn modelId="{449C4489-3A98-48C2-824A-91AFD5CD1D0F}" type="presOf" srcId="{68D3037F-AF20-4D7B-970B-A085277C7102}" destId="{676922B1-A6FF-424C-A391-1C0C510B104B}" srcOrd="1" destOrd="0" presId="urn:microsoft.com/office/officeart/2005/8/layout/radial1"/>
    <dgm:cxn modelId="{0693D4A6-CF03-445D-8CBA-E5C6C1711E38}" type="presOf" srcId="{A1E90134-4D92-4FEB-AEA2-6CE62123EAD3}" destId="{06BA15BE-98F2-454A-A06B-7B7FC13AB0F1}" srcOrd="1" destOrd="0" presId="urn:microsoft.com/office/officeart/2005/8/layout/radial1"/>
    <dgm:cxn modelId="{673400AB-D676-41DB-9906-12DD150A7AD7}" type="presOf" srcId="{9A604680-E5D2-4B33-82FD-071E00402B91}" destId="{55BF8A07-EAE2-4EC1-BA67-6AE797BD0FB4}" srcOrd="0" destOrd="0" presId="urn:microsoft.com/office/officeart/2005/8/layout/radial1"/>
    <dgm:cxn modelId="{D88BEDB4-EE7B-4EAC-A50A-1226F11D185B}" srcId="{3DBD2016-E47C-4E21-8F25-7DD1D973D76A}" destId="{C645DB2A-D2E6-40EA-A1F1-455FC1FC65B1}" srcOrd="1" destOrd="0" parTransId="{01AC3FAD-1E50-4316-9EF4-E197AB4155F5}" sibTransId="{F6D3E67C-19F1-403D-948F-CA5CAE6281EE}"/>
    <dgm:cxn modelId="{8B7537BA-9507-4160-B211-9A476253AA82}" type="presOf" srcId="{EE6D3A21-38FE-452B-B0EB-C3F033E37719}" destId="{8BB0C9DD-B998-4BA4-A752-339D32D9E3A2}" srcOrd="0" destOrd="0" presId="urn:microsoft.com/office/officeart/2005/8/layout/radial1"/>
    <dgm:cxn modelId="{93B0D6BA-2DA3-4080-B2E7-A1F648F5FD14}" type="presOf" srcId="{FC45D486-20E5-4638-AAD5-5E822C5E1F40}" destId="{B881475C-DDEF-41E4-8001-AD3434E1A760}" srcOrd="0" destOrd="0" presId="urn:microsoft.com/office/officeart/2005/8/layout/radial1"/>
    <dgm:cxn modelId="{C652A6BF-ED28-4FA1-BF58-A361648E39E0}" type="presOf" srcId="{FCAC8C5A-290E-4E5C-93A6-F6332CA562C2}" destId="{80EBB066-1850-4B93-8FE7-0518F21720E5}" srcOrd="0" destOrd="0" presId="urn:microsoft.com/office/officeart/2005/8/layout/radial1"/>
    <dgm:cxn modelId="{B092E0C4-1EEA-45A3-A527-2F04409F1920}" srcId="{3DBD2016-E47C-4E21-8F25-7DD1D973D76A}" destId="{F7870530-0A7E-409E-A549-4DA2DB30259F}" srcOrd="0" destOrd="0" parTransId="{6B9BCEFD-5EE3-4E88-B2FC-603341872964}" sibTransId="{064E4B89-191F-4EC8-936D-AA857B575033}"/>
    <dgm:cxn modelId="{B26AF9C7-09B3-4CAA-AEC6-F94B96BC9C0F}" type="presOf" srcId="{68D3037F-AF20-4D7B-970B-A085277C7102}" destId="{FC555FDA-E348-4EE5-BB07-E2070C992F42}" srcOrd="0" destOrd="0" presId="urn:microsoft.com/office/officeart/2005/8/layout/radial1"/>
    <dgm:cxn modelId="{1F5452C9-23B3-4398-BF5E-42FF702E659A}" type="presOf" srcId="{F3BEDA37-D00A-4D98-8753-54F557BDFA35}" destId="{DEEE8F13-5655-4B6B-989F-2F18DD730367}" srcOrd="0" destOrd="0" presId="urn:microsoft.com/office/officeart/2005/8/layout/radial1"/>
    <dgm:cxn modelId="{A7110ED5-22A5-475C-ABC1-960B9C9716AE}" type="presOf" srcId="{01AC3FAD-1E50-4316-9EF4-E197AB4155F5}" destId="{68A5609E-0C60-428B-A2A4-7030A902F01E}" srcOrd="1" destOrd="0" presId="urn:microsoft.com/office/officeart/2005/8/layout/radial1"/>
    <dgm:cxn modelId="{EAAA61D6-D5A0-4995-A4F1-A5A7788B1C2D}" type="presOf" srcId="{3DB41A33-BC58-4D1C-8B7E-890D264DE476}" destId="{ED6FDE0A-63F1-464F-A779-43D0D49BFDDB}" srcOrd="0" destOrd="0" presId="urn:microsoft.com/office/officeart/2005/8/layout/radial1"/>
    <dgm:cxn modelId="{9789D4DA-E81D-48D9-AC2B-07F01F5698FB}" type="presOf" srcId="{EF2C0BDB-CE09-488E-B5E3-32A5ADAA2072}" destId="{FFC4A7E8-7407-417B-9F9E-93EBA8858BB2}" srcOrd="1" destOrd="0" presId="urn:microsoft.com/office/officeart/2005/8/layout/radial1"/>
    <dgm:cxn modelId="{83C804E9-A98C-4957-83B0-120C76D67461}" type="presOf" srcId="{FCAC8C5A-290E-4E5C-93A6-F6332CA562C2}" destId="{D08DA3D8-8F39-4379-8395-54F909531101}" srcOrd="1" destOrd="0" presId="urn:microsoft.com/office/officeart/2005/8/layout/radial1"/>
    <dgm:cxn modelId="{903D48F9-3FEB-442D-9D30-F648169E3CC3}" srcId="{3DBD2016-E47C-4E21-8F25-7DD1D973D76A}" destId="{FC45D486-20E5-4638-AAD5-5E822C5E1F40}" srcOrd="3" destOrd="0" parTransId="{A1E90134-4D92-4FEB-AEA2-6CE62123EAD3}" sibTransId="{FBE8F040-66A5-4F9A-B720-3C87FCD5C8C8}"/>
    <dgm:cxn modelId="{9E9AC10E-0CE8-4C57-AD30-EA3B1BB09C1F}" type="presParOf" srcId="{9BF31AF2-B9B6-4A74-88FE-A909A3F3037E}" destId="{6BBDC448-D31D-4EB5-9FEA-C75FB28E11A4}" srcOrd="0" destOrd="0" presId="urn:microsoft.com/office/officeart/2005/8/layout/radial1"/>
    <dgm:cxn modelId="{F1A9663E-277C-45E9-B128-3A4DAD7910E2}" type="presParOf" srcId="{9BF31AF2-B9B6-4A74-88FE-A909A3F3037E}" destId="{9E1BDD85-A1F0-4C59-8909-88BBE1A0BE2D}" srcOrd="1" destOrd="0" presId="urn:microsoft.com/office/officeart/2005/8/layout/radial1"/>
    <dgm:cxn modelId="{0CF852B5-1F90-4F84-907F-6238212B4530}" type="presParOf" srcId="{9E1BDD85-A1F0-4C59-8909-88BBE1A0BE2D}" destId="{62E693B8-2E6E-4274-A604-310E5D187357}" srcOrd="0" destOrd="0" presId="urn:microsoft.com/office/officeart/2005/8/layout/radial1"/>
    <dgm:cxn modelId="{2370DE3B-1F69-4C5C-86C3-C2E1516FF0D0}" type="presParOf" srcId="{9BF31AF2-B9B6-4A74-88FE-A909A3F3037E}" destId="{59CDACE0-AE95-4CB8-93D0-ED5CA79F8F1F}" srcOrd="2" destOrd="0" presId="urn:microsoft.com/office/officeart/2005/8/layout/radial1"/>
    <dgm:cxn modelId="{D425FF9F-75B9-4047-94D2-CC2FBACA47BE}" type="presParOf" srcId="{9BF31AF2-B9B6-4A74-88FE-A909A3F3037E}" destId="{C96AD4F9-AF7A-448E-91E3-A14024D53FE1}" srcOrd="3" destOrd="0" presId="urn:microsoft.com/office/officeart/2005/8/layout/radial1"/>
    <dgm:cxn modelId="{84842F37-917A-42CC-84BE-9BD8632103C1}" type="presParOf" srcId="{C96AD4F9-AF7A-448E-91E3-A14024D53FE1}" destId="{68A5609E-0C60-428B-A2A4-7030A902F01E}" srcOrd="0" destOrd="0" presId="urn:microsoft.com/office/officeart/2005/8/layout/radial1"/>
    <dgm:cxn modelId="{3D2944C5-EFF4-4002-8EE0-97EF9930FEEB}" type="presParOf" srcId="{9BF31AF2-B9B6-4A74-88FE-A909A3F3037E}" destId="{C27EA40B-331A-4D1C-B1C9-4D6DD3FB584C}" srcOrd="4" destOrd="0" presId="urn:microsoft.com/office/officeart/2005/8/layout/radial1"/>
    <dgm:cxn modelId="{6D662639-A14B-4003-A002-7C0244454FA4}" type="presParOf" srcId="{9BF31AF2-B9B6-4A74-88FE-A909A3F3037E}" destId="{8BB0C9DD-B998-4BA4-A752-339D32D9E3A2}" srcOrd="5" destOrd="0" presId="urn:microsoft.com/office/officeart/2005/8/layout/radial1"/>
    <dgm:cxn modelId="{F2413E12-3C37-4520-B12E-A010BFD736F4}" type="presParOf" srcId="{8BB0C9DD-B998-4BA4-A752-339D32D9E3A2}" destId="{42C72416-83C2-44F6-A65D-C142BFDFFBC1}" srcOrd="0" destOrd="0" presId="urn:microsoft.com/office/officeart/2005/8/layout/radial1"/>
    <dgm:cxn modelId="{32EB5954-E915-49B1-A4D6-45A526AEECE1}" type="presParOf" srcId="{9BF31AF2-B9B6-4A74-88FE-A909A3F3037E}" destId="{79A2DF33-1A1A-4ED2-8E27-038C22901EFD}" srcOrd="6" destOrd="0" presId="urn:microsoft.com/office/officeart/2005/8/layout/radial1"/>
    <dgm:cxn modelId="{7128C91F-4200-45E0-9FDA-81A1C668BDFE}" type="presParOf" srcId="{9BF31AF2-B9B6-4A74-88FE-A909A3F3037E}" destId="{EA712233-00D2-4281-8C05-DF536D7E9D4E}" srcOrd="7" destOrd="0" presId="urn:microsoft.com/office/officeart/2005/8/layout/radial1"/>
    <dgm:cxn modelId="{13415AC0-FEA7-49B6-867B-9539114D50B3}" type="presParOf" srcId="{EA712233-00D2-4281-8C05-DF536D7E9D4E}" destId="{06BA15BE-98F2-454A-A06B-7B7FC13AB0F1}" srcOrd="0" destOrd="0" presId="urn:microsoft.com/office/officeart/2005/8/layout/radial1"/>
    <dgm:cxn modelId="{737FA190-1A53-4795-8EAC-75763EDC7C92}" type="presParOf" srcId="{9BF31AF2-B9B6-4A74-88FE-A909A3F3037E}" destId="{B881475C-DDEF-41E4-8001-AD3434E1A760}" srcOrd="8" destOrd="0" presId="urn:microsoft.com/office/officeart/2005/8/layout/radial1"/>
    <dgm:cxn modelId="{9E7383C8-AD21-4129-94C8-BAAC853687C2}" type="presParOf" srcId="{9BF31AF2-B9B6-4A74-88FE-A909A3F3037E}" destId="{55BF8A07-EAE2-4EC1-BA67-6AE797BD0FB4}" srcOrd="9" destOrd="0" presId="urn:microsoft.com/office/officeart/2005/8/layout/radial1"/>
    <dgm:cxn modelId="{356ECC3B-E626-4007-8381-0AF970B2AF88}" type="presParOf" srcId="{55BF8A07-EAE2-4EC1-BA67-6AE797BD0FB4}" destId="{137BFB9E-4793-4FB1-B75C-022EB77A680A}" srcOrd="0" destOrd="0" presId="urn:microsoft.com/office/officeart/2005/8/layout/radial1"/>
    <dgm:cxn modelId="{0EEB724D-E310-4EF0-B42D-512580AE4F9C}" type="presParOf" srcId="{9BF31AF2-B9B6-4A74-88FE-A909A3F3037E}" destId="{0AB4FE27-9C6E-4E43-BC6A-95988C17C82F}" srcOrd="10" destOrd="0" presId="urn:microsoft.com/office/officeart/2005/8/layout/radial1"/>
    <dgm:cxn modelId="{93E09E7A-EC52-48F1-97AF-FB76BFE8E99E}" type="presParOf" srcId="{9BF31AF2-B9B6-4A74-88FE-A909A3F3037E}" destId="{421C3427-DDFE-4090-85E0-80B9B0B6F0EE}" srcOrd="11" destOrd="0" presId="urn:microsoft.com/office/officeart/2005/8/layout/radial1"/>
    <dgm:cxn modelId="{C466B7EC-05E5-4476-806E-F9F8E811CACC}" type="presParOf" srcId="{421C3427-DDFE-4090-85E0-80B9B0B6F0EE}" destId="{FFC4A7E8-7407-417B-9F9E-93EBA8858BB2}" srcOrd="0" destOrd="0" presId="urn:microsoft.com/office/officeart/2005/8/layout/radial1"/>
    <dgm:cxn modelId="{DCC71FD8-1420-40A6-A77D-4E8D4D2A4949}" type="presParOf" srcId="{9BF31AF2-B9B6-4A74-88FE-A909A3F3037E}" destId="{DEEE8F13-5655-4B6B-989F-2F18DD730367}" srcOrd="12" destOrd="0" presId="urn:microsoft.com/office/officeart/2005/8/layout/radial1"/>
    <dgm:cxn modelId="{5E59CB0C-48EC-4336-B16F-FEC4EE1AF299}" type="presParOf" srcId="{9BF31AF2-B9B6-4A74-88FE-A909A3F3037E}" destId="{FC555FDA-E348-4EE5-BB07-E2070C992F42}" srcOrd="13" destOrd="0" presId="urn:microsoft.com/office/officeart/2005/8/layout/radial1"/>
    <dgm:cxn modelId="{1ABC7877-4E3C-4E2D-9A3B-91BB54A81AEC}" type="presParOf" srcId="{FC555FDA-E348-4EE5-BB07-E2070C992F42}" destId="{676922B1-A6FF-424C-A391-1C0C510B104B}" srcOrd="0" destOrd="0" presId="urn:microsoft.com/office/officeart/2005/8/layout/radial1"/>
    <dgm:cxn modelId="{07A3D66E-AC39-4EF2-89EE-8CABC3ECF650}" type="presParOf" srcId="{9BF31AF2-B9B6-4A74-88FE-A909A3F3037E}" destId="{ED6FDE0A-63F1-464F-A779-43D0D49BFDDB}" srcOrd="14" destOrd="0" presId="urn:microsoft.com/office/officeart/2005/8/layout/radial1"/>
    <dgm:cxn modelId="{A5AF2AD8-5015-4B41-A0B4-2A4A8B667B31}" type="presParOf" srcId="{9BF31AF2-B9B6-4A74-88FE-A909A3F3037E}" destId="{80EBB066-1850-4B93-8FE7-0518F21720E5}" srcOrd="15" destOrd="0" presId="urn:microsoft.com/office/officeart/2005/8/layout/radial1"/>
    <dgm:cxn modelId="{EA814382-BDD1-40C3-B9B5-B38C1307D7CE}" type="presParOf" srcId="{80EBB066-1850-4B93-8FE7-0518F21720E5}" destId="{D08DA3D8-8F39-4379-8395-54F909531101}" srcOrd="0" destOrd="0" presId="urn:microsoft.com/office/officeart/2005/8/layout/radial1"/>
    <dgm:cxn modelId="{0A623CF0-4CB1-4143-AC72-EB2300CC45D9}" type="presParOf" srcId="{9BF31AF2-B9B6-4A74-88FE-A909A3F3037E}" destId="{A72F47C6-0DD8-4204-9163-78B2E800F2E2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D6D94-70E6-4283-8248-9F426A3E0DA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DBD2016-E47C-4E21-8F25-7DD1D973D76A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/>
            <a:t>WS Integral</a:t>
          </a:r>
          <a:endParaRPr lang="es-PE" dirty="0"/>
        </a:p>
      </dgm:t>
    </dgm:pt>
    <dgm:pt modelId="{8A2D966A-2351-4DF0-BAC0-ABCF4F76D95B}" type="parTrans" cxnId="{381EF27C-4F86-48D2-90F8-15A15ED4FCA9}">
      <dgm:prSet/>
      <dgm:spPr/>
      <dgm:t>
        <a:bodyPr/>
        <a:lstStyle/>
        <a:p>
          <a:endParaRPr lang="es-PE"/>
        </a:p>
      </dgm:t>
    </dgm:pt>
    <dgm:pt modelId="{882225DA-BF0B-4C66-90B6-CE8318C5A1D7}" type="sibTrans" cxnId="{381EF27C-4F86-48D2-90F8-15A15ED4FCA9}">
      <dgm:prSet/>
      <dgm:spPr/>
      <dgm:t>
        <a:bodyPr/>
        <a:lstStyle/>
        <a:p>
          <a:endParaRPr lang="es-PE"/>
        </a:p>
      </dgm:t>
    </dgm:pt>
    <dgm:pt modelId="{F7870530-0A7E-409E-A549-4DA2DB30259F}">
      <dgm:prSet phldrT="[Texto]"/>
      <dgm:spPr/>
      <dgm:t>
        <a:bodyPr/>
        <a:lstStyle/>
        <a:p>
          <a:r>
            <a:rPr lang="es-ES" dirty="0"/>
            <a:t>Información Básica</a:t>
          </a:r>
          <a:endParaRPr lang="es-PE" dirty="0"/>
        </a:p>
      </dgm:t>
    </dgm:pt>
    <dgm:pt modelId="{6B9BCEFD-5EE3-4E88-B2FC-603341872964}" type="parTrans" cxnId="{B092E0C4-1EEA-45A3-A527-2F04409F1920}">
      <dgm:prSet/>
      <dgm:spPr/>
      <dgm:t>
        <a:bodyPr/>
        <a:lstStyle/>
        <a:p>
          <a:endParaRPr lang="es-PE"/>
        </a:p>
      </dgm:t>
    </dgm:pt>
    <dgm:pt modelId="{064E4B89-191F-4EC8-936D-AA857B575033}" type="sibTrans" cxnId="{B092E0C4-1EEA-45A3-A527-2F04409F1920}">
      <dgm:prSet/>
      <dgm:spPr/>
      <dgm:t>
        <a:bodyPr/>
        <a:lstStyle/>
        <a:p>
          <a:endParaRPr lang="es-PE"/>
        </a:p>
      </dgm:t>
    </dgm:pt>
    <dgm:pt modelId="{C645DB2A-D2E6-40EA-A1F1-455FC1FC65B1}">
      <dgm:prSet phldrT="[Texto]"/>
      <dgm:spPr/>
      <dgm:t>
        <a:bodyPr/>
        <a:lstStyle/>
        <a:p>
          <a:r>
            <a:rPr lang="es-ES" dirty="0"/>
            <a:t>Información General</a:t>
          </a:r>
          <a:endParaRPr lang="es-PE" dirty="0"/>
        </a:p>
      </dgm:t>
    </dgm:pt>
    <dgm:pt modelId="{01AC3FAD-1E50-4316-9EF4-E197AB4155F5}" type="parTrans" cxnId="{D88BEDB4-EE7B-4EAC-A50A-1226F11D185B}">
      <dgm:prSet/>
      <dgm:spPr/>
      <dgm:t>
        <a:bodyPr/>
        <a:lstStyle/>
        <a:p>
          <a:endParaRPr lang="es-PE"/>
        </a:p>
      </dgm:t>
    </dgm:pt>
    <dgm:pt modelId="{F6D3E67C-19F1-403D-948F-CA5CAE6281EE}" type="sibTrans" cxnId="{D88BEDB4-EE7B-4EAC-A50A-1226F11D185B}">
      <dgm:prSet/>
      <dgm:spPr/>
      <dgm:t>
        <a:bodyPr/>
        <a:lstStyle/>
        <a:p>
          <a:endParaRPr lang="es-PE"/>
        </a:p>
      </dgm:t>
    </dgm:pt>
    <dgm:pt modelId="{CF131EC7-195B-474B-89E1-4209BA0F0061}">
      <dgm:prSet phldrT="[Texto]"/>
      <dgm:spPr/>
      <dgm:t>
        <a:bodyPr/>
        <a:lstStyle/>
        <a:p>
          <a:r>
            <a:rPr lang="es-ES" dirty="0"/>
            <a:t>Consulta Rápida</a:t>
          </a:r>
          <a:endParaRPr lang="es-PE" dirty="0"/>
        </a:p>
      </dgm:t>
    </dgm:pt>
    <dgm:pt modelId="{EE6D3A21-38FE-452B-B0EB-C3F033E37719}" type="parTrans" cxnId="{3C3AF920-DE46-4813-928B-9E5C0D811BA2}">
      <dgm:prSet/>
      <dgm:spPr/>
      <dgm:t>
        <a:bodyPr/>
        <a:lstStyle/>
        <a:p>
          <a:endParaRPr lang="es-PE"/>
        </a:p>
      </dgm:t>
    </dgm:pt>
    <dgm:pt modelId="{DC8619A3-16CD-42BB-9D33-2C84B3EDE318}" type="sibTrans" cxnId="{3C3AF920-DE46-4813-928B-9E5C0D811BA2}">
      <dgm:prSet/>
      <dgm:spPr/>
      <dgm:t>
        <a:bodyPr/>
        <a:lstStyle/>
        <a:p>
          <a:endParaRPr lang="es-PE"/>
        </a:p>
      </dgm:t>
    </dgm:pt>
    <dgm:pt modelId="{FC45D486-20E5-4638-AAD5-5E822C5E1F40}">
      <dgm:prSet phldrT="[Texto]"/>
      <dgm:spPr/>
      <dgm:t>
        <a:bodyPr/>
        <a:lstStyle/>
        <a:p>
          <a:r>
            <a:rPr lang="es-ES" dirty="0"/>
            <a:t>Avales y Codeudores</a:t>
          </a:r>
          <a:endParaRPr lang="es-PE" dirty="0"/>
        </a:p>
      </dgm:t>
    </dgm:pt>
    <dgm:pt modelId="{A1E90134-4D92-4FEB-AEA2-6CE62123EAD3}" type="parTrans" cxnId="{903D48F9-3FEB-442D-9D30-F648169E3CC3}">
      <dgm:prSet/>
      <dgm:spPr/>
      <dgm:t>
        <a:bodyPr/>
        <a:lstStyle/>
        <a:p>
          <a:endParaRPr lang="es-PE"/>
        </a:p>
      </dgm:t>
    </dgm:pt>
    <dgm:pt modelId="{FBE8F040-66A5-4F9A-B720-3C87FCD5C8C8}" type="sibTrans" cxnId="{903D48F9-3FEB-442D-9D30-F648169E3CC3}">
      <dgm:prSet/>
      <dgm:spPr/>
      <dgm:t>
        <a:bodyPr/>
        <a:lstStyle/>
        <a:p>
          <a:endParaRPr lang="es-PE"/>
        </a:p>
      </dgm:t>
    </dgm:pt>
    <dgm:pt modelId="{3386A647-201B-40ED-8875-93FA40DDFB4F}">
      <dgm:prSet phldrT="[Texto]"/>
      <dgm:spPr/>
      <dgm:t>
        <a:bodyPr/>
        <a:lstStyle/>
        <a:p>
          <a:r>
            <a:rPr lang="es-ES" dirty="0"/>
            <a:t>Comercio Exterior</a:t>
          </a:r>
          <a:endParaRPr lang="es-PE" dirty="0"/>
        </a:p>
      </dgm:t>
    </dgm:pt>
    <dgm:pt modelId="{9A604680-E5D2-4B33-82FD-071E00402B91}" type="parTrans" cxnId="{E5EE301F-53B3-4D98-A326-A77A45642A88}">
      <dgm:prSet/>
      <dgm:spPr/>
      <dgm:t>
        <a:bodyPr/>
        <a:lstStyle/>
        <a:p>
          <a:endParaRPr lang="es-PE"/>
        </a:p>
      </dgm:t>
    </dgm:pt>
    <dgm:pt modelId="{B8E7E094-ABFA-4A15-8CDD-3DFD0C03F3BB}" type="sibTrans" cxnId="{E5EE301F-53B3-4D98-A326-A77A45642A88}">
      <dgm:prSet/>
      <dgm:spPr/>
      <dgm:t>
        <a:bodyPr/>
        <a:lstStyle/>
        <a:p>
          <a:endParaRPr lang="es-PE"/>
        </a:p>
      </dgm:t>
    </dgm:pt>
    <dgm:pt modelId="{F3BEDA37-D00A-4D98-8753-54F557BDFA35}">
      <dgm:prSet phldrT="[Texto]"/>
      <dgm:spPr/>
      <dgm:t>
        <a:bodyPr/>
        <a:lstStyle/>
        <a:p>
          <a:r>
            <a:rPr lang="es-ES" dirty="0"/>
            <a:t>Hechos de Importancia</a:t>
          </a:r>
          <a:endParaRPr lang="es-PE" dirty="0"/>
        </a:p>
      </dgm:t>
    </dgm:pt>
    <dgm:pt modelId="{EF2C0BDB-CE09-488E-B5E3-32A5ADAA2072}" type="parTrans" cxnId="{F1C0E06F-3705-4A4C-95D7-00A3F2CF49B8}">
      <dgm:prSet/>
      <dgm:spPr/>
      <dgm:t>
        <a:bodyPr/>
        <a:lstStyle/>
        <a:p>
          <a:endParaRPr lang="es-PE"/>
        </a:p>
      </dgm:t>
    </dgm:pt>
    <dgm:pt modelId="{FF476346-AFCA-455B-8BAC-9F6869218D75}" type="sibTrans" cxnId="{F1C0E06F-3705-4A4C-95D7-00A3F2CF49B8}">
      <dgm:prSet/>
      <dgm:spPr/>
      <dgm:t>
        <a:bodyPr/>
        <a:lstStyle/>
        <a:p>
          <a:endParaRPr lang="es-PE"/>
        </a:p>
      </dgm:t>
    </dgm:pt>
    <dgm:pt modelId="{3DB41A33-BC58-4D1C-8B7E-890D264DE476}">
      <dgm:prSet phldrT="[Texto]"/>
      <dgm:spPr/>
      <dgm:t>
        <a:bodyPr/>
        <a:lstStyle/>
        <a:p>
          <a:r>
            <a:rPr lang="es-ES" dirty="0"/>
            <a:t>Deuda SBS por Operación</a:t>
          </a:r>
          <a:endParaRPr lang="es-PE" dirty="0"/>
        </a:p>
      </dgm:t>
    </dgm:pt>
    <dgm:pt modelId="{68D3037F-AF20-4D7B-970B-A085277C7102}" type="parTrans" cxnId="{CDE21505-9815-4B42-AFBF-86F4FF3D148D}">
      <dgm:prSet/>
      <dgm:spPr/>
      <dgm:t>
        <a:bodyPr/>
        <a:lstStyle/>
        <a:p>
          <a:endParaRPr lang="es-PE"/>
        </a:p>
      </dgm:t>
    </dgm:pt>
    <dgm:pt modelId="{43FD9488-8CD5-471D-AA1E-5EB159E33471}" type="sibTrans" cxnId="{CDE21505-9815-4B42-AFBF-86F4FF3D148D}">
      <dgm:prSet/>
      <dgm:spPr/>
      <dgm:t>
        <a:bodyPr/>
        <a:lstStyle/>
        <a:p>
          <a:endParaRPr lang="es-PE"/>
        </a:p>
      </dgm:t>
    </dgm:pt>
    <dgm:pt modelId="{BD5C8269-D3FB-4A68-8A9B-41ADAB5D1E9F}">
      <dgm:prSet phldrT="[Texto]"/>
      <dgm:spPr/>
      <dgm:t>
        <a:bodyPr/>
        <a:lstStyle/>
        <a:p>
          <a:r>
            <a:rPr lang="es-ES" dirty="0"/>
            <a:t>Evaluación Sabio</a:t>
          </a:r>
          <a:endParaRPr lang="es-PE" dirty="0"/>
        </a:p>
      </dgm:t>
    </dgm:pt>
    <dgm:pt modelId="{FCAC8C5A-290E-4E5C-93A6-F6332CA562C2}" type="parTrans" cxnId="{4A21A770-BD17-4443-9C14-711BF9502339}">
      <dgm:prSet/>
      <dgm:spPr/>
      <dgm:t>
        <a:bodyPr/>
        <a:lstStyle/>
        <a:p>
          <a:endParaRPr lang="es-PE"/>
        </a:p>
      </dgm:t>
    </dgm:pt>
    <dgm:pt modelId="{1B7F437D-69CB-4BC3-922E-095306CDE0B5}" type="sibTrans" cxnId="{4A21A770-BD17-4443-9C14-711BF9502339}">
      <dgm:prSet/>
      <dgm:spPr/>
      <dgm:t>
        <a:bodyPr/>
        <a:lstStyle/>
        <a:p>
          <a:endParaRPr lang="es-PE"/>
        </a:p>
      </dgm:t>
    </dgm:pt>
    <dgm:pt modelId="{9BF31AF2-B9B6-4A74-88FE-A909A3F3037E}" type="pres">
      <dgm:prSet presAssocID="{935D6D94-70E6-4283-8248-9F426A3E0D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BDC448-D31D-4EB5-9FEA-C75FB28E11A4}" type="pres">
      <dgm:prSet presAssocID="{3DBD2016-E47C-4E21-8F25-7DD1D973D76A}" presName="centerShape" presStyleLbl="node0" presStyleIdx="0" presStyleCnt="1" custScaleX="154123" custScaleY="161510"/>
      <dgm:spPr/>
    </dgm:pt>
    <dgm:pt modelId="{9E1BDD85-A1F0-4C59-8909-88BBE1A0BE2D}" type="pres">
      <dgm:prSet presAssocID="{6B9BCEFD-5EE3-4E88-B2FC-603341872964}" presName="Name9" presStyleLbl="parChTrans1D2" presStyleIdx="0" presStyleCnt="8"/>
      <dgm:spPr/>
    </dgm:pt>
    <dgm:pt modelId="{62E693B8-2E6E-4274-A604-310E5D187357}" type="pres">
      <dgm:prSet presAssocID="{6B9BCEFD-5EE3-4E88-B2FC-603341872964}" presName="connTx" presStyleLbl="parChTrans1D2" presStyleIdx="0" presStyleCnt="8"/>
      <dgm:spPr/>
    </dgm:pt>
    <dgm:pt modelId="{59CDACE0-AE95-4CB8-93D0-ED5CA79F8F1F}" type="pres">
      <dgm:prSet presAssocID="{F7870530-0A7E-409E-A549-4DA2DB30259F}" presName="node" presStyleLbl="node1" presStyleIdx="0" presStyleCnt="8">
        <dgm:presLayoutVars>
          <dgm:bulletEnabled val="1"/>
        </dgm:presLayoutVars>
      </dgm:prSet>
      <dgm:spPr/>
    </dgm:pt>
    <dgm:pt modelId="{C96AD4F9-AF7A-448E-91E3-A14024D53FE1}" type="pres">
      <dgm:prSet presAssocID="{01AC3FAD-1E50-4316-9EF4-E197AB4155F5}" presName="Name9" presStyleLbl="parChTrans1D2" presStyleIdx="1" presStyleCnt="8"/>
      <dgm:spPr/>
    </dgm:pt>
    <dgm:pt modelId="{68A5609E-0C60-428B-A2A4-7030A902F01E}" type="pres">
      <dgm:prSet presAssocID="{01AC3FAD-1E50-4316-9EF4-E197AB4155F5}" presName="connTx" presStyleLbl="parChTrans1D2" presStyleIdx="1" presStyleCnt="8"/>
      <dgm:spPr/>
    </dgm:pt>
    <dgm:pt modelId="{C27EA40B-331A-4D1C-B1C9-4D6DD3FB584C}" type="pres">
      <dgm:prSet presAssocID="{C645DB2A-D2E6-40EA-A1F1-455FC1FC65B1}" presName="node" presStyleLbl="node1" presStyleIdx="1" presStyleCnt="8">
        <dgm:presLayoutVars>
          <dgm:bulletEnabled val="1"/>
        </dgm:presLayoutVars>
      </dgm:prSet>
      <dgm:spPr/>
    </dgm:pt>
    <dgm:pt modelId="{8BB0C9DD-B998-4BA4-A752-339D32D9E3A2}" type="pres">
      <dgm:prSet presAssocID="{EE6D3A21-38FE-452B-B0EB-C3F033E37719}" presName="Name9" presStyleLbl="parChTrans1D2" presStyleIdx="2" presStyleCnt="8"/>
      <dgm:spPr/>
    </dgm:pt>
    <dgm:pt modelId="{42C72416-83C2-44F6-A65D-C142BFDFFBC1}" type="pres">
      <dgm:prSet presAssocID="{EE6D3A21-38FE-452B-B0EB-C3F033E37719}" presName="connTx" presStyleLbl="parChTrans1D2" presStyleIdx="2" presStyleCnt="8"/>
      <dgm:spPr/>
    </dgm:pt>
    <dgm:pt modelId="{79A2DF33-1A1A-4ED2-8E27-038C22901EFD}" type="pres">
      <dgm:prSet presAssocID="{CF131EC7-195B-474B-89E1-4209BA0F0061}" presName="node" presStyleLbl="node1" presStyleIdx="2" presStyleCnt="8">
        <dgm:presLayoutVars>
          <dgm:bulletEnabled val="1"/>
        </dgm:presLayoutVars>
      </dgm:prSet>
      <dgm:spPr/>
    </dgm:pt>
    <dgm:pt modelId="{EA712233-00D2-4281-8C05-DF536D7E9D4E}" type="pres">
      <dgm:prSet presAssocID="{A1E90134-4D92-4FEB-AEA2-6CE62123EAD3}" presName="Name9" presStyleLbl="parChTrans1D2" presStyleIdx="3" presStyleCnt="8"/>
      <dgm:spPr/>
    </dgm:pt>
    <dgm:pt modelId="{06BA15BE-98F2-454A-A06B-7B7FC13AB0F1}" type="pres">
      <dgm:prSet presAssocID="{A1E90134-4D92-4FEB-AEA2-6CE62123EAD3}" presName="connTx" presStyleLbl="parChTrans1D2" presStyleIdx="3" presStyleCnt="8"/>
      <dgm:spPr/>
    </dgm:pt>
    <dgm:pt modelId="{B881475C-DDEF-41E4-8001-AD3434E1A760}" type="pres">
      <dgm:prSet presAssocID="{FC45D486-20E5-4638-AAD5-5E822C5E1F40}" presName="node" presStyleLbl="node1" presStyleIdx="3" presStyleCnt="8">
        <dgm:presLayoutVars>
          <dgm:bulletEnabled val="1"/>
        </dgm:presLayoutVars>
      </dgm:prSet>
      <dgm:spPr/>
    </dgm:pt>
    <dgm:pt modelId="{55BF8A07-EAE2-4EC1-BA67-6AE797BD0FB4}" type="pres">
      <dgm:prSet presAssocID="{9A604680-E5D2-4B33-82FD-071E00402B91}" presName="Name9" presStyleLbl="parChTrans1D2" presStyleIdx="4" presStyleCnt="8"/>
      <dgm:spPr/>
    </dgm:pt>
    <dgm:pt modelId="{137BFB9E-4793-4FB1-B75C-022EB77A680A}" type="pres">
      <dgm:prSet presAssocID="{9A604680-E5D2-4B33-82FD-071E00402B91}" presName="connTx" presStyleLbl="parChTrans1D2" presStyleIdx="4" presStyleCnt="8"/>
      <dgm:spPr/>
    </dgm:pt>
    <dgm:pt modelId="{0AB4FE27-9C6E-4E43-BC6A-95988C17C82F}" type="pres">
      <dgm:prSet presAssocID="{3386A647-201B-40ED-8875-93FA40DDFB4F}" presName="node" presStyleLbl="node1" presStyleIdx="4" presStyleCnt="8">
        <dgm:presLayoutVars>
          <dgm:bulletEnabled val="1"/>
        </dgm:presLayoutVars>
      </dgm:prSet>
      <dgm:spPr/>
    </dgm:pt>
    <dgm:pt modelId="{421C3427-DDFE-4090-85E0-80B9B0B6F0EE}" type="pres">
      <dgm:prSet presAssocID="{EF2C0BDB-CE09-488E-B5E3-32A5ADAA2072}" presName="Name9" presStyleLbl="parChTrans1D2" presStyleIdx="5" presStyleCnt="8"/>
      <dgm:spPr/>
    </dgm:pt>
    <dgm:pt modelId="{FFC4A7E8-7407-417B-9F9E-93EBA8858BB2}" type="pres">
      <dgm:prSet presAssocID="{EF2C0BDB-CE09-488E-B5E3-32A5ADAA2072}" presName="connTx" presStyleLbl="parChTrans1D2" presStyleIdx="5" presStyleCnt="8"/>
      <dgm:spPr/>
    </dgm:pt>
    <dgm:pt modelId="{DEEE8F13-5655-4B6B-989F-2F18DD730367}" type="pres">
      <dgm:prSet presAssocID="{F3BEDA37-D00A-4D98-8753-54F557BDFA35}" presName="node" presStyleLbl="node1" presStyleIdx="5" presStyleCnt="8">
        <dgm:presLayoutVars>
          <dgm:bulletEnabled val="1"/>
        </dgm:presLayoutVars>
      </dgm:prSet>
      <dgm:spPr/>
    </dgm:pt>
    <dgm:pt modelId="{FC555FDA-E348-4EE5-BB07-E2070C992F42}" type="pres">
      <dgm:prSet presAssocID="{68D3037F-AF20-4D7B-970B-A085277C7102}" presName="Name9" presStyleLbl="parChTrans1D2" presStyleIdx="6" presStyleCnt="8"/>
      <dgm:spPr/>
    </dgm:pt>
    <dgm:pt modelId="{676922B1-A6FF-424C-A391-1C0C510B104B}" type="pres">
      <dgm:prSet presAssocID="{68D3037F-AF20-4D7B-970B-A085277C7102}" presName="connTx" presStyleLbl="parChTrans1D2" presStyleIdx="6" presStyleCnt="8"/>
      <dgm:spPr/>
    </dgm:pt>
    <dgm:pt modelId="{ED6FDE0A-63F1-464F-A779-43D0D49BFDDB}" type="pres">
      <dgm:prSet presAssocID="{3DB41A33-BC58-4D1C-8B7E-890D264DE476}" presName="node" presStyleLbl="node1" presStyleIdx="6" presStyleCnt="8">
        <dgm:presLayoutVars>
          <dgm:bulletEnabled val="1"/>
        </dgm:presLayoutVars>
      </dgm:prSet>
      <dgm:spPr/>
    </dgm:pt>
    <dgm:pt modelId="{80EBB066-1850-4B93-8FE7-0518F21720E5}" type="pres">
      <dgm:prSet presAssocID="{FCAC8C5A-290E-4E5C-93A6-F6332CA562C2}" presName="Name9" presStyleLbl="parChTrans1D2" presStyleIdx="7" presStyleCnt="8"/>
      <dgm:spPr/>
    </dgm:pt>
    <dgm:pt modelId="{D08DA3D8-8F39-4379-8395-54F909531101}" type="pres">
      <dgm:prSet presAssocID="{FCAC8C5A-290E-4E5C-93A6-F6332CA562C2}" presName="connTx" presStyleLbl="parChTrans1D2" presStyleIdx="7" presStyleCnt="8"/>
      <dgm:spPr/>
    </dgm:pt>
    <dgm:pt modelId="{A72F47C6-0DD8-4204-9163-78B2E800F2E2}" type="pres">
      <dgm:prSet presAssocID="{BD5C8269-D3FB-4A68-8A9B-41ADAB5D1E9F}" presName="node" presStyleLbl="node1" presStyleIdx="7" presStyleCnt="8">
        <dgm:presLayoutVars>
          <dgm:bulletEnabled val="1"/>
        </dgm:presLayoutVars>
      </dgm:prSet>
      <dgm:spPr/>
    </dgm:pt>
  </dgm:ptLst>
  <dgm:cxnLst>
    <dgm:cxn modelId="{CDE21505-9815-4B42-AFBF-86F4FF3D148D}" srcId="{3DBD2016-E47C-4E21-8F25-7DD1D973D76A}" destId="{3DB41A33-BC58-4D1C-8B7E-890D264DE476}" srcOrd="6" destOrd="0" parTransId="{68D3037F-AF20-4D7B-970B-A085277C7102}" sibTransId="{43FD9488-8CD5-471D-AA1E-5EB159E33471}"/>
    <dgm:cxn modelId="{CC9E1905-6C22-4350-A149-47BD18E4491B}" type="presOf" srcId="{935D6D94-70E6-4283-8248-9F426A3E0DAB}" destId="{9BF31AF2-B9B6-4A74-88FE-A909A3F3037E}" srcOrd="0" destOrd="0" presId="urn:microsoft.com/office/officeart/2005/8/layout/radial1"/>
    <dgm:cxn modelId="{9F2B8808-D05B-4E29-A638-17D9EE79B5B2}" type="presOf" srcId="{9A604680-E5D2-4B33-82FD-071E00402B91}" destId="{137BFB9E-4793-4FB1-B75C-022EB77A680A}" srcOrd="1" destOrd="0" presId="urn:microsoft.com/office/officeart/2005/8/layout/radial1"/>
    <dgm:cxn modelId="{B07D1913-266A-4FB5-8DD5-7E4460DA4F8C}" type="presOf" srcId="{3DBD2016-E47C-4E21-8F25-7DD1D973D76A}" destId="{6BBDC448-D31D-4EB5-9FEA-C75FB28E11A4}" srcOrd="0" destOrd="0" presId="urn:microsoft.com/office/officeart/2005/8/layout/radial1"/>
    <dgm:cxn modelId="{31648914-B433-4B7E-8E87-3FF6823A101B}" type="presOf" srcId="{F7870530-0A7E-409E-A549-4DA2DB30259F}" destId="{59CDACE0-AE95-4CB8-93D0-ED5CA79F8F1F}" srcOrd="0" destOrd="0" presId="urn:microsoft.com/office/officeart/2005/8/layout/radial1"/>
    <dgm:cxn modelId="{108E371B-D211-4075-BEF6-F6E9307FB0CA}" type="presOf" srcId="{BD5C8269-D3FB-4A68-8A9B-41ADAB5D1E9F}" destId="{A72F47C6-0DD8-4204-9163-78B2E800F2E2}" srcOrd="0" destOrd="0" presId="urn:microsoft.com/office/officeart/2005/8/layout/radial1"/>
    <dgm:cxn modelId="{92B53E1D-B3D6-4A7C-AB84-27E986124F71}" type="presOf" srcId="{3386A647-201B-40ED-8875-93FA40DDFB4F}" destId="{0AB4FE27-9C6E-4E43-BC6A-95988C17C82F}" srcOrd="0" destOrd="0" presId="urn:microsoft.com/office/officeart/2005/8/layout/radial1"/>
    <dgm:cxn modelId="{E5EE301F-53B3-4D98-A326-A77A45642A88}" srcId="{3DBD2016-E47C-4E21-8F25-7DD1D973D76A}" destId="{3386A647-201B-40ED-8875-93FA40DDFB4F}" srcOrd="4" destOrd="0" parTransId="{9A604680-E5D2-4B33-82FD-071E00402B91}" sibTransId="{B8E7E094-ABFA-4A15-8CDD-3DFD0C03F3BB}"/>
    <dgm:cxn modelId="{3C3AF920-DE46-4813-928B-9E5C0D811BA2}" srcId="{3DBD2016-E47C-4E21-8F25-7DD1D973D76A}" destId="{CF131EC7-195B-474B-89E1-4209BA0F0061}" srcOrd="2" destOrd="0" parTransId="{EE6D3A21-38FE-452B-B0EB-C3F033E37719}" sibTransId="{DC8619A3-16CD-42BB-9D33-2C84B3EDE318}"/>
    <dgm:cxn modelId="{26B84D27-0C8F-4E16-968B-04522DC304A9}" type="presOf" srcId="{C645DB2A-D2E6-40EA-A1F1-455FC1FC65B1}" destId="{C27EA40B-331A-4D1C-B1C9-4D6DD3FB584C}" srcOrd="0" destOrd="0" presId="urn:microsoft.com/office/officeart/2005/8/layout/radial1"/>
    <dgm:cxn modelId="{A2F64B34-DFA0-40A0-A459-F64BF2AA194F}" type="presOf" srcId="{EF2C0BDB-CE09-488E-B5E3-32A5ADAA2072}" destId="{421C3427-DDFE-4090-85E0-80B9B0B6F0EE}" srcOrd="0" destOrd="0" presId="urn:microsoft.com/office/officeart/2005/8/layout/radial1"/>
    <dgm:cxn modelId="{7728033D-6E1A-4C7F-8FC5-3867430E84D0}" type="presOf" srcId="{6B9BCEFD-5EE3-4E88-B2FC-603341872964}" destId="{9E1BDD85-A1F0-4C59-8909-88BBE1A0BE2D}" srcOrd="0" destOrd="0" presId="urn:microsoft.com/office/officeart/2005/8/layout/radial1"/>
    <dgm:cxn modelId="{0B530B3D-2990-4D78-83C7-C133871047DB}" type="presOf" srcId="{01AC3FAD-1E50-4316-9EF4-E197AB4155F5}" destId="{C96AD4F9-AF7A-448E-91E3-A14024D53FE1}" srcOrd="0" destOrd="0" presId="urn:microsoft.com/office/officeart/2005/8/layout/radial1"/>
    <dgm:cxn modelId="{FEAB2667-241D-472A-B6AD-CFF482E54206}" type="presOf" srcId="{EE6D3A21-38FE-452B-B0EB-C3F033E37719}" destId="{42C72416-83C2-44F6-A65D-C142BFDFFBC1}" srcOrd="1" destOrd="0" presId="urn:microsoft.com/office/officeart/2005/8/layout/radial1"/>
    <dgm:cxn modelId="{F1C0E06F-3705-4A4C-95D7-00A3F2CF49B8}" srcId="{3DBD2016-E47C-4E21-8F25-7DD1D973D76A}" destId="{F3BEDA37-D00A-4D98-8753-54F557BDFA35}" srcOrd="5" destOrd="0" parTransId="{EF2C0BDB-CE09-488E-B5E3-32A5ADAA2072}" sibTransId="{FF476346-AFCA-455B-8BAC-9F6869218D75}"/>
    <dgm:cxn modelId="{4A21A770-BD17-4443-9C14-711BF9502339}" srcId="{3DBD2016-E47C-4E21-8F25-7DD1D973D76A}" destId="{BD5C8269-D3FB-4A68-8A9B-41ADAB5D1E9F}" srcOrd="7" destOrd="0" parTransId="{FCAC8C5A-290E-4E5C-93A6-F6332CA562C2}" sibTransId="{1B7F437D-69CB-4BC3-922E-095306CDE0B5}"/>
    <dgm:cxn modelId="{F9423574-C66D-4911-A056-0D951317E68C}" type="presOf" srcId="{A1E90134-4D92-4FEB-AEA2-6CE62123EAD3}" destId="{EA712233-00D2-4281-8C05-DF536D7E9D4E}" srcOrd="0" destOrd="0" presId="urn:microsoft.com/office/officeart/2005/8/layout/radial1"/>
    <dgm:cxn modelId="{3EF34A54-1396-4D2D-9C23-8C465FFFDAE8}" type="presOf" srcId="{CF131EC7-195B-474B-89E1-4209BA0F0061}" destId="{79A2DF33-1A1A-4ED2-8E27-038C22901EFD}" srcOrd="0" destOrd="0" presId="urn:microsoft.com/office/officeart/2005/8/layout/radial1"/>
    <dgm:cxn modelId="{381EF27C-4F86-48D2-90F8-15A15ED4FCA9}" srcId="{935D6D94-70E6-4283-8248-9F426A3E0DAB}" destId="{3DBD2016-E47C-4E21-8F25-7DD1D973D76A}" srcOrd="0" destOrd="0" parTransId="{8A2D966A-2351-4DF0-BAC0-ABCF4F76D95B}" sibTransId="{882225DA-BF0B-4C66-90B6-CE8318C5A1D7}"/>
    <dgm:cxn modelId="{5FF68383-87D0-45C1-A4CC-6E23671E1A8B}" type="presOf" srcId="{6B9BCEFD-5EE3-4E88-B2FC-603341872964}" destId="{62E693B8-2E6E-4274-A604-310E5D187357}" srcOrd="1" destOrd="0" presId="urn:microsoft.com/office/officeart/2005/8/layout/radial1"/>
    <dgm:cxn modelId="{449C4489-3A98-48C2-824A-91AFD5CD1D0F}" type="presOf" srcId="{68D3037F-AF20-4D7B-970B-A085277C7102}" destId="{676922B1-A6FF-424C-A391-1C0C510B104B}" srcOrd="1" destOrd="0" presId="urn:microsoft.com/office/officeart/2005/8/layout/radial1"/>
    <dgm:cxn modelId="{0693D4A6-CF03-445D-8CBA-E5C6C1711E38}" type="presOf" srcId="{A1E90134-4D92-4FEB-AEA2-6CE62123EAD3}" destId="{06BA15BE-98F2-454A-A06B-7B7FC13AB0F1}" srcOrd="1" destOrd="0" presId="urn:microsoft.com/office/officeart/2005/8/layout/radial1"/>
    <dgm:cxn modelId="{673400AB-D676-41DB-9906-12DD150A7AD7}" type="presOf" srcId="{9A604680-E5D2-4B33-82FD-071E00402B91}" destId="{55BF8A07-EAE2-4EC1-BA67-6AE797BD0FB4}" srcOrd="0" destOrd="0" presId="urn:microsoft.com/office/officeart/2005/8/layout/radial1"/>
    <dgm:cxn modelId="{D88BEDB4-EE7B-4EAC-A50A-1226F11D185B}" srcId="{3DBD2016-E47C-4E21-8F25-7DD1D973D76A}" destId="{C645DB2A-D2E6-40EA-A1F1-455FC1FC65B1}" srcOrd="1" destOrd="0" parTransId="{01AC3FAD-1E50-4316-9EF4-E197AB4155F5}" sibTransId="{F6D3E67C-19F1-403D-948F-CA5CAE6281EE}"/>
    <dgm:cxn modelId="{8B7537BA-9507-4160-B211-9A476253AA82}" type="presOf" srcId="{EE6D3A21-38FE-452B-B0EB-C3F033E37719}" destId="{8BB0C9DD-B998-4BA4-A752-339D32D9E3A2}" srcOrd="0" destOrd="0" presId="urn:microsoft.com/office/officeart/2005/8/layout/radial1"/>
    <dgm:cxn modelId="{93B0D6BA-2DA3-4080-B2E7-A1F648F5FD14}" type="presOf" srcId="{FC45D486-20E5-4638-AAD5-5E822C5E1F40}" destId="{B881475C-DDEF-41E4-8001-AD3434E1A760}" srcOrd="0" destOrd="0" presId="urn:microsoft.com/office/officeart/2005/8/layout/radial1"/>
    <dgm:cxn modelId="{C652A6BF-ED28-4FA1-BF58-A361648E39E0}" type="presOf" srcId="{FCAC8C5A-290E-4E5C-93A6-F6332CA562C2}" destId="{80EBB066-1850-4B93-8FE7-0518F21720E5}" srcOrd="0" destOrd="0" presId="urn:microsoft.com/office/officeart/2005/8/layout/radial1"/>
    <dgm:cxn modelId="{B092E0C4-1EEA-45A3-A527-2F04409F1920}" srcId="{3DBD2016-E47C-4E21-8F25-7DD1D973D76A}" destId="{F7870530-0A7E-409E-A549-4DA2DB30259F}" srcOrd="0" destOrd="0" parTransId="{6B9BCEFD-5EE3-4E88-B2FC-603341872964}" sibTransId="{064E4B89-191F-4EC8-936D-AA857B575033}"/>
    <dgm:cxn modelId="{B26AF9C7-09B3-4CAA-AEC6-F94B96BC9C0F}" type="presOf" srcId="{68D3037F-AF20-4D7B-970B-A085277C7102}" destId="{FC555FDA-E348-4EE5-BB07-E2070C992F42}" srcOrd="0" destOrd="0" presId="urn:microsoft.com/office/officeart/2005/8/layout/radial1"/>
    <dgm:cxn modelId="{1F5452C9-23B3-4398-BF5E-42FF702E659A}" type="presOf" srcId="{F3BEDA37-D00A-4D98-8753-54F557BDFA35}" destId="{DEEE8F13-5655-4B6B-989F-2F18DD730367}" srcOrd="0" destOrd="0" presId="urn:microsoft.com/office/officeart/2005/8/layout/radial1"/>
    <dgm:cxn modelId="{A7110ED5-22A5-475C-ABC1-960B9C9716AE}" type="presOf" srcId="{01AC3FAD-1E50-4316-9EF4-E197AB4155F5}" destId="{68A5609E-0C60-428B-A2A4-7030A902F01E}" srcOrd="1" destOrd="0" presId="urn:microsoft.com/office/officeart/2005/8/layout/radial1"/>
    <dgm:cxn modelId="{EAAA61D6-D5A0-4995-A4F1-A5A7788B1C2D}" type="presOf" srcId="{3DB41A33-BC58-4D1C-8B7E-890D264DE476}" destId="{ED6FDE0A-63F1-464F-A779-43D0D49BFDDB}" srcOrd="0" destOrd="0" presId="urn:microsoft.com/office/officeart/2005/8/layout/radial1"/>
    <dgm:cxn modelId="{9789D4DA-E81D-48D9-AC2B-07F01F5698FB}" type="presOf" srcId="{EF2C0BDB-CE09-488E-B5E3-32A5ADAA2072}" destId="{FFC4A7E8-7407-417B-9F9E-93EBA8858BB2}" srcOrd="1" destOrd="0" presId="urn:microsoft.com/office/officeart/2005/8/layout/radial1"/>
    <dgm:cxn modelId="{83C804E9-A98C-4957-83B0-120C76D67461}" type="presOf" srcId="{FCAC8C5A-290E-4E5C-93A6-F6332CA562C2}" destId="{D08DA3D8-8F39-4379-8395-54F909531101}" srcOrd="1" destOrd="0" presId="urn:microsoft.com/office/officeart/2005/8/layout/radial1"/>
    <dgm:cxn modelId="{903D48F9-3FEB-442D-9D30-F648169E3CC3}" srcId="{3DBD2016-E47C-4E21-8F25-7DD1D973D76A}" destId="{FC45D486-20E5-4638-AAD5-5E822C5E1F40}" srcOrd="3" destOrd="0" parTransId="{A1E90134-4D92-4FEB-AEA2-6CE62123EAD3}" sibTransId="{FBE8F040-66A5-4F9A-B720-3C87FCD5C8C8}"/>
    <dgm:cxn modelId="{9E9AC10E-0CE8-4C57-AD30-EA3B1BB09C1F}" type="presParOf" srcId="{9BF31AF2-B9B6-4A74-88FE-A909A3F3037E}" destId="{6BBDC448-D31D-4EB5-9FEA-C75FB28E11A4}" srcOrd="0" destOrd="0" presId="urn:microsoft.com/office/officeart/2005/8/layout/radial1"/>
    <dgm:cxn modelId="{F1A9663E-277C-45E9-B128-3A4DAD7910E2}" type="presParOf" srcId="{9BF31AF2-B9B6-4A74-88FE-A909A3F3037E}" destId="{9E1BDD85-A1F0-4C59-8909-88BBE1A0BE2D}" srcOrd="1" destOrd="0" presId="urn:microsoft.com/office/officeart/2005/8/layout/radial1"/>
    <dgm:cxn modelId="{0CF852B5-1F90-4F84-907F-6238212B4530}" type="presParOf" srcId="{9E1BDD85-A1F0-4C59-8909-88BBE1A0BE2D}" destId="{62E693B8-2E6E-4274-A604-310E5D187357}" srcOrd="0" destOrd="0" presId="urn:microsoft.com/office/officeart/2005/8/layout/radial1"/>
    <dgm:cxn modelId="{2370DE3B-1F69-4C5C-86C3-C2E1516FF0D0}" type="presParOf" srcId="{9BF31AF2-B9B6-4A74-88FE-A909A3F3037E}" destId="{59CDACE0-AE95-4CB8-93D0-ED5CA79F8F1F}" srcOrd="2" destOrd="0" presId="urn:microsoft.com/office/officeart/2005/8/layout/radial1"/>
    <dgm:cxn modelId="{D425FF9F-75B9-4047-94D2-CC2FBACA47BE}" type="presParOf" srcId="{9BF31AF2-B9B6-4A74-88FE-A909A3F3037E}" destId="{C96AD4F9-AF7A-448E-91E3-A14024D53FE1}" srcOrd="3" destOrd="0" presId="urn:microsoft.com/office/officeart/2005/8/layout/radial1"/>
    <dgm:cxn modelId="{84842F37-917A-42CC-84BE-9BD8632103C1}" type="presParOf" srcId="{C96AD4F9-AF7A-448E-91E3-A14024D53FE1}" destId="{68A5609E-0C60-428B-A2A4-7030A902F01E}" srcOrd="0" destOrd="0" presId="urn:microsoft.com/office/officeart/2005/8/layout/radial1"/>
    <dgm:cxn modelId="{3D2944C5-EFF4-4002-8EE0-97EF9930FEEB}" type="presParOf" srcId="{9BF31AF2-B9B6-4A74-88FE-A909A3F3037E}" destId="{C27EA40B-331A-4D1C-B1C9-4D6DD3FB584C}" srcOrd="4" destOrd="0" presId="urn:microsoft.com/office/officeart/2005/8/layout/radial1"/>
    <dgm:cxn modelId="{6D662639-A14B-4003-A002-7C0244454FA4}" type="presParOf" srcId="{9BF31AF2-B9B6-4A74-88FE-A909A3F3037E}" destId="{8BB0C9DD-B998-4BA4-A752-339D32D9E3A2}" srcOrd="5" destOrd="0" presId="urn:microsoft.com/office/officeart/2005/8/layout/radial1"/>
    <dgm:cxn modelId="{F2413E12-3C37-4520-B12E-A010BFD736F4}" type="presParOf" srcId="{8BB0C9DD-B998-4BA4-A752-339D32D9E3A2}" destId="{42C72416-83C2-44F6-A65D-C142BFDFFBC1}" srcOrd="0" destOrd="0" presId="urn:microsoft.com/office/officeart/2005/8/layout/radial1"/>
    <dgm:cxn modelId="{32EB5954-E915-49B1-A4D6-45A526AEECE1}" type="presParOf" srcId="{9BF31AF2-B9B6-4A74-88FE-A909A3F3037E}" destId="{79A2DF33-1A1A-4ED2-8E27-038C22901EFD}" srcOrd="6" destOrd="0" presId="urn:microsoft.com/office/officeart/2005/8/layout/radial1"/>
    <dgm:cxn modelId="{7128C91F-4200-45E0-9FDA-81A1C668BDFE}" type="presParOf" srcId="{9BF31AF2-B9B6-4A74-88FE-A909A3F3037E}" destId="{EA712233-00D2-4281-8C05-DF536D7E9D4E}" srcOrd="7" destOrd="0" presId="urn:microsoft.com/office/officeart/2005/8/layout/radial1"/>
    <dgm:cxn modelId="{13415AC0-FEA7-49B6-867B-9539114D50B3}" type="presParOf" srcId="{EA712233-00D2-4281-8C05-DF536D7E9D4E}" destId="{06BA15BE-98F2-454A-A06B-7B7FC13AB0F1}" srcOrd="0" destOrd="0" presId="urn:microsoft.com/office/officeart/2005/8/layout/radial1"/>
    <dgm:cxn modelId="{737FA190-1A53-4795-8EAC-75763EDC7C92}" type="presParOf" srcId="{9BF31AF2-B9B6-4A74-88FE-A909A3F3037E}" destId="{B881475C-DDEF-41E4-8001-AD3434E1A760}" srcOrd="8" destOrd="0" presId="urn:microsoft.com/office/officeart/2005/8/layout/radial1"/>
    <dgm:cxn modelId="{9E7383C8-AD21-4129-94C8-BAAC853687C2}" type="presParOf" srcId="{9BF31AF2-B9B6-4A74-88FE-A909A3F3037E}" destId="{55BF8A07-EAE2-4EC1-BA67-6AE797BD0FB4}" srcOrd="9" destOrd="0" presId="urn:microsoft.com/office/officeart/2005/8/layout/radial1"/>
    <dgm:cxn modelId="{356ECC3B-E626-4007-8381-0AF970B2AF88}" type="presParOf" srcId="{55BF8A07-EAE2-4EC1-BA67-6AE797BD0FB4}" destId="{137BFB9E-4793-4FB1-B75C-022EB77A680A}" srcOrd="0" destOrd="0" presId="urn:microsoft.com/office/officeart/2005/8/layout/radial1"/>
    <dgm:cxn modelId="{0EEB724D-E310-4EF0-B42D-512580AE4F9C}" type="presParOf" srcId="{9BF31AF2-B9B6-4A74-88FE-A909A3F3037E}" destId="{0AB4FE27-9C6E-4E43-BC6A-95988C17C82F}" srcOrd="10" destOrd="0" presId="urn:microsoft.com/office/officeart/2005/8/layout/radial1"/>
    <dgm:cxn modelId="{93E09E7A-EC52-48F1-97AF-FB76BFE8E99E}" type="presParOf" srcId="{9BF31AF2-B9B6-4A74-88FE-A909A3F3037E}" destId="{421C3427-DDFE-4090-85E0-80B9B0B6F0EE}" srcOrd="11" destOrd="0" presId="urn:microsoft.com/office/officeart/2005/8/layout/radial1"/>
    <dgm:cxn modelId="{C466B7EC-05E5-4476-806E-F9F8E811CACC}" type="presParOf" srcId="{421C3427-DDFE-4090-85E0-80B9B0B6F0EE}" destId="{FFC4A7E8-7407-417B-9F9E-93EBA8858BB2}" srcOrd="0" destOrd="0" presId="urn:microsoft.com/office/officeart/2005/8/layout/radial1"/>
    <dgm:cxn modelId="{DCC71FD8-1420-40A6-A77D-4E8D4D2A4949}" type="presParOf" srcId="{9BF31AF2-B9B6-4A74-88FE-A909A3F3037E}" destId="{DEEE8F13-5655-4B6B-989F-2F18DD730367}" srcOrd="12" destOrd="0" presId="urn:microsoft.com/office/officeart/2005/8/layout/radial1"/>
    <dgm:cxn modelId="{5E59CB0C-48EC-4336-B16F-FEC4EE1AF299}" type="presParOf" srcId="{9BF31AF2-B9B6-4A74-88FE-A909A3F3037E}" destId="{FC555FDA-E348-4EE5-BB07-E2070C992F42}" srcOrd="13" destOrd="0" presId="urn:microsoft.com/office/officeart/2005/8/layout/radial1"/>
    <dgm:cxn modelId="{1ABC7877-4E3C-4E2D-9A3B-91BB54A81AEC}" type="presParOf" srcId="{FC555FDA-E348-4EE5-BB07-E2070C992F42}" destId="{676922B1-A6FF-424C-A391-1C0C510B104B}" srcOrd="0" destOrd="0" presId="urn:microsoft.com/office/officeart/2005/8/layout/radial1"/>
    <dgm:cxn modelId="{07A3D66E-AC39-4EF2-89EE-8CABC3ECF650}" type="presParOf" srcId="{9BF31AF2-B9B6-4A74-88FE-A909A3F3037E}" destId="{ED6FDE0A-63F1-464F-A779-43D0D49BFDDB}" srcOrd="14" destOrd="0" presId="urn:microsoft.com/office/officeart/2005/8/layout/radial1"/>
    <dgm:cxn modelId="{A5AF2AD8-5015-4B41-A0B4-2A4A8B667B31}" type="presParOf" srcId="{9BF31AF2-B9B6-4A74-88FE-A909A3F3037E}" destId="{80EBB066-1850-4B93-8FE7-0518F21720E5}" srcOrd="15" destOrd="0" presId="urn:microsoft.com/office/officeart/2005/8/layout/radial1"/>
    <dgm:cxn modelId="{EA814382-BDD1-40C3-B9B5-B38C1307D7CE}" type="presParOf" srcId="{80EBB066-1850-4B93-8FE7-0518F21720E5}" destId="{D08DA3D8-8F39-4379-8395-54F909531101}" srcOrd="0" destOrd="0" presId="urn:microsoft.com/office/officeart/2005/8/layout/radial1"/>
    <dgm:cxn modelId="{0A623CF0-4CB1-4143-AC72-EB2300CC45D9}" type="presParOf" srcId="{9BF31AF2-B9B6-4A74-88FE-A909A3F3037E}" destId="{A72F47C6-0DD8-4204-9163-78B2E800F2E2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DC448-D31D-4EB5-9FEA-C75FB28E11A4}">
      <dsp:nvSpPr>
        <dsp:cNvPr id="0" name=""/>
        <dsp:cNvSpPr/>
      </dsp:nvSpPr>
      <dsp:spPr>
        <a:xfrm>
          <a:off x="2415753" y="1114189"/>
          <a:ext cx="1217166" cy="127550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WS Integral</a:t>
          </a:r>
          <a:endParaRPr lang="es-PE" sz="1800" kern="1200" dirty="0"/>
        </a:p>
      </dsp:txBody>
      <dsp:txXfrm>
        <a:off x="2594003" y="1300982"/>
        <a:ext cx="860666" cy="901918"/>
      </dsp:txXfrm>
    </dsp:sp>
    <dsp:sp modelId="{9E1BDD85-A1F0-4C59-8909-88BBE1A0BE2D}">
      <dsp:nvSpPr>
        <dsp:cNvPr id="0" name=""/>
        <dsp:cNvSpPr/>
      </dsp:nvSpPr>
      <dsp:spPr>
        <a:xfrm rot="16200000">
          <a:off x="2869022" y="947124"/>
          <a:ext cx="310628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10628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016570" y="951109"/>
        <a:ext cx="15531" cy="15531"/>
      </dsp:txXfrm>
    </dsp:sp>
    <dsp:sp modelId="{59CDACE0-AE95-4CB8-93D0-ED5CA79F8F1F}">
      <dsp:nvSpPr>
        <dsp:cNvPr id="0" name=""/>
        <dsp:cNvSpPr/>
      </dsp:nvSpPr>
      <dsp:spPr>
        <a:xfrm>
          <a:off x="2629467" y="1382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Información Básica</a:t>
          </a:r>
          <a:endParaRPr lang="es-PE" sz="700" kern="1200" dirty="0"/>
        </a:p>
      </dsp:txBody>
      <dsp:txXfrm>
        <a:off x="2745121" y="129477"/>
        <a:ext cx="558429" cy="558429"/>
      </dsp:txXfrm>
    </dsp:sp>
    <dsp:sp modelId="{C96AD4F9-AF7A-448E-91E3-A14024D53FE1}">
      <dsp:nvSpPr>
        <dsp:cNvPr id="0" name=""/>
        <dsp:cNvSpPr/>
      </dsp:nvSpPr>
      <dsp:spPr>
        <a:xfrm rot="18900000">
          <a:off x="3416919" y="1184745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571638" y="1188353"/>
        <a:ext cx="16286" cy="16286"/>
      </dsp:txXfrm>
    </dsp:sp>
    <dsp:sp modelId="{C27EA40B-331A-4D1C-B1C9-4D6DD3FB584C}">
      <dsp:nvSpPr>
        <dsp:cNvPr id="0" name=""/>
        <dsp:cNvSpPr/>
      </dsp:nvSpPr>
      <dsp:spPr>
        <a:xfrm>
          <a:off x="3579288" y="40725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Información General</a:t>
          </a:r>
          <a:endParaRPr lang="es-PE" sz="700" kern="1200" dirty="0"/>
        </a:p>
      </dsp:txBody>
      <dsp:txXfrm>
        <a:off x="3694942" y="522906"/>
        <a:ext cx="558429" cy="558429"/>
      </dsp:txXfrm>
    </dsp:sp>
    <dsp:sp modelId="{8BB0C9DD-B998-4BA4-A752-339D32D9E3A2}">
      <dsp:nvSpPr>
        <dsp:cNvPr id="0" name=""/>
        <dsp:cNvSpPr/>
      </dsp:nvSpPr>
      <dsp:spPr>
        <a:xfrm>
          <a:off x="3632919" y="1740191"/>
          <a:ext cx="339797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39797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794323" y="1743447"/>
        <a:ext cx="16989" cy="16989"/>
      </dsp:txXfrm>
    </dsp:sp>
    <dsp:sp modelId="{79A2DF33-1A1A-4ED2-8E27-038C22901EFD}">
      <dsp:nvSpPr>
        <dsp:cNvPr id="0" name=""/>
        <dsp:cNvSpPr/>
      </dsp:nvSpPr>
      <dsp:spPr>
        <a:xfrm>
          <a:off x="3972717" y="135707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Consulta Rápida</a:t>
          </a:r>
          <a:endParaRPr lang="es-PE" sz="700" kern="1200" dirty="0"/>
        </a:p>
      </dsp:txBody>
      <dsp:txXfrm>
        <a:off x="4088371" y="1472727"/>
        <a:ext cx="558429" cy="558429"/>
      </dsp:txXfrm>
    </dsp:sp>
    <dsp:sp modelId="{EA712233-00D2-4281-8C05-DF536D7E9D4E}">
      <dsp:nvSpPr>
        <dsp:cNvPr id="0" name=""/>
        <dsp:cNvSpPr/>
      </dsp:nvSpPr>
      <dsp:spPr>
        <a:xfrm rot="2700000">
          <a:off x="3416919" y="2295636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571638" y="2299244"/>
        <a:ext cx="16286" cy="16286"/>
      </dsp:txXfrm>
    </dsp:sp>
    <dsp:sp modelId="{B881475C-DDEF-41E4-8001-AD3434E1A760}">
      <dsp:nvSpPr>
        <dsp:cNvPr id="0" name=""/>
        <dsp:cNvSpPr/>
      </dsp:nvSpPr>
      <dsp:spPr>
        <a:xfrm>
          <a:off x="3579288" y="2306894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Avales y Codeudores</a:t>
          </a:r>
          <a:endParaRPr lang="es-PE" sz="700" kern="1200" dirty="0"/>
        </a:p>
      </dsp:txBody>
      <dsp:txXfrm>
        <a:off x="3694942" y="2422548"/>
        <a:ext cx="558429" cy="558429"/>
      </dsp:txXfrm>
    </dsp:sp>
    <dsp:sp modelId="{55BF8A07-EAE2-4EC1-BA67-6AE797BD0FB4}">
      <dsp:nvSpPr>
        <dsp:cNvPr id="0" name=""/>
        <dsp:cNvSpPr/>
      </dsp:nvSpPr>
      <dsp:spPr>
        <a:xfrm rot="5400000">
          <a:off x="2869022" y="2533257"/>
          <a:ext cx="310628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10628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016570" y="2537242"/>
        <a:ext cx="15531" cy="15531"/>
      </dsp:txXfrm>
    </dsp:sp>
    <dsp:sp modelId="{0AB4FE27-9C6E-4E43-BC6A-95988C17C82F}">
      <dsp:nvSpPr>
        <dsp:cNvPr id="0" name=""/>
        <dsp:cNvSpPr/>
      </dsp:nvSpPr>
      <dsp:spPr>
        <a:xfrm>
          <a:off x="2629467" y="270032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Comercio Exterior</a:t>
          </a:r>
          <a:endParaRPr lang="es-PE" sz="700" kern="1200" dirty="0"/>
        </a:p>
      </dsp:txBody>
      <dsp:txXfrm>
        <a:off x="2745121" y="2815976"/>
        <a:ext cx="558429" cy="558429"/>
      </dsp:txXfrm>
    </dsp:sp>
    <dsp:sp modelId="{421C3427-DDFE-4090-85E0-80B9B0B6F0EE}">
      <dsp:nvSpPr>
        <dsp:cNvPr id="0" name=""/>
        <dsp:cNvSpPr/>
      </dsp:nvSpPr>
      <dsp:spPr>
        <a:xfrm rot="8100000">
          <a:off x="2306028" y="2295636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460747" y="2299244"/>
        <a:ext cx="16286" cy="16286"/>
      </dsp:txXfrm>
    </dsp:sp>
    <dsp:sp modelId="{DEEE8F13-5655-4B6B-989F-2F18DD730367}">
      <dsp:nvSpPr>
        <dsp:cNvPr id="0" name=""/>
        <dsp:cNvSpPr/>
      </dsp:nvSpPr>
      <dsp:spPr>
        <a:xfrm>
          <a:off x="1679646" y="2306894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Hechos de Importancia</a:t>
          </a:r>
          <a:endParaRPr lang="es-PE" sz="700" kern="1200" dirty="0"/>
        </a:p>
      </dsp:txBody>
      <dsp:txXfrm>
        <a:off x="1795300" y="2422548"/>
        <a:ext cx="558429" cy="558429"/>
      </dsp:txXfrm>
    </dsp:sp>
    <dsp:sp modelId="{FC555FDA-E348-4EE5-BB07-E2070C992F42}">
      <dsp:nvSpPr>
        <dsp:cNvPr id="0" name=""/>
        <dsp:cNvSpPr/>
      </dsp:nvSpPr>
      <dsp:spPr>
        <a:xfrm rot="10800000">
          <a:off x="2075955" y="1740191"/>
          <a:ext cx="339797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39797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237359" y="1743447"/>
        <a:ext cx="16989" cy="16989"/>
      </dsp:txXfrm>
    </dsp:sp>
    <dsp:sp modelId="{ED6FDE0A-63F1-464F-A779-43D0D49BFDDB}">
      <dsp:nvSpPr>
        <dsp:cNvPr id="0" name=""/>
        <dsp:cNvSpPr/>
      </dsp:nvSpPr>
      <dsp:spPr>
        <a:xfrm>
          <a:off x="1286218" y="135707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Deuda SBS por Operación</a:t>
          </a:r>
          <a:endParaRPr lang="es-PE" sz="700" kern="1200" dirty="0"/>
        </a:p>
      </dsp:txBody>
      <dsp:txXfrm>
        <a:off x="1401872" y="1472727"/>
        <a:ext cx="558429" cy="558429"/>
      </dsp:txXfrm>
    </dsp:sp>
    <dsp:sp modelId="{80EBB066-1850-4B93-8FE7-0518F21720E5}">
      <dsp:nvSpPr>
        <dsp:cNvPr id="0" name=""/>
        <dsp:cNvSpPr/>
      </dsp:nvSpPr>
      <dsp:spPr>
        <a:xfrm rot="13500000">
          <a:off x="2306028" y="1184745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460747" y="1188353"/>
        <a:ext cx="16286" cy="16286"/>
      </dsp:txXfrm>
    </dsp:sp>
    <dsp:sp modelId="{A72F47C6-0DD8-4204-9163-78B2E800F2E2}">
      <dsp:nvSpPr>
        <dsp:cNvPr id="0" name=""/>
        <dsp:cNvSpPr/>
      </dsp:nvSpPr>
      <dsp:spPr>
        <a:xfrm>
          <a:off x="1679646" y="40725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Evaluación Sabio</a:t>
          </a:r>
          <a:endParaRPr lang="es-PE" sz="700" kern="1200" dirty="0"/>
        </a:p>
      </dsp:txBody>
      <dsp:txXfrm>
        <a:off x="1795300" y="522906"/>
        <a:ext cx="558429" cy="558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DC448-D31D-4EB5-9FEA-C75FB28E11A4}">
      <dsp:nvSpPr>
        <dsp:cNvPr id="0" name=""/>
        <dsp:cNvSpPr/>
      </dsp:nvSpPr>
      <dsp:spPr>
        <a:xfrm>
          <a:off x="2415753" y="1114189"/>
          <a:ext cx="1217166" cy="127550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WS Integral</a:t>
          </a:r>
          <a:endParaRPr lang="es-PE" sz="1800" kern="1200" dirty="0"/>
        </a:p>
      </dsp:txBody>
      <dsp:txXfrm>
        <a:off x="2594003" y="1300982"/>
        <a:ext cx="860666" cy="901918"/>
      </dsp:txXfrm>
    </dsp:sp>
    <dsp:sp modelId="{9E1BDD85-A1F0-4C59-8909-88BBE1A0BE2D}">
      <dsp:nvSpPr>
        <dsp:cNvPr id="0" name=""/>
        <dsp:cNvSpPr/>
      </dsp:nvSpPr>
      <dsp:spPr>
        <a:xfrm rot="16200000">
          <a:off x="2869022" y="947124"/>
          <a:ext cx="310628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10628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016570" y="951109"/>
        <a:ext cx="15531" cy="15531"/>
      </dsp:txXfrm>
    </dsp:sp>
    <dsp:sp modelId="{59CDACE0-AE95-4CB8-93D0-ED5CA79F8F1F}">
      <dsp:nvSpPr>
        <dsp:cNvPr id="0" name=""/>
        <dsp:cNvSpPr/>
      </dsp:nvSpPr>
      <dsp:spPr>
        <a:xfrm>
          <a:off x="2629467" y="1382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Información Básica</a:t>
          </a:r>
          <a:endParaRPr lang="es-PE" sz="700" kern="1200" dirty="0"/>
        </a:p>
      </dsp:txBody>
      <dsp:txXfrm>
        <a:off x="2745121" y="129477"/>
        <a:ext cx="558429" cy="558429"/>
      </dsp:txXfrm>
    </dsp:sp>
    <dsp:sp modelId="{C96AD4F9-AF7A-448E-91E3-A14024D53FE1}">
      <dsp:nvSpPr>
        <dsp:cNvPr id="0" name=""/>
        <dsp:cNvSpPr/>
      </dsp:nvSpPr>
      <dsp:spPr>
        <a:xfrm rot="18900000">
          <a:off x="3416919" y="1184745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571638" y="1188353"/>
        <a:ext cx="16286" cy="16286"/>
      </dsp:txXfrm>
    </dsp:sp>
    <dsp:sp modelId="{C27EA40B-331A-4D1C-B1C9-4D6DD3FB584C}">
      <dsp:nvSpPr>
        <dsp:cNvPr id="0" name=""/>
        <dsp:cNvSpPr/>
      </dsp:nvSpPr>
      <dsp:spPr>
        <a:xfrm>
          <a:off x="3579288" y="40725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Información General</a:t>
          </a:r>
          <a:endParaRPr lang="es-PE" sz="700" kern="1200" dirty="0"/>
        </a:p>
      </dsp:txBody>
      <dsp:txXfrm>
        <a:off x="3694942" y="522906"/>
        <a:ext cx="558429" cy="558429"/>
      </dsp:txXfrm>
    </dsp:sp>
    <dsp:sp modelId="{8BB0C9DD-B998-4BA4-A752-339D32D9E3A2}">
      <dsp:nvSpPr>
        <dsp:cNvPr id="0" name=""/>
        <dsp:cNvSpPr/>
      </dsp:nvSpPr>
      <dsp:spPr>
        <a:xfrm>
          <a:off x="3632919" y="1740191"/>
          <a:ext cx="339797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39797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794323" y="1743447"/>
        <a:ext cx="16989" cy="16989"/>
      </dsp:txXfrm>
    </dsp:sp>
    <dsp:sp modelId="{79A2DF33-1A1A-4ED2-8E27-038C22901EFD}">
      <dsp:nvSpPr>
        <dsp:cNvPr id="0" name=""/>
        <dsp:cNvSpPr/>
      </dsp:nvSpPr>
      <dsp:spPr>
        <a:xfrm>
          <a:off x="3972717" y="135707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Consulta Rápida</a:t>
          </a:r>
          <a:endParaRPr lang="es-PE" sz="700" kern="1200" dirty="0"/>
        </a:p>
      </dsp:txBody>
      <dsp:txXfrm>
        <a:off x="4088371" y="1472727"/>
        <a:ext cx="558429" cy="558429"/>
      </dsp:txXfrm>
    </dsp:sp>
    <dsp:sp modelId="{EA712233-00D2-4281-8C05-DF536D7E9D4E}">
      <dsp:nvSpPr>
        <dsp:cNvPr id="0" name=""/>
        <dsp:cNvSpPr/>
      </dsp:nvSpPr>
      <dsp:spPr>
        <a:xfrm rot="2700000">
          <a:off x="3416919" y="2295636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571638" y="2299244"/>
        <a:ext cx="16286" cy="16286"/>
      </dsp:txXfrm>
    </dsp:sp>
    <dsp:sp modelId="{B881475C-DDEF-41E4-8001-AD3434E1A760}">
      <dsp:nvSpPr>
        <dsp:cNvPr id="0" name=""/>
        <dsp:cNvSpPr/>
      </dsp:nvSpPr>
      <dsp:spPr>
        <a:xfrm>
          <a:off x="3579288" y="2306894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Avales y Codeudores</a:t>
          </a:r>
          <a:endParaRPr lang="es-PE" sz="700" kern="1200" dirty="0"/>
        </a:p>
      </dsp:txBody>
      <dsp:txXfrm>
        <a:off x="3694942" y="2422548"/>
        <a:ext cx="558429" cy="558429"/>
      </dsp:txXfrm>
    </dsp:sp>
    <dsp:sp modelId="{55BF8A07-EAE2-4EC1-BA67-6AE797BD0FB4}">
      <dsp:nvSpPr>
        <dsp:cNvPr id="0" name=""/>
        <dsp:cNvSpPr/>
      </dsp:nvSpPr>
      <dsp:spPr>
        <a:xfrm rot="5400000">
          <a:off x="2869022" y="2533257"/>
          <a:ext cx="310628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10628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016570" y="2537242"/>
        <a:ext cx="15531" cy="15531"/>
      </dsp:txXfrm>
    </dsp:sp>
    <dsp:sp modelId="{0AB4FE27-9C6E-4E43-BC6A-95988C17C82F}">
      <dsp:nvSpPr>
        <dsp:cNvPr id="0" name=""/>
        <dsp:cNvSpPr/>
      </dsp:nvSpPr>
      <dsp:spPr>
        <a:xfrm>
          <a:off x="2629467" y="270032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Comercio Exterior</a:t>
          </a:r>
          <a:endParaRPr lang="es-PE" sz="700" kern="1200" dirty="0"/>
        </a:p>
      </dsp:txBody>
      <dsp:txXfrm>
        <a:off x="2745121" y="2815976"/>
        <a:ext cx="558429" cy="558429"/>
      </dsp:txXfrm>
    </dsp:sp>
    <dsp:sp modelId="{421C3427-DDFE-4090-85E0-80B9B0B6F0EE}">
      <dsp:nvSpPr>
        <dsp:cNvPr id="0" name=""/>
        <dsp:cNvSpPr/>
      </dsp:nvSpPr>
      <dsp:spPr>
        <a:xfrm rot="8100000">
          <a:off x="2306028" y="2295636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460747" y="2299244"/>
        <a:ext cx="16286" cy="16286"/>
      </dsp:txXfrm>
    </dsp:sp>
    <dsp:sp modelId="{DEEE8F13-5655-4B6B-989F-2F18DD730367}">
      <dsp:nvSpPr>
        <dsp:cNvPr id="0" name=""/>
        <dsp:cNvSpPr/>
      </dsp:nvSpPr>
      <dsp:spPr>
        <a:xfrm>
          <a:off x="1679646" y="2306894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Hechos de Importancia</a:t>
          </a:r>
          <a:endParaRPr lang="es-PE" sz="700" kern="1200" dirty="0"/>
        </a:p>
      </dsp:txBody>
      <dsp:txXfrm>
        <a:off x="1795300" y="2422548"/>
        <a:ext cx="558429" cy="558429"/>
      </dsp:txXfrm>
    </dsp:sp>
    <dsp:sp modelId="{FC555FDA-E348-4EE5-BB07-E2070C992F42}">
      <dsp:nvSpPr>
        <dsp:cNvPr id="0" name=""/>
        <dsp:cNvSpPr/>
      </dsp:nvSpPr>
      <dsp:spPr>
        <a:xfrm rot="10800000">
          <a:off x="2075955" y="1740191"/>
          <a:ext cx="339797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39797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237359" y="1743447"/>
        <a:ext cx="16989" cy="16989"/>
      </dsp:txXfrm>
    </dsp:sp>
    <dsp:sp modelId="{ED6FDE0A-63F1-464F-A779-43D0D49BFDDB}">
      <dsp:nvSpPr>
        <dsp:cNvPr id="0" name=""/>
        <dsp:cNvSpPr/>
      </dsp:nvSpPr>
      <dsp:spPr>
        <a:xfrm>
          <a:off x="1286218" y="1357073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Deuda SBS por Operación</a:t>
          </a:r>
          <a:endParaRPr lang="es-PE" sz="700" kern="1200" dirty="0"/>
        </a:p>
      </dsp:txBody>
      <dsp:txXfrm>
        <a:off x="1401872" y="1472727"/>
        <a:ext cx="558429" cy="558429"/>
      </dsp:txXfrm>
    </dsp:sp>
    <dsp:sp modelId="{80EBB066-1850-4B93-8FE7-0518F21720E5}">
      <dsp:nvSpPr>
        <dsp:cNvPr id="0" name=""/>
        <dsp:cNvSpPr/>
      </dsp:nvSpPr>
      <dsp:spPr>
        <a:xfrm rot="13500000">
          <a:off x="2306028" y="1184745"/>
          <a:ext cx="325724" cy="23501"/>
        </a:xfrm>
        <a:custGeom>
          <a:avLst/>
          <a:gdLst/>
          <a:ahLst/>
          <a:cxnLst/>
          <a:rect l="0" t="0" r="0" b="0"/>
          <a:pathLst>
            <a:path>
              <a:moveTo>
                <a:pt x="0" y="11750"/>
              </a:moveTo>
              <a:lnTo>
                <a:pt x="325724" y="11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 rot="10800000">
        <a:off x="2460747" y="1188353"/>
        <a:ext cx="16286" cy="16286"/>
      </dsp:txXfrm>
    </dsp:sp>
    <dsp:sp modelId="{A72F47C6-0DD8-4204-9163-78B2E800F2E2}">
      <dsp:nvSpPr>
        <dsp:cNvPr id="0" name=""/>
        <dsp:cNvSpPr/>
      </dsp:nvSpPr>
      <dsp:spPr>
        <a:xfrm>
          <a:off x="1679646" y="407252"/>
          <a:ext cx="789737" cy="78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Evaluación Sabio</a:t>
          </a:r>
          <a:endParaRPr lang="es-PE" sz="700" kern="1200" dirty="0"/>
        </a:p>
      </dsp:txBody>
      <dsp:txXfrm>
        <a:off x="1795300" y="522906"/>
        <a:ext cx="558429" cy="55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AFF3-C7F4-4290-AE42-00ACFFE9021B}" type="datetimeFigureOut">
              <a:rPr lang="es-CO" smtClean="0"/>
              <a:t>24/02/2021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25936-2999-4270-84C4-1EFD81488A4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070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97666">
              <a:defRPr/>
            </a:pPr>
            <a:fld id="{299E7204-2D4A-4823-8228-A92EFD5BDEEF}" type="slidenum">
              <a:rPr lang="en-GB" sz="1200">
                <a:solidFill>
                  <a:prstClr val="black"/>
                </a:solidFill>
                <a:latin typeface="Calibri" panose="020F0502020204030204"/>
              </a:rPr>
              <a:pPr defTabSz="897666">
                <a:defRPr/>
              </a:pPr>
              <a:t>1</a:t>
            </a:fld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791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936-2999-4270-84C4-1EFD81488A48}" type="slidenum">
              <a:rPr lang="es-CO" smtClean="0"/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091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936-2999-4270-84C4-1EFD81488A48}" type="slidenum">
              <a:rPr lang="es-CO" smtClean="0"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426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79AA058-C65D-4527-AE31-2AD541CC1A3E}"/>
              </a:ext>
            </a:extLst>
          </p:cNvPr>
          <p:cNvGrpSpPr/>
          <p:nvPr userDrawn="1"/>
        </p:nvGrpSpPr>
        <p:grpSpPr>
          <a:xfrm>
            <a:off x="6233791" y="4443958"/>
            <a:ext cx="2773292" cy="676692"/>
            <a:chOff x="148171" y="698514"/>
            <a:chExt cx="2773292" cy="676692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38E286B-ED5D-4FB1-A776-973D37AFC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F3DA83-BA82-4A92-88E9-9905EEC1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4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783" y="425055"/>
            <a:ext cx="3815653" cy="3423046"/>
          </a:xfrm>
        </p:spPr>
        <p:txBody>
          <a:bodyPr anchor="ctr" anchorCtr="0"/>
          <a:lstStyle>
            <a:lvl1pPr marL="96441" indent="-96441">
              <a:lnSpc>
                <a:spcPct val="95000"/>
              </a:lnSpc>
              <a:spcBef>
                <a:spcPts val="0"/>
              </a:spcBef>
              <a:defRPr sz="1650">
                <a:solidFill>
                  <a:schemeClr val="accent1"/>
                </a:solidFill>
              </a:defRPr>
            </a:lvl1pPr>
            <a:lvl2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2pPr>
            <a:lvl3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3pPr>
            <a:lvl4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4pPr>
            <a:lvl5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9659" y="-3805"/>
            <a:ext cx="4318624" cy="431256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4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1786"/>
            <a:ext cx="8809436" cy="4336073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</p:spTree>
    <p:extLst>
      <p:ext uri="{BB962C8B-B14F-4D97-AF65-F5344CB8AC3E}">
        <p14:creationId xmlns:p14="http://schemas.microsoft.com/office/powerpoint/2010/main" val="248654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294" y="1516856"/>
            <a:ext cx="4173141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294" y="396025"/>
            <a:ext cx="4173141" cy="7557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47662" y="425054"/>
            <a:ext cx="3835004" cy="383500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6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3" y="1516856"/>
            <a:ext cx="4173141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97" y="396025"/>
            <a:ext cx="4173141" cy="7557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974431" y="425054"/>
            <a:ext cx="3835004" cy="383500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347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9" y="1498834"/>
            <a:ext cx="7024923" cy="238916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272271"/>
            <a:ext cx="4474028" cy="17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</p:spTree>
    <p:extLst>
      <p:ext uri="{BB962C8B-B14F-4D97-AF65-F5344CB8AC3E}">
        <p14:creationId xmlns:p14="http://schemas.microsoft.com/office/powerpoint/2010/main" val="6880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</p:spTree>
    <p:extLst>
      <p:ext uri="{BB962C8B-B14F-4D97-AF65-F5344CB8AC3E}">
        <p14:creationId xmlns:p14="http://schemas.microsoft.com/office/powerpoint/2010/main" val="242877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8"/>
          <p:cNvSpPr/>
          <p:nvPr userDrawn="1"/>
        </p:nvSpPr>
        <p:spPr>
          <a:xfrm>
            <a:off x="5868354" y="649669"/>
            <a:ext cx="2910521" cy="330869"/>
          </a:xfrm>
          <a:prstGeom prst="round2Same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24000"/>
              </a:prstClr>
            </a:innerShdw>
          </a:effectLst>
        </p:spPr>
        <p:txBody>
          <a:bodyPr anchor="ctr"/>
          <a:lstStyle/>
          <a:p>
            <a:pPr algn="ctr">
              <a:spcAft>
                <a:spcPts val="900"/>
              </a:spcAft>
              <a:defRPr/>
            </a:pPr>
            <a:endParaRPr lang="en-GB" sz="1050" spc="150" dirty="0">
              <a:solidFill>
                <a:srgbClr val="70567A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1113" y="1064419"/>
            <a:ext cx="3521076" cy="370165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868354" y="607419"/>
            <a:ext cx="2910521" cy="392450"/>
          </a:xfrm>
          <a:noFill/>
          <a:ln>
            <a:noFill/>
          </a:ln>
          <a:effectLst/>
        </p:spPr>
        <p:txBody>
          <a:bodyPr anchor="ctr">
            <a:noAutofit/>
          </a:bodyPr>
          <a:lstStyle>
            <a:lvl1pPr marL="0" indent="0" algn="ctr">
              <a:buNone/>
              <a:defRPr lang="en-US" sz="1050" b="1" cap="all" spc="150" baseline="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7602" y="1182291"/>
            <a:ext cx="5121274" cy="566499"/>
          </a:xfrm>
        </p:spPr>
        <p:txBody>
          <a:bodyPr/>
          <a:lstStyle>
            <a:lvl1pPr marL="0" indent="0">
              <a:buNone/>
              <a:defRPr lang="en-US" b="1" kern="12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342900" indent="0">
              <a:buNone/>
              <a:defRPr lang="en-US" b="1" kern="12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685800" indent="0">
              <a:buNone/>
              <a:defRPr lang="en-US" b="1" kern="12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028700" indent="0">
              <a:buNone/>
              <a:defRPr lang="en-US" b="1" kern="12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371600" indent="0">
              <a:buNone/>
              <a:defRPr lang="en-US" b="1" kern="1200" dirty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657602" y="1866901"/>
            <a:ext cx="5121273" cy="289917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12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26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4358D56-DBFE-4815-A30D-5089D720BD10}"/>
              </a:ext>
            </a:extLst>
          </p:cNvPr>
          <p:cNvSpPr/>
          <p:nvPr userDrawn="1"/>
        </p:nvSpPr>
        <p:spPr>
          <a:xfrm>
            <a:off x="6444208" y="4502718"/>
            <a:ext cx="2699792" cy="65685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3130"/>
            <a:ext cx="8806436" cy="4796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t="4896"/>
          <a:stretch/>
        </p:blipFill>
        <p:spPr>
          <a:xfrm>
            <a:off x="-6144" y="1"/>
            <a:ext cx="8811008" cy="4620986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1786"/>
            <a:ext cx="8804864" cy="4141375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00" y="396027"/>
            <a:ext cx="5218028" cy="529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71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Op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44" y="2975956"/>
            <a:ext cx="3333506" cy="769441"/>
          </a:xfrm>
        </p:spPr>
        <p:txBody>
          <a:bodyPr anchor="t">
            <a:normAutofit/>
          </a:bodyPr>
          <a:lstStyle>
            <a:lvl1pPr algn="l">
              <a:defRPr sz="2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9344" y="3745397"/>
            <a:ext cx="3333506" cy="30777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7" y="389175"/>
            <a:ext cx="1703778" cy="550320"/>
          </a:xfrm>
          <a:prstGeom prst="rect">
            <a:avLst/>
          </a:prstGeom>
        </p:spPr>
      </p:pic>
      <p:pic>
        <p:nvPicPr>
          <p:cNvPr id="7" name="Marcador de posición de imagen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t="3700" r="2783" b="3583"/>
          <a:stretch/>
        </p:blipFill>
        <p:spPr>
          <a:xfrm>
            <a:off x="-8463" y="-3279"/>
            <a:ext cx="5261614" cy="45261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38" y="174663"/>
            <a:ext cx="4551260" cy="14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001" y="1188076"/>
            <a:ext cx="7024922" cy="56989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01" y="1980127"/>
            <a:ext cx="7024922" cy="1755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27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72271"/>
            <a:ext cx="3853543" cy="152547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FB92491-4C13-4274-AA3D-C1429D813AEF}"/>
              </a:ext>
            </a:extLst>
          </p:cNvPr>
          <p:cNvGrpSpPr/>
          <p:nvPr userDrawn="1"/>
        </p:nvGrpSpPr>
        <p:grpSpPr>
          <a:xfrm>
            <a:off x="6233791" y="4443958"/>
            <a:ext cx="2773292" cy="676692"/>
            <a:chOff x="148171" y="698514"/>
            <a:chExt cx="2773292" cy="6766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E997EA6-5537-4796-92E5-155C285A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2333134-FC4A-4CD0-BB1F-BDB81B9B5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13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 Op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44" y="2975956"/>
            <a:ext cx="3333506" cy="769441"/>
          </a:xfrm>
        </p:spPr>
        <p:txBody>
          <a:bodyPr anchor="t">
            <a:normAutofit/>
          </a:bodyPr>
          <a:lstStyle>
            <a:lvl1pPr algn="l">
              <a:defRPr sz="2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9344" y="3745397"/>
            <a:ext cx="3333506" cy="30777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7" y="389175"/>
            <a:ext cx="1703778" cy="550320"/>
          </a:xfrm>
          <a:prstGeom prst="rect">
            <a:avLst/>
          </a:prstGeom>
        </p:spPr>
      </p:pic>
      <p:pic>
        <p:nvPicPr>
          <p:cNvPr id="8" name="Marcador de posición de imagen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t="1432" r="3700" b="5851"/>
          <a:stretch/>
        </p:blipFill>
        <p:spPr>
          <a:xfrm>
            <a:off x="-3175" y="-3175"/>
            <a:ext cx="5262563" cy="4525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54" y="105806"/>
            <a:ext cx="4557491" cy="13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29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 Op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44" y="2975956"/>
            <a:ext cx="3333506" cy="769441"/>
          </a:xfrm>
        </p:spPr>
        <p:txBody>
          <a:bodyPr anchor="t">
            <a:normAutofit/>
          </a:bodyPr>
          <a:lstStyle>
            <a:lvl1pPr algn="l">
              <a:defRPr sz="2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9344" y="3745397"/>
            <a:ext cx="3333506" cy="30777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7" y="389175"/>
            <a:ext cx="1703778" cy="550320"/>
          </a:xfrm>
          <a:prstGeom prst="rect">
            <a:avLst/>
          </a:prstGeom>
        </p:spPr>
      </p:pic>
      <p:pic>
        <p:nvPicPr>
          <p:cNvPr id="7" name="Marcador de posición de 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t="2402" b="2919"/>
          <a:stretch/>
        </p:blipFill>
        <p:spPr>
          <a:xfrm>
            <a:off x="-2637" y="0"/>
            <a:ext cx="5261614" cy="4526120"/>
          </a:xfrm>
          <a:prstGeom prst="rect">
            <a:avLst/>
          </a:prstGeom>
        </p:spPr>
      </p:pic>
      <p:pic>
        <p:nvPicPr>
          <p:cNvPr id="9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75" y="-51497"/>
            <a:ext cx="4306486" cy="15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8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ada Op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44" y="2975956"/>
            <a:ext cx="3333506" cy="769441"/>
          </a:xfrm>
        </p:spPr>
        <p:txBody>
          <a:bodyPr anchor="t">
            <a:normAutofit/>
          </a:bodyPr>
          <a:lstStyle>
            <a:lvl1pPr algn="l">
              <a:defRPr sz="2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9344" y="3745397"/>
            <a:ext cx="3333506" cy="30777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7" y="389175"/>
            <a:ext cx="1703778" cy="550320"/>
          </a:xfrm>
          <a:prstGeom prst="rect">
            <a:avLst/>
          </a:prstGeom>
        </p:spPr>
      </p:pic>
      <p:pic>
        <p:nvPicPr>
          <p:cNvPr id="8" name="Marcador de posición de imagen 2" descr="Portada4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8" r="17298"/>
          <a:stretch/>
        </p:blipFill>
        <p:spPr>
          <a:xfrm>
            <a:off x="-3175" y="-3175"/>
            <a:ext cx="5262563" cy="4525963"/>
          </a:xfrm>
          <a:prstGeom prst="rect">
            <a:avLst/>
          </a:prstGeom>
        </p:spPr>
      </p:pic>
      <p:pic>
        <p:nvPicPr>
          <p:cNvPr id="9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07" y="-53407"/>
            <a:ext cx="4317862" cy="17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ada Opc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344" y="2975956"/>
            <a:ext cx="3333506" cy="769441"/>
          </a:xfrm>
        </p:spPr>
        <p:txBody>
          <a:bodyPr anchor="t">
            <a:normAutofit/>
          </a:bodyPr>
          <a:lstStyle>
            <a:lvl1pPr algn="l">
              <a:defRPr sz="2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9344" y="3745397"/>
            <a:ext cx="3333506" cy="30777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07" y="389175"/>
            <a:ext cx="1703778" cy="550320"/>
          </a:xfrm>
          <a:prstGeom prst="rect">
            <a:avLst/>
          </a:prstGeom>
        </p:spPr>
      </p:pic>
      <p:pic>
        <p:nvPicPr>
          <p:cNvPr id="8" name="Marcador de posición de imagen 2" descr="Portada4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8" r="17298"/>
          <a:stretch/>
        </p:blipFill>
        <p:spPr>
          <a:xfrm>
            <a:off x="-3175" y="-3175"/>
            <a:ext cx="5262563" cy="4525963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54" y="105806"/>
            <a:ext cx="4557491" cy="13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0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961" y="4644426"/>
            <a:ext cx="819422" cy="273844"/>
          </a:xfrm>
        </p:spPr>
        <p:txBody>
          <a:bodyPr/>
          <a:lstStyle>
            <a:lvl1pPr algn="l">
              <a:defRPr/>
            </a:lvl1pPr>
          </a:lstStyle>
          <a:p>
            <a:fld id="{ACC7EF61-6DC0-4F6D-BA19-AE0BF4146A0F}" type="datetimeFigureOut">
              <a:rPr lang="es-PE" smtClean="0"/>
              <a:t>24/02/2021</a:t>
            </a:fld>
            <a:endParaRPr lang="es-P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875" y="4643319"/>
            <a:ext cx="2896732" cy="273844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8266" y="4643319"/>
            <a:ext cx="413248" cy="273844"/>
          </a:xfrm>
        </p:spPr>
        <p:txBody>
          <a:bodyPr/>
          <a:lstStyle>
            <a:lvl1pPr algn="l">
              <a:defRPr/>
            </a:lvl1pPr>
          </a:lstStyle>
          <a:p>
            <a:fld id="{955E20E2-8125-49D1-8C57-2E3F2413713F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11" name="Imagen 7" descr="Confidenci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9" y="4639085"/>
            <a:ext cx="216108" cy="239236"/>
          </a:xfrm>
          <a:prstGeom prst="rect">
            <a:avLst/>
          </a:prstGeom>
        </p:spPr>
      </p:pic>
      <p:pic>
        <p:nvPicPr>
          <p:cNvPr id="7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23" y="4590470"/>
            <a:ext cx="1050541" cy="33932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920" y="484218"/>
            <a:ext cx="7886700" cy="420748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1786"/>
            <a:ext cx="8809436" cy="4336073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7CD-29FF-40D3-96F1-C16CD03748E8}" type="datetime1">
              <a:rPr lang="en-US" smtClean="0"/>
              <a:t>2/24/2021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Experian Public     Vision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715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13E6D4E0-F9DB-4A14-89F2-854CF7BC37F7}" type="datetime1">
              <a:rPr lang="en-GB" sz="750" smtClean="0">
                <a:solidFill>
                  <a:srgbClr val="26478D"/>
                </a:solidFill>
                <a:latin typeface="Arial"/>
                <a:ea typeface="+mn-ea"/>
                <a:cs typeface="+mn-cs"/>
              </a:rPr>
              <a:pPr defTabSz="685800">
                <a:defRPr/>
              </a:pPr>
              <a:t>24/02/2021</a:t>
            </a:fld>
            <a:endParaRPr lang="en-GB" sz="750" dirty="0">
              <a:solidFill>
                <a:srgbClr val="26478D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GB" sz="750" dirty="0">
                <a:solidFill>
                  <a:srgbClr val="26478D"/>
                </a:solidFill>
                <a:latin typeface="Arial"/>
                <a:ea typeface="+mn-ea"/>
                <a:cs typeface="+mn-cs"/>
              </a:rPr>
              <a:t>Private and confidential    </a:t>
            </a:r>
          </a:p>
        </p:txBody>
      </p:sp>
    </p:spTree>
    <p:extLst>
      <p:ext uri="{BB962C8B-B14F-4D97-AF65-F5344CB8AC3E}">
        <p14:creationId xmlns:p14="http://schemas.microsoft.com/office/powerpoint/2010/main" val="146554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00" y="1516856"/>
            <a:ext cx="4178138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00" y="396025"/>
            <a:ext cx="4178138" cy="7557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0643" y="4803839"/>
            <a:ext cx="540000" cy="162000"/>
          </a:xfrm>
          <a:prstGeom prst="rect">
            <a:avLst/>
          </a:prstGeom>
        </p:spPr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0609" y="4803839"/>
            <a:ext cx="4585969" cy="162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35036" y="-3805"/>
            <a:ext cx="4318624" cy="431641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11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64 Imagen" descr="apeim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99" y="664883"/>
            <a:ext cx="4824678" cy="22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679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86144-1A8B-4DB9-9C6D-6F094105DC5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001" y="1372592"/>
            <a:ext cx="7024922" cy="56989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01" y="2164643"/>
            <a:ext cx="7024922" cy="1755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27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8EBA6A-2B7C-4C66-A4C5-0567BF9B75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9" b="42728"/>
          <a:stretch/>
        </p:blipFill>
        <p:spPr>
          <a:xfrm>
            <a:off x="0" y="3957727"/>
            <a:ext cx="4513769" cy="1185773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8447040-EF73-42BF-ABD6-2F643D1A5B89}"/>
              </a:ext>
            </a:extLst>
          </p:cNvPr>
          <p:cNvGrpSpPr/>
          <p:nvPr userDrawn="1"/>
        </p:nvGrpSpPr>
        <p:grpSpPr>
          <a:xfrm>
            <a:off x="6233791" y="4443958"/>
            <a:ext cx="2773292" cy="676692"/>
            <a:chOff x="148171" y="698514"/>
            <a:chExt cx="2773292" cy="6766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439F610-F0B3-4DED-A542-E8F766DF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2C320F8-9FBB-40AB-86CF-9F733C36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01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35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626" indent="0">
              <a:buNone/>
              <a:defRPr sz="1500"/>
            </a:lvl2pPr>
            <a:lvl3pPr marL="779252" indent="0">
              <a:buNone/>
              <a:defRPr sz="1400"/>
            </a:lvl3pPr>
            <a:lvl4pPr marL="1168878" indent="0">
              <a:buNone/>
              <a:defRPr sz="1200"/>
            </a:lvl4pPr>
            <a:lvl5pPr marL="1558503" indent="0">
              <a:buNone/>
              <a:defRPr sz="1200"/>
            </a:lvl5pPr>
            <a:lvl6pPr marL="1948129" indent="0">
              <a:buNone/>
              <a:defRPr sz="1200"/>
            </a:lvl6pPr>
            <a:lvl7pPr marL="2337755" indent="0">
              <a:buNone/>
              <a:defRPr sz="1200"/>
            </a:lvl7pPr>
            <a:lvl8pPr marL="2727381" indent="0">
              <a:buNone/>
              <a:defRPr sz="1200"/>
            </a:lvl8pPr>
            <a:lvl9pPr marL="3117007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656DA-1821-4C4F-B07E-F54A55E2F4C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15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44462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2338" y="1200151"/>
            <a:ext cx="4044462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AE3C6-511D-48D8-87D9-27707F13FFE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066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270" y="1151335"/>
            <a:ext cx="4041531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270" y="1631156"/>
            <a:ext cx="4041531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98765-3F0C-4E8A-9972-1FB934E82E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35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96DB3-5A7C-45D4-926C-22B7DF12ADA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65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91A7B-8CCD-483B-8900-DAF29BFB7B62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0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435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538" y="204788"/>
            <a:ext cx="5111262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435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D2DD3-F6A4-4707-B5E0-4989089F435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06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166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endParaRPr lang="es-P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166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2846-96B2-45CC-A088-A0903B9FC4B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61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31F45-E170-4D9C-8C46-777312CB4F3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4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31523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E616-50BE-49F0-A9A7-DE18E25119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00" y="2289935"/>
            <a:ext cx="6321263" cy="2045156"/>
          </a:xfrm>
        </p:spPr>
        <p:txBody>
          <a:bodyPr/>
          <a:lstStyle>
            <a:lvl1pPr marL="202406" indent="-202406">
              <a:spcBef>
                <a:spcPts val="1200"/>
              </a:spcBef>
              <a:buFont typeface="+mj-lt"/>
              <a:buAutoNum type="arabicPeriod"/>
              <a:defRPr sz="1275" b="0"/>
            </a:lvl1pPr>
            <a:lvl2pPr marL="202406" indent="0">
              <a:buNone/>
              <a:defRPr sz="1275" b="0"/>
            </a:lvl2pPr>
            <a:lvl3pPr marL="202406" indent="0">
              <a:buNone/>
              <a:defRPr sz="1275" b="0"/>
            </a:lvl3pPr>
            <a:lvl4pPr marL="202406" indent="0">
              <a:buNone/>
              <a:defRPr sz="1275" b="0"/>
            </a:lvl4pPr>
            <a:lvl5pPr marL="202406" indent="0">
              <a:buNone/>
              <a:defRPr sz="1275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99" y="1498834"/>
            <a:ext cx="7024923" cy="755759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272271"/>
            <a:ext cx="4474028" cy="17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4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00" y="1516856"/>
            <a:ext cx="6321263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</p:spTree>
    <p:extLst>
      <p:ext uri="{BB962C8B-B14F-4D97-AF65-F5344CB8AC3E}">
        <p14:creationId xmlns:p14="http://schemas.microsoft.com/office/powerpoint/2010/main" val="2839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99" y="1516856"/>
            <a:ext cx="4050000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36295" y="1516856"/>
            <a:ext cx="4173141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6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000" y="1516856"/>
            <a:ext cx="4178138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00" y="396025"/>
            <a:ext cx="4178138" cy="7557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35036" y="-3805"/>
            <a:ext cx="4318624" cy="431641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297" y="1516856"/>
            <a:ext cx="4178138" cy="27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296" y="396025"/>
            <a:ext cx="4178138" cy="7557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9659" y="-3805"/>
            <a:ext cx="4318624" cy="431256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47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9" y="425055"/>
            <a:ext cx="3815653" cy="3423046"/>
          </a:xfrm>
        </p:spPr>
        <p:txBody>
          <a:bodyPr anchor="ctr" anchorCtr="0"/>
          <a:lstStyle>
            <a:lvl1pPr marL="96441" indent="-96441">
              <a:lnSpc>
                <a:spcPct val="95000"/>
              </a:lnSpc>
              <a:spcBef>
                <a:spcPts val="0"/>
              </a:spcBef>
              <a:defRPr sz="1650">
                <a:solidFill>
                  <a:schemeClr val="accent1"/>
                </a:solidFill>
              </a:defRPr>
            </a:lvl1pPr>
            <a:lvl2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2pPr>
            <a:lvl3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3pPr>
            <a:lvl4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4pPr>
            <a:lvl5pPr marL="96441" indent="-96441">
              <a:lnSpc>
                <a:spcPct val="95000"/>
              </a:lnSpc>
              <a:spcBef>
                <a:spcPts val="0"/>
              </a:spcBef>
              <a:buNone/>
              <a:defRPr sz="165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835036" y="-3805"/>
            <a:ext cx="4318624" cy="431641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B15574-DBFF-4417-B7A0-E14895C2BEB5}"/>
              </a:ext>
            </a:extLst>
          </p:cNvPr>
          <p:cNvGrpSpPr/>
          <p:nvPr userDrawn="1"/>
        </p:nvGrpSpPr>
        <p:grpSpPr>
          <a:xfrm>
            <a:off x="6233791" y="4443958"/>
            <a:ext cx="2773292" cy="676692"/>
            <a:chOff x="148171" y="698514"/>
            <a:chExt cx="2773292" cy="6766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FD6F951-6AC2-4916-B091-C0E8CE815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5B612D0-8F1C-487E-9F1F-96778FDC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2473ACBA-D218-49E0-B3FB-95AF07831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9" b="42728"/>
          <a:stretch/>
        </p:blipFill>
        <p:spPr>
          <a:xfrm rot="10800000" flipH="1">
            <a:off x="0" y="-3805"/>
            <a:ext cx="4513769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99" y="396025"/>
            <a:ext cx="8442900" cy="7557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99" y="1516856"/>
            <a:ext cx="8442900" cy="27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0643" y="4803839"/>
            <a:ext cx="540000" cy="1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609" y="4803839"/>
            <a:ext cx="4585969" cy="16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663" y="4803839"/>
            <a:ext cx="1428750" cy="162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750" smtClean="0">
                <a:solidFill>
                  <a:schemeClr val="accent1"/>
                </a:solidFill>
              </a:rPr>
              <a:pPr/>
              <a:t>‹Nº›</a:t>
            </a:fld>
            <a:r>
              <a:rPr lang="en-GB" sz="750" dirty="0">
                <a:solidFill>
                  <a:schemeClr val="accent1"/>
                </a:solidFill>
              </a:rPr>
              <a:t>    </a:t>
            </a:r>
            <a:r>
              <a:rPr lang="en-GB" sz="750" baseline="0" dirty="0">
                <a:solidFill>
                  <a:schemeClr val="accent1"/>
                </a:solidFill>
              </a:rPr>
              <a:t> </a:t>
            </a:r>
            <a:r>
              <a:rPr lang="en-GB" sz="750" dirty="0">
                <a:solidFill>
                  <a:schemeClr val="accent1"/>
                </a:solidFill>
              </a:rPr>
              <a:t>© Experian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663" y="5203663"/>
            <a:ext cx="810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5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831C379-501B-4DDA-8A37-EB48272FDC5C}"/>
              </a:ext>
            </a:extLst>
          </p:cNvPr>
          <p:cNvGrpSpPr/>
          <p:nvPr userDrawn="1"/>
        </p:nvGrpSpPr>
        <p:grpSpPr>
          <a:xfrm>
            <a:off x="6233791" y="4443958"/>
            <a:ext cx="2773292" cy="676692"/>
            <a:chOff x="148171" y="698514"/>
            <a:chExt cx="2773292" cy="67669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4A07FC2-4887-40EE-B2CB-854E87D7B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A439375-3A48-4DA6-A69F-E17CF788F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1" r:id="rId17"/>
    <p:sldLayoutId id="2147483733" r:id="rId18"/>
    <p:sldLayoutId id="2147483689" r:id="rId19"/>
    <p:sldLayoutId id="2147483690" r:id="rId20"/>
    <p:sldLayoutId id="2147483691" r:id="rId21"/>
    <p:sldLayoutId id="2147483692" r:id="rId22"/>
    <p:sldLayoutId id="2147483698" r:id="rId23"/>
    <p:sldLayoutId id="2147483696" r:id="rId24"/>
    <p:sldLayoutId id="2147483697" r:id="rId25"/>
    <p:sldLayoutId id="2147483699" r:id="rId26"/>
    <p:sldLayoutId id="2147483736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750"/>
        </a:spcBef>
        <a:buFont typeface="Arial" panose="020B0604020202020204" pitchFamily="34" charset="0"/>
        <a:buNone/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86916" indent="-86916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275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39316" indent="-146447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75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indent="-9720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275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03635" indent="-145800" algn="l" defTabSz="6858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75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357">
          <p15:clr>
            <a:srgbClr val="F26B43"/>
          </p15:clr>
        </p15:guide>
        <p15:guide id="28" orient="horz" pos="803">
          <p15:clr>
            <a:srgbClr val="F26B43"/>
          </p15:clr>
        </p15:guide>
        <p15:guide id="29" orient="horz" pos="1274">
          <p15:clr>
            <a:srgbClr val="F26B43"/>
          </p15:clr>
        </p15:guide>
        <p15:guide id="30" orient="horz" pos="3894">
          <p15:clr>
            <a:srgbClr val="F26B43"/>
          </p15:clr>
        </p15:guide>
        <p15:guide id="31" orient="horz" pos="41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71B6E-F06D-4C80-859C-6EAE25A65DC1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292219" indent="-292219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74065" indent="-1948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63690" indent="-194813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53316" indent="-194813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4">
            <a:extLst>
              <a:ext uri="{FF2B5EF4-FFF2-40B4-BE49-F238E27FC236}">
                <a16:creationId xmlns:a16="http://schemas.microsoft.com/office/drawing/2014/main" id="{2F76E29B-9FAD-4398-9839-6F192E9686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92" r="2229" b="34961"/>
          <a:stretch/>
        </p:blipFill>
        <p:spPr>
          <a:xfrm>
            <a:off x="-3459" y="-869735"/>
            <a:ext cx="8808321" cy="4982380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</p:pic>
      <p:sp>
        <p:nvSpPr>
          <p:cNvPr id="5" name="TextBox 4"/>
          <p:cNvSpPr txBox="1"/>
          <p:nvPr/>
        </p:nvSpPr>
        <p:spPr>
          <a:xfrm>
            <a:off x="238991" y="4204659"/>
            <a:ext cx="5629746" cy="276999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pPr defTabSz="685784">
              <a:defRPr/>
            </a:pPr>
            <a:r>
              <a:rPr lang="es-PE" b="1" kern="0" dirty="0">
                <a:solidFill>
                  <a:srgbClr val="FFFFFF"/>
                </a:solidFill>
                <a:latin typeface="Arial" panose="020B0604020202020204"/>
              </a:rPr>
              <a:t>WS como soporte a la transformación de negocios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991" y="4784510"/>
            <a:ext cx="3074560" cy="230832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pPr defTabSz="685784">
              <a:defRPr/>
            </a:pPr>
            <a:r>
              <a:rPr lang="es-PE" sz="1500" kern="0" dirty="0">
                <a:solidFill>
                  <a:srgbClr val="FFFFFF"/>
                </a:solidFill>
              </a:rPr>
              <a:t>Ayudando a crear un mejor mañana</a:t>
            </a:r>
            <a:endParaRPr lang="es-PE" sz="1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55421FA-6331-4508-BC1F-0CF65DE6D2CA}"/>
              </a:ext>
            </a:extLst>
          </p:cNvPr>
          <p:cNvGrpSpPr/>
          <p:nvPr/>
        </p:nvGrpSpPr>
        <p:grpSpPr>
          <a:xfrm>
            <a:off x="107504" y="667652"/>
            <a:ext cx="2773292" cy="676692"/>
            <a:chOff x="148171" y="698514"/>
            <a:chExt cx="2773292" cy="676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00F1924-7B2C-43A0-94C9-A2F55C750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877F482-6AE7-42C2-B3CB-2FE47EA8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8" name="TextBox 4"/>
          <p:cNvSpPr txBox="1"/>
          <p:nvPr/>
        </p:nvSpPr>
        <p:spPr>
          <a:xfrm>
            <a:off x="245958" y="1721985"/>
            <a:ext cx="6080013" cy="1061829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s-PE" sz="2400" b="1" dirty="0">
                <a:solidFill>
                  <a:srgbClr val="BA2F7D"/>
                </a:solidFill>
              </a:rPr>
              <a:t>Integración con Datos vía</a:t>
            </a:r>
          </a:p>
          <a:p>
            <a:r>
              <a:rPr lang="es-PE" sz="2400" b="1" dirty="0">
                <a:solidFill>
                  <a:srgbClr val="BA2F7D"/>
                </a:solidFill>
              </a:rPr>
              <a:t>Web </a:t>
            </a:r>
            <a:r>
              <a:rPr lang="es-PE" sz="2400" b="1" dirty="0" err="1">
                <a:solidFill>
                  <a:srgbClr val="BA2F7D"/>
                </a:solidFill>
              </a:rPr>
              <a:t>Services</a:t>
            </a:r>
            <a:endParaRPr lang="es-PE" sz="2400" dirty="0">
              <a:solidFill>
                <a:srgbClr val="BA2F7D"/>
              </a:solidFill>
            </a:endParaRPr>
          </a:p>
          <a:p>
            <a:pPr defTabSz="685784">
              <a:defRPr/>
            </a:pPr>
            <a:endParaRPr lang="es-PE" sz="2100" b="1" kern="0" dirty="0">
              <a:solidFill>
                <a:srgbClr val="BA2F7D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7600704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158765" y="1545649"/>
            <a:ext cx="0" cy="147638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354"/>
                </a:lnTo>
              </a:path>
            </a:pathLst>
          </a:custGeom>
          <a:ln w="56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685800">
              <a:defRPr/>
            </a:pPr>
            <a:endParaRPr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7293" y="2997541"/>
            <a:ext cx="191944" cy="130230"/>
          </a:xfrm>
          <a:custGeom>
            <a:avLst/>
            <a:gdLst/>
            <a:ahLst/>
            <a:cxnLst/>
            <a:rect l="l" t="t" r="r" b="b"/>
            <a:pathLst>
              <a:path w="198755" h="147954">
                <a:moveTo>
                  <a:pt x="170002" y="0"/>
                </a:moveTo>
                <a:lnTo>
                  <a:pt x="0" y="98247"/>
                </a:lnTo>
                <a:lnTo>
                  <a:pt x="28448" y="147497"/>
                </a:lnTo>
                <a:lnTo>
                  <a:pt x="198475" y="49250"/>
                </a:lnTo>
                <a:lnTo>
                  <a:pt x="170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>
              <a:defRPr/>
            </a:pPr>
            <a:endParaRPr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2006" y="2981398"/>
            <a:ext cx="191237" cy="146373"/>
          </a:xfrm>
          <a:custGeom>
            <a:avLst/>
            <a:gdLst/>
            <a:ahLst/>
            <a:cxnLst/>
            <a:rect l="l" t="t" r="r" b="b"/>
            <a:pathLst>
              <a:path w="198754" h="147954">
                <a:moveTo>
                  <a:pt x="28460" y="0"/>
                </a:moveTo>
                <a:lnTo>
                  <a:pt x="0" y="49250"/>
                </a:lnTo>
                <a:lnTo>
                  <a:pt x="170014" y="147497"/>
                </a:lnTo>
                <a:lnTo>
                  <a:pt x="198475" y="98247"/>
                </a:lnTo>
                <a:lnTo>
                  <a:pt x="28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>
              <a:defRPr/>
            </a:pPr>
            <a:endParaRPr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8A7DDDC-5D3C-4974-8EA6-EDEE0BAFD425}"/>
              </a:ext>
            </a:extLst>
          </p:cNvPr>
          <p:cNvGrpSpPr/>
          <p:nvPr/>
        </p:nvGrpSpPr>
        <p:grpSpPr>
          <a:xfrm>
            <a:off x="1750450" y="1995686"/>
            <a:ext cx="5704183" cy="1368152"/>
            <a:chOff x="1750450" y="1995686"/>
            <a:chExt cx="5704183" cy="1368152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42E0CC1-F457-42D9-AC7D-0839CC0B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315" y="2210005"/>
              <a:ext cx="2631318" cy="1153833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0AF28140-F165-48B0-9934-3888345F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450" y="1995686"/>
              <a:ext cx="2854272" cy="1256177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DC8176F9-A3E3-495E-ADC9-1914C6E36E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8" t="27955"/>
          <a:stretch/>
        </p:blipFill>
        <p:spPr>
          <a:xfrm>
            <a:off x="0" y="0"/>
            <a:ext cx="4499992" cy="1491630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D0182BA-DAA6-4865-BBCB-05A90185C7D4}"/>
              </a:ext>
            </a:extLst>
          </p:cNvPr>
          <p:cNvSpPr/>
          <p:nvPr/>
        </p:nvSpPr>
        <p:spPr>
          <a:xfrm>
            <a:off x="5652120" y="4154221"/>
            <a:ext cx="3491880" cy="989279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79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8" name="Rectangle 40"/>
          <p:cNvSpPr/>
          <p:nvPr/>
        </p:nvSpPr>
        <p:spPr>
          <a:xfrm>
            <a:off x="309775" y="1600513"/>
            <a:ext cx="21739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Contexto</a:t>
            </a:r>
            <a:r>
              <a:rPr lang="en-US" sz="1500" b="1" dirty="0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Empresarial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TextBox 53"/>
          <p:cNvSpPr txBox="1"/>
          <p:nvPr/>
        </p:nvSpPr>
        <p:spPr>
          <a:xfrm>
            <a:off x="336110" y="1713825"/>
            <a:ext cx="4307898" cy="63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1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s-ES" sz="1200" dirty="0">
                <a:solidFill>
                  <a:schemeClr val="accent3"/>
                </a:solidFill>
              </a:rPr>
              <a:t>Proceso de adaptación del sector empresarial de su modelo de negocio al mundo digital</a:t>
            </a:r>
            <a:endParaRPr lang="bg-BG" sz="1200" dirty="0">
              <a:solidFill>
                <a:schemeClr val="accent3"/>
              </a:solidFill>
            </a:endParaRP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Objetivos de la Sesión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40"/>
          <p:cNvSpPr/>
          <p:nvPr/>
        </p:nvSpPr>
        <p:spPr>
          <a:xfrm>
            <a:off x="309775" y="2787774"/>
            <a:ext cx="16177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Propuesta</a:t>
            </a:r>
            <a:r>
              <a:rPr lang="en-US" sz="1500" b="1" dirty="0">
                <a:solidFill>
                  <a:srgbClr val="7030A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Core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336110" y="2901086"/>
            <a:ext cx="4307898" cy="63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1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s-ES" sz="1200" dirty="0">
                <a:solidFill>
                  <a:schemeClr val="accent3"/>
                </a:solidFill>
              </a:rPr>
              <a:t>Repasar las aplicaciones de Web Services como solución que soporte este proceso de adaptación</a:t>
            </a:r>
            <a:endParaRPr lang="bg-BG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2965153" y="1425501"/>
            <a:ext cx="1272608" cy="1274046"/>
          </a:xfrm>
          <a:custGeom>
            <a:avLst/>
            <a:gdLst>
              <a:gd name="T0" fmla="*/ 476 w 952"/>
              <a:gd name="T1" fmla="*/ 0 h 952"/>
              <a:gd name="T2" fmla="*/ 0 w 952"/>
              <a:gd name="T3" fmla="*/ 476 h 952"/>
              <a:gd name="T4" fmla="*/ 476 w 952"/>
              <a:gd name="T5" fmla="*/ 952 h 952"/>
              <a:gd name="T6" fmla="*/ 952 w 952"/>
              <a:gd name="T7" fmla="*/ 476 h 952"/>
              <a:gd name="T8" fmla="*/ 476 w 952"/>
              <a:gd name="T9" fmla="*/ 0 h 952"/>
              <a:gd name="T10" fmla="*/ 476 w 952"/>
              <a:gd name="T11" fmla="*/ 945 h 952"/>
              <a:gd name="T12" fmla="*/ 7 w 952"/>
              <a:gd name="T13" fmla="*/ 476 h 952"/>
              <a:gd name="T14" fmla="*/ 476 w 952"/>
              <a:gd name="T15" fmla="*/ 7 h 952"/>
              <a:gd name="T16" fmla="*/ 945 w 952"/>
              <a:gd name="T17" fmla="*/ 476 h 952"/>
              <a:gd name="T18" fmla="*/ 476 w 952"/>
              <a:gd name="T19" fmla="*/ 945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952">
                <a:moveTo>
                  <a:pt x="476" y="0"/>
                </a:moveTo>
                <a:cubicBezTo>
                  <a:pt x="213" y="0"/>
                  <a:pt x="0" y="213"/>
                  <a:pt x="0" y="476"/>
                </a:cubicBezTo>
                <a:cubicBezTo>
                  <a:pt x="0" y="739"/>
                  <a:pt x="213" y="952"/>
                  <a:pt x="476" y="952"/>
                </a:cubicBezTo>
                <a:cubicBezTo>
                  <a:pt x="739" y="952"/>
                  <a:pt x="952" y="739"/>
                  <a:pt x="952" y="476"/>
                </a:cubicBezTo>
                <a:cubicBezTo>
                  <a:pt x="952" y="213"/>
                  <a:pt x="739" y="0"/>
                  <a:pt x="476" y="0"/>
                </a:cubicBezTo>
                <a:close/>
                <a:moveTo>
                  <a:pt x="476" y="945"/>
                </a:moveTo>
                <a:cubicBezTo>
                  <a:pt x="217" y="945"/>
                  <a:pt x="7" y="735"/>
                  <a:pt x="7" y="476"/>
                </a:cubicBezTo>
                <a:cubicBezTo>
                  <a:pt x="7" y="217"/>
                  <a:pt x="217" y="7"/>
                  <a:pt x="476" y="7"/>
                </a:cubicBezTo>
                <a:cubicBezTo>
                  <a:pt x="735" y="7"/>
                  <a:pt x="945" y="217"/>
                  <a:pt x="945" y="476"/>
                </a:cubicBezTo>
                <a:cubicBezTo>
                  <a:pt x="945" y="735"/>
                  <a:pt x="735" y="945"/>
                  <a:pt x="476" y="9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387036" y="1425501"/>
            <a:ext cx="1272608" cy="1274046"/>
          </a:xfrm>
          <a:custGeom>
            <a:avLst/>
            <a:gdLst>
              <a:gd name="T0" fmla="*/ 476 w 952"/>
              <a:gd name="T1" fmla="*/ 0 h 952"/>
              <a:gd name="T2" fmla="*/ 0 w 952"/>
              <a:gd name="T3" fmla="*/ 476 h 952"/>
              <a:gd name="T4" fmla="*/ 476 w 952"/>
              <a:gd name="T5" fmla="*/ 952 h 952"/>
              <a:gd name="T6" fmla="*/ 952 w 952"/>
              <a:gd name="T7" fmla="*/ 476 h 952"/>
              <a:gd name="T8" fmla="*/ 476 w 952"/>
              <a:gd name="T9" fmla="*/ 0 h 952"/>
              <a:gd name="T10" fmla="*/ 476 w 952"/>
              <a:gd name="T11" fmla="*/ 945 h 952"/>
              <a:gd name="T12" fmla="*/ 7 w 952"/>
              <a:gd name="T13" fmla="*/ 476 h 952"/>
              <a:gd name="T14" fmla="*/ 476 w 952"/>
              <a:gd name="T15" fmla="*/ 7 h 952"/>
              <a:gd name="T16" fmla="*/ 945 w 952"/>
              <a:gd name="T17" fmla="*/ 476 h 952"/>
              <a:gd name="T18" fmla="*/ 476 w 952"/>
              <a:gd name="T19" fmla="*/ 945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952">
                <a:moveTo>
                  <a:pt x="476" y="0"/>
                </a:moveTo>
                <a:cubicBezTo>
                  <a:pt x="213" y="0"/>
                  <a:pt x="0" y="213"/>
                  <a:pt x="0" y="476"/>
                </a:cubicBezTo>
                <a:cubicBezTo>
                  <a:pt x="0" y="739"/>
                  <a:pt x="213" y="952"/>
                  <a:pt x="476" y="952"/>
                </a:cubicBezTo>
                <a:cubicBezTo>
                  <a:pt x="739" y="952"/>
                  <a:pt x="952" y="739"/>
                  <a:pt x="952" y="476"/>
                </a:cubicBezTo>
                <a:cubicBezTo>
                  <a:pt x="952" y="213"/>
                  <a:pt x="739" y="0"/>
                  <a:pt x="476" y="0"/>
                </a:cubicBezTo>
                <a:close/>
                <a:moveTo>
                  <a:pt x="476" y="945"/>
                </a:moveTo>
                <a:cubicBezTo>
                  <a:pt x="217" y="945"/>
                  <a:pt x="7" y="735"/>
                  <a:pt x="7" y="476"/>
                </a:cubicBezTo>
                <a:cubicBezTo>
                  <a:pt x="7" y="217"/>
                  <a:pt x="217" y="7"/>
                  <a:pt x="476" y="7"/>
                </a:cubicBezTo>
                <a:cubicBezTo>
                  <a:pt x="735" y="7"/>
                  <a:pt x="945" y="217"/>
                  <a:pt x="945" y="476"/>
                </a:cubicBezTo>
                <a:cubicBezTo>
                  <a:pt x="945" y="735"/>
                  <a:pt x="735" y="945"/>
                  <a:pt x="476" y="9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4387035" y="2815106"/>
            <a:ext cx="1272608" cy="1274046"/>
          </a:xfrm>
          <a:custGeom>
            <a:avLst/>
            <a:gdLst>
              <a:gd name="T0" fmla="*/ 476 w 952"/>
              <a:gd name="T1" fmla="*/ 0 h 952"/>
              <a:gd name="T2" fmla="*/ 0 w 952"/>
              <a:gd name="T3" fmla="*/ 476 h 952"/>
              <a:gd name="T4" fmla="*/ 476 w 952"/>
              <a:gd name="T5" fmla="*/ 952 h 952"/>
              <a:gd name="T6" fmla="*/ 952 w 952"/>
              <a:gd name="T7" fmla="*/ 476 h 952"/>
              <a:gd name="T8" fmla="*/ 476 w 952"/>
              <a:gd name="T9" fmla="*/ 0 h 952"/>
              <a:gd name="T10" fmla="*/ 476 w 952"/>
              <a:gd name="T11" fmla="*/ 945 h 952"/>
              <a:gd name="T12" fmla="*/ 7 w 952"/>
              <a:gd name="T13" fmla="*/ 476 h 952"/>
              <a:gd name="T14" fmla="*/ 476 w 952"/>
              <a:gd name="T15" fmla="*/ 7 h 952"/>
              <a:gd name="T16" fmla="*/ 945 w 952"/>
              <a:gd name="T17" fmla="*/ 476 h 952"/>
              <a:gd name="T18" fmla="*/ 476 w 952"/>
              <a:gd name="T19" fmla="*/ 945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952">
                <a:moveTo>
                  <a:pt x="476" y="0"/>
                </a:moveTo>
                <a:cubicBezTo>
                  <a:pt x="213" y="0"/>
                  <a:pt x="0" y="213"/>
                  <a:pt x="0" y="476"/>
                </a:cubicBezTo>
                <a:cubicBezTo>
                  <a:pt x="0" y="739"/>
                  <a:pt x="213" y="952"/>
                  <a:pt x="476" y="952"/>
                </a:cubicBezTo>
                <a:cubicBezTo>
                  <a:pt x="739" y="952"/>
                  <a:pt x="952" y="739"/>
                  <a:pt x="952" y="476"/>
                </a:cubicBezTo>
                <a:cubicBezTo>
                  <a:pt x="952" y="213"/>
                  <a:pt x="739" y="0"/>
                  <a:pt x="476" y="0"/>
                </a:cubicBezTo>
                <a:close/>
                <a:moveTo>
                  <a:pt x="476" y="945"/>
                </a:moveTo>
                <a:cubicBezTo>
                  <a:pt x="217" y="945"/>
                  <a:pt x="7" y="735"/>
                  <a:pt x="7" y="476"/>
                </a:cubicBezTo>
                <a:cubicBezTo>
                  <a:pt x="7" y="217"/>
                  <a:pt x="217" y="7"/>
                  <a:pt x="476" y="7"/>
                </a:cubicBezTo>
                <a:cubicBezTo>
                  <a:pt x="735" y="7"/>
                  <a:pt x="945" y="217"/>
                  <a:pt x="945" y="476"/>
                </a:cubicBezTo>
                <a:cubicBezTo>
                  <a:pt x="945" y="735"/>
                  <a:pt x="735" y="945"/>
                  <a:pt x="476" y="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2965152" y="2815107"/>
            <a:ext cx="1272608" cy="1274046"/>
          </a:xfrm>
          <a:custGeom>
            <a:avLst/>
            <a:gdLst>
              <a:gd name="T0" fmla="*/ 476 w 952"/>
              <a:gd name="T1" fmla="*/ 0 h 952"/>
              <a:gd name="T2" fmla="*/ 0 w 952"/>
              <a:gd name="T3" fmla="*/ 476 h 952"/>
              <a:gd name="T4" fmla="*/ 476 w 952"/>
              <a:gd name="T5" fmla="*/ 952 h 952"/>
              <a:gd name="T6" fmla="*/ 952 w 952"/>
              <a:gd name="T7" fmla="*/ 476 h 952"/>
              <a:gd name="T8" fmla="*/ 476 w 952"/>
              <a:gd name="T9" fmla="*/ 0 h 952"/>
              <a:gd name="T10" fmla="*/ 476 w 952"/>
              <a:gd name="T11" fmla="*/ 945 h 952"/>
              <a:gd name="T12" fmla="*/ 7 w 952"/>
              <a:gd name="T13" fmla="*/ 476 h 952"/>
              <a:gd name="T14" fmla="*/ 476 w 952"/>
              <a:gd name="T15" fmla="*/ 7 h 952"/>
              <a:gd name="T16" fmla="*/ 945 w 952"/>
              <a:gd name="T17" fmla="*/ 476 h 952"/>
              <a:gd name="T18" fmla="*/ 476 w 952"/>
              <a:gd name="T19" fmla="*/ 945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952">
                <a:moveTo>
                  <a:pt x="476" y="0"/>
                </a:moveTo>
                <a:cubicBezTo>
                  <a:pt x="213" y="0"/>
                  <a:pt x="0" y="213"/>
                  <a:pt x="0" y="476"/>
                </a:cubicBezTo>
                <a:cubicBezTo>
                  <a:pt x="0" y="739"/>
                  <a:pt x="213" y="952"/>
                  <a:pt x="476" y="952"/>
                </a:cubicBezTo>
                <a:cubicBezTo>
                  <a:pt x="739" y="952"/>
                  <a:pt x="952" y="739"/>
                  <a:pt x="952" y="476"/>
                </a:cubicBezTo>
                <a:cubicBezTo>
                  <a:pt x="952" y="213"/>
                  <a:pt x="739" y="0"/>
                  <a:pt x="476" y="0"/>
                </a:cubicBezTo>
                <a:close/>
                <a:moveTo>
                  <a:pt x="476" y="945"/>
                </a:moveTo>
                <a:cubicBezTo>
                  <a:pt x="217" y="945"/>
                  <a:pt x="7" y="735"/>
                  <a:pt x="7" y="476"/>
                </a:cubicBezTo>
                <a:cubicBezTo>
                  <a:pt x="7" y="217"/>
                  <a:pt x="217" y="7"/>
                  <a:pt x="476" y="7"/>
                </a:cubicBezTo>
                <a:cubicBezTo>
                  <a:pt x="735" y="7"/>
                  <a:pt x="945" y="217"/>
                  <a:pt x="945" y="476"/>
                </a:cubicBezTo>
                <a:cubicBezTo>
                  <a:pt x="945" y="735"/>
                  <a:pt x="735" y="945"/>
                  <a:pt x="476" y="9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7" name="Freeform 1328"/>
          <p:cNvSpPr>
            <a:spLocks noEditPoints="1"/>
          </p:cNvSpPr>
          <p:nvPr/>
        </p:nvSpPr>
        <p:spPr bwMode="auto">
          <a:xfrm>
            <a:off x="3356685" y="1810552"/>
            <a:ext cx="489539" cy="503942"/>
          </a:xfrm>
          <a:custGeom>
            <a:avLst/>
            <a:gdLst>
              <a:gd name="T0" fmla="*/ 85 w 100"/>
              <a:gd name="T1" fmla="*/ 103 h 103"/>
              <a:gd name="T2" fmla="*/ 83 w 100"/>
              <a:gd name="T3" fmla="*/ 92 h 103"/>
              <a:gd name="T4" fmla="*/ 65 w 100"/>
              <a:gd name="T5" fmla="*/ 103 h 103"/>
              <a:gd name="T6" fmla="*/ 85 w 100"/>
              <a:gd name="T7" fmla="*/ 103 h 103"/>
              <a:gd name="T8" fmla="*/ 11 w 100"/>
              <a:gd name="T9" fmla="*/ 2 h 103"/>
              <a:gd name="T10" fmla="*/ 0 w 100"/>
              <a:gd name="T11" fmla="*/ 13 h 103"/>
              <a:gd name="T12" fmla="*/ 11 w 100"/>
              <a:gd name="T13" fmla="*/ 25 h 103"/>
              <a:gd name="T14" fmla="*/ 22 w 100"/>
              <a:gd name="T15" fmla="*/ 13 h 103"/>
              <a:gd name="T16" fmla="*/ 11 w 100"/>
              <a:gd name="T17" fmla="*/ 2 h 103"/>
              <a:gd name="T18" fmla="*/ 13 w 100"/>
              <a:gd name="T19" fmla="*/ 45 h 103"/>
              <a:gd name="T20" fmla="*/ 11 w 100"/>
              <a:gd name="T21" fmla="*/ 49 h 103"/>
              <a:gd name="T22" fmla="*/ 11 w 100"/>
              <a:gd name="T23" fmla="*/ 62 h 103"/>
              <a:gd name="T24" fmla="*/ 1 w 100"/>
              <a:gd name="T25" fmla="*/ 62 h 103"/>
              <a:gd name="T26" fmla="*/ 1 w 100"/>
              <a:gd name="T27" fmla="*/ 45 h 103"/>
              <a:gd name="T28" fmla="*/ 5 w 100"/>
              <a:gd name="T29" fmla="*/ 36 h 103"/>
              <a:gd name="T30" fmla="*/ 26 w 100"/>
              <a:gd name="T31" fmla="*/ 21 h 103"/>
              <a:gd name="T32" fmla="*/ 39 w 100"/>
              <a:gd name="T33" fmla="*/ 15 h 103"/>
              <a:gd name="T34" fmla="*/ 41 w 100"/>
              <a:gd name="T35" fmla="*/ 12 h 103"/>
              <a:gd name="T36" fmla="*/ 41 w 100"/>
              <a:gd name="T37" fmla="*/ 0 h 103"/>
              <a:gd name="T38" fmla="*/ 50 w 100"/>
              <a:gd name="T39" fmla="*/ 0 h 103"/>
              <a:gd name="T40" fmla="*/ 50 w 100"/>
              <a:gd name="T41" fmla="*/ 17 h 103"/>
              <a:gd name="T42" fmla="*/ 46 w 100"/>
              <a:gd name="T43" fmla="*/ 24 h 103"/>
              <a:gd name="T44" fmla="*/ 35 w 100"/>
              <a:gd name="T45" fmla="*/ 28 h 103"/>
              <a:gd name="T46" fmla="*/ 46 w 100"/>
              <a:gd name="T47" fmla="*/ 43 h 103"/>
              <a:gd name="T48" fmla="*/ 51 w 100"/>
              <a:gd name="T49" fmla="*/ 39 h 103"/>
              <a:gd name="T50" fmla="*/ 59 w 100"/>
              <a:gd name="T51" fmla="*/ 38 h 103"/>
              <a:gd name="T52" fmla="*/ 85 w 100"/>
              <a:gd name="T53" fmla="*/ 43 h 103"/>
              <a:gd name="T54" fmla="*/ 83 w 100"/>
              <a:gd name="T55" fmla="*/ 54 h 103"/>
              <a:gd name="T56" fmla="*/ 62 w 100"/>
              <a:gd name="T57" fmla="*/ 51 h 103"/>
              <a:gd name="T58" fmla="*/ 54 w 100"/>
              <a:gd name="T59" fmla="*/ 62 h 103"/>
              <a:gd name="T60" fmla="*/ 61 w 100"/>
              <a:gd name="T61" fmla="*/ 70 h 103"/>
              <a:gd name="T62" fmla="*/ 64 w 100"/>
              <a:gd name="T63" fmla="*/ 77 h 103"/>
              <a:gd name="T64" fmla="*/ 68 w 100"/>
              <a:gd name="T65" fmla="*/ 92 h 103"/>
              <a:gd name="T66" fmla="*/ 58 w 100"/>
              <a:gd name="T67" fmla="*/ 98 h 103"/>
              <a:gd name="T68" fmla="*/ 52 w 100"/>
              <a:gd name="T69" fmla="*/ 80 h 103"/>
              <a:gd name="T70" fmla="*/ 47 w 100"/>
              <a:gd name="T71" fmla="*/ 74 h 103"/>
              <a:gd name="T72" fmla="*/ 35 w 100"/>
              <a:gd name="T73" fmla="*/ 65 h 103"/>
              <a:gd name="T74" fmla="*/ 30 w 100"/>
              <a:gd name="T75" fmla="*/ 59 h 103"/>
              <a:gd name="T76" fmla="*/ 18 w 100"/>
              <a:gd name="T77" fmla="*/ 41 h 103"/>
              <a:gd name="T78" fmla="*/ 13 w 100"/>
              <a:gd name="T79" fmla="*/ 4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3">
                <a:moveTo>
                  <a:pt x="85" y="103"/>
                </a:moveTo>
                <a:cubicBezTo>
                  <a:pt x="100" y="103"/>
                  <a:pt x="95" y="85"/>
                  <a:pt x="83" y="92"/>
                </a:cubicBezTo>
                <a:cubicBezTo>
                  <a:pt x="78" y="95"/>
                  <a:pt x="70" y="100"/>
                  <a:pt x="65" y="103"/>
                </a:cubicBezTo>
                <a:cubicBezTo>
                  <a:pt x="71" y="103"/>
                  <a:pt x="76" y="103"/>
                  <a:pt x="85" y="103"/>
                </a:cubicBezTo>
                <a:close/>
                <a:moveTo>
                  <a:pt x="11" y="2"/>
                </a:moveTo>
                <a:cubicBezTo>
                  <a:pt x="5" y="2"/>
                  <a:pt x="0" y="7"/>
                  <a:pt x="0" y="13"/>
                </a:cubicBezTo>
                <a:cubicBezTo>
                  <a:pt x="0" y="20"/>
                  <a:pt x="5" y="25"/>
                  <a:pt x="11" y="25"/>
                </a:cubicBezTo>
                <a:cubicBezTo>
                  <a:pt x="17" y="25"/>
                  <a:pt x="22" y="20"/>
                  <a:pt x="22" y="13"/>
                </a:cubicBezTo>
                <a:cubicBezTo>
                  <a:pt x="22" y="7"/>
                  <a:pt x="17" y="2"/>
                  <a:pt x="11" y="2"/>
                </a:cubicBezTo>
                <a:close/>
                <a:moveTo>
                  <a:pt x="13" y="45"/>
                </a:moveTo>
                <a:cubicBezTo>
                  <a:pt x="11" y="46"/>
                  <a:pt x="11" y="48"/>
                  <a:pt x="11" y="49"/>
                </a:cubicBezTo>
                <a:cubicBezTo>
                  <a:pt x="11" y="62"/>
                  <a:pt x="11" y="62"/>
                  <a:pt x="11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2"/>
                  <a:pt x="3" y="38"/>
                  <a:pt x="5" y="36"/>
                </a:cubicBezTo>
                <a:cubicBezTo>
                  <a:pt x="26" y="21"/>
                  <a:pt x="26" y="21"/>
                  <a:pt x="26" y="21"/>
                </a:cubicBezTo>
                <a:cubicBezTo>
                  <a:pt x="29" y="19"/>
                  <a:pt x="31" y="18"/>
                  <a:pt x="39" y="15"/>
                </a:cubicBezTo>
                <a:cubicBezTo>
                  <a:pt x="40" y="15"/>
                  <a:pt x="41" y="14"/>
                  <a:pt x="41" y="12"/>
                </a:cubicBezTo>
                <a:cubicBezTo>
                  <a:pt x="41" y="0"/>
                  <a:pt x="41" y="0"/>
                  <a:pt x="4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20"/>
                  <a:pt x="49" y="23"/>
                  <a:pt x="46" y="24"/>
                </a:cubicBezTo>
                <a:cubicBezTo>
                  <a:pt x="35" y="28"/>
                  <a:pt x="35" y="28"/>
                  <a:pt x="35" y="28"/>
                </a:cubicBezTo>
                <a:cubicBezTo>
                  <a:pt x="46" y="43"/>
                  <a:pt x="46" y="43"/>
                  <a:pt x="46" y="43"/>
                </a:cubicBezTo>
                <a:cubicBezTo>
                  <a:pt x="51" y="39"/>
                  <a:pt x="51" y="39"/>
                  <a:pt x="51" y="39"/>
                </a:cubicBezTo>
                <a:cubicBezTo>
                  <a:pt x="53" y="38"/>
                  <a:pt x="56" y="37"/>
                  <a:pt x="59" y="38"/>
                </a:cubicBezTo>
                <a:cubicBezTo>
                  <a:pt x="85" y="43"/>
                  <a:pt x="85" y="43"/>
                  <a:pt x="85" y="43"/>
                </a:cubicBezTo>
                <a:cubicBezTo>
                  <a:pt x="83" y="54"/>
                  <a:pt x="83" y="54"/>
                  <a:pt x="83" y="54"/>
                </a:cubicBezTo>
                <a:cubicBezTo>
                  <a:pt x="62" y="51"/>
                  <a:pt x="62" y="51"/>
                  <a:pt x="62" y="51"/>
                </a:cubicBezTo>
                <a:cubicBezTo>
                  <a:pt x="56" y="50"/>
                  <a:pt x="51" y="57"/>
                  <a:pt x="54" y="62"/>
                </a:cubicBezTo>
                <a:cubicBezTo>
                  <a:pt x="61" y="70"/>
                  <a:pt x="61" y="70"/>
                  <a:pt x="61" y="70"/>
                </a:cubicBezTo>
                <a:cubicBezTo>
                  <a:pt x="62" y="72"/>
                  <a:pt x="63" y="75"/>
                  <a:pt x="64" y="77"/>
                </a:cubicBezTo>
                <a:cubicBezTo>
                  <a:pt x="68" y="92"/>
                  <a:pt x="68" y="92"/>
                  <a:pt x="68" y="92"/>
                </a:cubicBezTo>
                <a:cubicBezTo>
                  <a:pt x="58" y="98"/>
                  <a:pt x="58" y="98"/>
                  <a:pt x="58" y="98"/>
                </a:cubicBezTo>
                <a:cubicBezTo>
                  <a:pt x="52" y="80"/>
                  <a:pt x="52" y="80"/>
                  <a:pt x="52" y="80"/>
                </a:cubicBezTo>
                <a:cubicBezTo>
                  <a:pt x="51" y="78"/>
                  <a:pt x="49" y="75"/>
                  <a:pt x="47" y="74"/>
                </a:cubicBezTo>
                <a:cubicBezTo>
                  <a:pt x="35" y="65"/>
                  <a:pt x="35" y="65"/>
                  <a:pt x="35" y="65"/>
                </a:cubicBezTo>
                <a:cubicBezTo>
                  <a:pt x="33" y="63"/>
                  <a:pt x="31" y="61"/>
                  <a:pt x="30" y="59"/>
                </a:cubicBezTo>
                <a:cubicBezTo>
                  <a:pt x="18" y="41"/>
                  <a:pt x="18" y="41"/>
                  <a:pt x="18" y="41"/>
                </a:cubicBezTo>
                <a:lnTo>
                  <a:pt x="13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8" name="Freeform 1467"/>
          <p:cNvSpPr>
            <a:spLocks noEditPoints="1"/>
          </p:cNvSpPr>
          <p:nvPr/>
        </p:nvSpPr>
        <p:spPr bwMode="auto">
          <a:xfrm>
            <a:off x="3356685" y="3200157"/>
            <a:ext cx="489539" cy="503942"/>
          </a:xfrm>
          <a:custGeom>
            <a:avLst/>
            <a:gdLst>
              <a:gd name="T0" fmla="*/ 45 w 103"/>
              <a:gd name="T1" fmla="*/ 44 h 103"/>
              <a:gd name="T2" fmla="*/ 17 w 103"/>
              <a:gd name="T3" fmla="*/ 44 h 103"/>
              <a:gd name="T4" fmla="*/ 45 w 103"/>
              <a:gd name="T5" fmla="*/ 34 h 103"/>
              <a:gd name="T6" fmla="*/ 45 w 103"/>
              <a:gd name="T7" fmla="*/ 44 h 103"/>
              <a:gd name="T8" fmla="*/ 93 w 103"/>
              <a:gd name="T9" fmla="*/ 51 h 103"/>
              <a:gd name="T10" fmla="*/ 10 w 103"/>
              <a:gd name="T11" fmla="*/ 51 h 103"/>
              <a:gd name="T12" fmla="*/ 10 w 103"/>
              <a:gd name="T13" fmla="*/ 20 h 103"/>
              <a:gd name="T14" fmla="*/ 20 w 103"/>
              <a:gd name="T15" fmla="*/ 10 h 103"/>
              <a:gd name="T16" fmla="*/ 83 w 103"/>
              <a:gd name="T17" fmla="*/ 10 h 103"/>
              <a:gd name="T18" fmla="*/ 93 w 103"/>
              <a:gd name="T19" fmla="*/ 20 h 103"/>
              <a:gd name="T20" fmla="*/ 93 w 103"/>
              <a:gd name="T21" fmla="*/ 51 h 103"/>
              <a:gd name="T22" fmla="*/ 83 w 103"/>
              <a:gd name="T23" fmla="*/ 80 h 103"/>
              <a:gd name="T24" fmla="*/ 48 w 103"/>
              <a:gd name="T25" fmla="*/ 80 h 103"/>
              <a:gd name="T26" fmla="*/ 48 w 103"/>
              <a:gd name="T27" fmla="*/ 76 h 103"/>
              <a:gd name="T28" fmla="*/ 48 w 103"/>
              <a:gd name="T29" fmla="*/ 72 h 103"/>
              <a:gd name="T30" fmla="*/ 83 w 103"/>
              <a:gd name="T31" fmla="*/ 72 h 103"/>
              <a:gd name="T32" fmla="*/ 87 w 103"/>
              <a:gd name="T33" fmla="*/ 76 h 103"/>
              <a:gd name="T34" fmla="*/ 83 w 103"/>
              <a:gd name="T35" fmla="*/ 80 h 103"/>
              <a:gd name="T36" fmla="*/ 29 w 103"/>
              <a:gd name="T37" fmla="*/ 89 h 103"/>
              <a:gd name="T38" fmla="*/ 17 w 103"/>
              <a:gd name="T39" fmla="*/ 76 h 103"/>
              <a:gd name="T40" fmla="*/ 29 w 103"/>
              <a:gd name="T41" fmla="*/ 63 h 103"/>
              <a:gd name="T42" fmla="*/ 42 w 103"/>
              <a:gd name="T43" fmla="*/ 76 h 103"/>
              <a:gd name="T44" fmla="*/ 29 w 103"/>
              <a:gd name="T45" fmla="*/ 89 h 103"/>
              <a:gd name="T46" fmla="*/ 85 w 103"/>
              <a:gd name="T47" fmla="*/ 0 h 103"/>
              <a:gd name="T48" fmla="*/ 19 w 103"/>
              <a:gd name="T49" fmla="*/ 0 h 103"/>
              <a:gd name="T50" fmla="*/ 0 w 103"/>
              <a:gd name="T51" fmla="*/ 19 h 103"/>
              <a:gd name="T52" fmla="*/ 0 w 103"/>
              <a:gd name="T53" fmla="*/ 84 h 103"/>
              <a:gd name="T54" fmla="*/ 19 w 103"/>
              <a:gd name="T55" fmla="*/ 103 h 103"/>
              <a:gd name="T56" fmla="*/ 85 w 103"/>
              <a:gd name="T57" fmla="*/ 103 h 103"/>
              <a:gd name="T58" fmla="*/ 103 w 103"/>
              <a:gd name="T59" fmla="*/ 84 h 103"/>
              <a:gd name="T60" fmla="*/ 103 w 103"/>
              <a:gd name="T61" fmla="*/ 19 h 103"/>
              <a:gd name="T62" fmla="*/ 85 w 103"/>
              <a:gd name="T6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" h="103">
                <a:moveTo>
                  <a:pt x="45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45" y="34"/>
                  <a:pt x="45" y="34"/>
                  <a:pt x="45" y="34"/>
                </a:cubicBezTo>
                <a:lnTo>
                  <a:pt x="45" y="44"/>
                </a:lnTo>
                <a:close/>
                <a:moveTo>
                  <a:pt x="93" y="51"/>
                </a:moveTo>
                <a:cubicBezTo>
                  <a:pt x="10" y="51"/>
                  <a:pt x="10" y="51"/>
                  <a:pt x="10" y="5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4"/>
                  <a:pt x="15" y="10"/>
                  <a:pt x="20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9" y="10"/>
                  <a:pt x="93" y="14"/>
                  <a:pt x="93" y="20"/>
                </a:cubicBezTo>
                <a:lnTo>
                  <a:pt x="93" y="51"/>
                </a:lnTo>
                <a:close/>
                <a:moveTo>
                  <a:pt x="83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79"/>
                  <a:pt x="48" y="77"/>
                  <a:pt x="48" y="76"/>
                </a:cubicBezTo>
                <a:cubicBezTo>
                  <a:pt x="48" y="75"/>
                  <a:pt x="48" y="73"/>
                  <a:pt x="48" y="72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2"/>
                  <a:pt x="87" y="74"/>
                  <a:pt x="87" y="76"/>
                </a:cubicBezTo>
                <a:cubicBezTo>
                  <a:pt x="87" y="78"/>
                  <a:pt x="85" y="80"/>
                  <a:pt x="83" y="80"/>
                </a:cubicBezTo>
                <a:close/>
                <a:moveTo>
                  <a:pt x="29" y="89"/>
                </a:moveTo>
                <a:cubicBezTo>
                  <a:pt x="23" y="89"/>
                  <a:pt x="17" y="83"/>
                  <a:pt x="17" y="76"/>
                </a:cubicBezTo>
                <a:cubicBezTo>
                  <a:pt x="17" y="69"/>
                  <a:pt x="23" y="63"/>
                  <a:pt x="29" y="63"/>
                </a:cubicBezTo>
                <a:cubicBezTo>
                  <a:pt x="36" y="63"/>
                  <a:pt x="42" y="69"/>
                  <a:pt x="42" y="76"/>
                </a:cubicBezTo>
                <a:cubicBezTo>
                  <a:pt x="42" y="83"/>
                  <a:pt x="36" y="89"/>
                  <a:pt x="29" y="89"/>
                </a:cubicBezTo>
                <a:close/>
                <a:moveTo>
                  <a:pt x="8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5"/>
                  <a:pt x="9" y="103"/>
                  <a:pt x="19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95" y="103"/>
                  <a:pt x="103" y="95"/>
                  <a:pt x="103" y="84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3" y="8"/>
                  <a:pt x="95" y="0"/>
                  <a:pt x="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19" name="Freeform 1994"/>
          <p:cNvSpPr>
            <a:spLocks noEditPoints="1"/>
          </p:cNvSpPr>
          <p:nvPr/>
        </p:nvSpPr>
        <p:spPr bwMode="auto">
          <a:xfrm>
            <a:off x="4771367" y="1810552"/>
            <a:ext cx="503942" cy="503942"/>
          </a:xfrm>
          <a:custGeom>
            <a:avLst/>
            <a:gdLst>
              <a:gd name="T0" fmla="*/ 1 w 102"/>
              <a:gd name="T1" fmla="*/ 100 h 104"/>
              <a:gd name="T2" fmla="*/ 1 w 102"/>
              <a:gd name="T3" fmla="*/ 103 h 104"/>
              <a:gd name="T4" fmla="*/ 5 w 102"/>
              <a:gd name="T5" fmla="*/ 103 h 104"/>
              <a:gd name="T6" fmla="*/ 9 w 102"/>
              <a:gd name="T7" fmla="*/ 100 h 104"/>
              <a:gd name="T8" fmla="*/ 5 w 102"/>
              <a:gd name="T9" fmla="*/ 96 h 104"/>
              <a:gd name="T10" fmla="*/ 1 w 102"/>
              <a:gd name="T11" fmla="*/ 100 h 104"/>
              <a:gd name="T12" fmla="*/ 22 w 102"/>
              <a:gd name="T13" fmla="*/ 66 h 104"/>
              <a:gd name="T14" fmla="*/ 7 w 102"/>
              <a:gd name="T15" fmla="*/ 91 h 104"/>
              <a:gd name="T16" fmla="*/ 13 w 102"/>
              <a:gd name="T17" fmla="*/ 98 h 104"/>
              <a:gd name="T18" fmla="*/ 39 w 102"/>
              <a:gd name="T19" fmla="*/ 83 h 104"/>
              <a:gd name="T20" fmla="*/ 54 w 102"/>
              <a:gd name="T21" fmla="*/ 68 h 104"/>
              <a:gd name="T22" fmla="*/ 37 w 102"/>
              <a:gd name="T23" fmla="*/ 51 h 104"/>
              <a:gd name="T24" fmla="*/ 22 w 102"/>
              <a:gd name="T25" fmla="*/ 66 h 104"/>
              <a:gd name="T26" fmla="*/ 50 w 102"/>
              <a:gd name="T27" fmla="*/ 29 h 104"/>
              <a:gd name="T28" fmla="*/ 75 w 102"/>
              <a:gd name="T29" fmla="*/ 3 h 104"/>
              <a:gd name="T30" fmla="*/ 67 w 102"/>
              <a:gd name="T31" fmla="*/ 3 h 104"/>
              <a:gd name="T32" fmla="*/ 45 w 102"/>
              <a:gd name="T33" fmla="*/ 24 h 104"/>
              <a:gd name="T34" fmla="*/ 50 w 102"/>
              <a:gd name="T35" fmla="*/ 29 h 104"/>
              <a:gd name="T36" fmla="*/ 72 w 102"/>
              <a:gd name="T37" fmla="*/ 51 h 104"/>
              <a:gd name="T38" fmla="*/ 97 w 102"/>
              <a:gd name="T39" fmla="*/ 27 h 104"/>
              <a:gd name="T40" fmla="*/ 97 w 102"/>
              <a:gd name="T41" fmla="*/ 7 h 104"/>
              <a:gd name="T42" fmla="*/ 78 w 102"/>
              <a:gd name="T43" fmla="*/ 7 h 104"/>
              <a:gd name="T44" fmla="*/ 53 w 102"/>
              <a:gd name="T45" fmla="*/ 32 h 104"/>
              <a:gd name="T46" fmla="*/ 72 w 102"/>
              <a:gd name="T47" fmla="*/ 51 h 104"/>
              <a:gd name="T48" fmla="*/ 91 w 102"/>
              <a:gd name="T49" fmla="*/ 94 h 104"/>
              <a:gd name="T50" fmla="*/ 10 w 102"/>
              <a:gd name="T51" fmla="*/ 14 h 104"/>
              <a:gd name="T52" fmla="*/ 17 w 102"/>
              <a:gd name="T53" fmla="*/ 7 h 104"/>
              <a:gd name="T54" fmla="*/ 98 w 102"/>
              <a:gd name="T55" fmla="*/ 87 h 104"/>
              <a:gd name="T56" fmla="*/ 91 w 102"/>
              <a:gd name="T57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2" h="104">
                <a:moveTo>
                  <a:pt x="1" y="100"/>
                </a:moveTo>
                <a:cubicBezTo>
                  <a:pt x="0" y="101"/>
                  <a:pt x="0" y="102"/>
                  <a:pt x="1" y="103"/>
                </a:cubicBezTo>
                <a:cubicBezTo>
                  <a:pt x="2" y="104"/>
                  <a:pt x="4" y="104"/>
                  <a:pt x="5" y="103"/>
                </a:cubicBezTo>
                <a:cubicBezTo>
                  <a:pt x="9" y="100"/>
                  <a:pt x="9" y="100"/>
                  <a:pt x="9" y="100"/>
                </a:cubicBezTo>
                <a:cubicBezTo>
                  <a:pt x="5" y="96"/>
                  <a:pt x="5" y="96"/>
                  <a:pt x="5" y="96"/>
                </a:cubicBezTo>
                <a:lnTo>
                  <a:pt x="1" y="100"/>
                </a:lnTo>
                <a:close/>
                <a:moveTo>
                  <a:pt x="22" y="66"/>
                </a:moveTo>
                <a:cubicBezTo>
                  <a:pt x="14" y="73"/>
                  <a:pt x="10" y="81"/>
                  <a:pt x="7" y="91"/>
                </a:cubicBezTo>
                <a:cubicBezTo>
                  <a:pt x="13" y="98"/>
                  <a:pt x="13" y="98"/>
                  <a:pt x="13" y="98"/>
                </a:cubicBezTo>
                <a:cubicBezTo>
                  <a:pt x="24" y="94"/>
                  <a:pt x="31" y="90"/>
                  <a:pt x="39" y="83"/>
                </a:cubicBezTo>
                <a:cubicBezTo>
                  <a:pt x="54" y="68"/>
                  <a:pt x="54" y="68"/>
                  <a:pt x="54" y="68"/>
                </a:cubicBezTo>
                <a:cubicBezTo>
                  <a:pt x="37" y="51"/>
                  <a:pt x="37" y="51"/>
                  <a:pt x="37" y="51"/>
                </a:cubicBezTo>
                <a:lnTo>
                  <a:pt x="22" y="66"/>
                </a:lnTo>
                <a:close/>
                <a:moveTo>
                  <a:pt x="50" y="29"/>
                </a:moveTo>
                <a:cubicBezTo>
                  <a:pt x="75" y="3"/>
                  <a:pt x="75" y="3"/>
                  <a:pt x="75" y="3"/>
                </a:cubicBezTo>
                <a:cubicBezTo>
                  <a:pt x="73" y="0"/>
                  <a:pt x="69" y="1"/>
                  <a:pt x="67" y="3"/>
                </a:cubicBezTo>
                <a:cubicBezTo>
                  <a:pt x="45" y="24"/>
                  <a:pt x="45" y="24"/>
                  <a:pt x="45" y="24"/>
                </a:cubicBezTo>
                <a:lnTo>
                  <a:pt x="50" y="29"/>
                </a:lnTo>
                <a:close/>
                <a:moveTo>
                  <a:pt x="72" y="51"/>
                </a:moveTo>
                <a:cubicBezTo>
                  <a:pt x="97" y="27"/>
                  <a:pt x="97" y="27"/>
                  <a:pt x="97" y="27"/>
                </a:cubicBezTo>
                <a:cubicBezTo>
                  <a:pt x="102" y="21"/>
                  <a:pt x="102" y="13"/>
                  <a:pt x="97" y="7"/>
                </a:cubicBezTo>
                <a:cubicBezTo>
                  <a:pt x="92" y="2"/>
                  <a:pt x="83" y="2"/>
                  <a:pt x="78" y="7"/>
                </a:cubicBezTo>
                <a:cubicBezTo>
                  <a:pt x="53" y="32"/>
                  <a:pt x="53" y="32"/>
                  <a:pt x="53" y="32"/>
                </a:cubicBezTo>
                <a:lnTo>
                  <a:pt x="72" y="51"/>
                </a:lnTo>
                <a:close/>
                <a:moveTo>
                  <a:pt x="91" y="94"/>
                </a:moveTo>
                <a:cubicBezTo>
                  <a:pt x="10" y="14"/>
                  <a:pt x="10" y="14"/>
                  <a:pt x="10" y="14"/>
                </a:cubicBezTo>
                <a:cubicBezTo>
                  <a:pt x="17" y="7"/>
                  <a:pt x="17" y="7"/>
                  <a:pt x="17" y="7"/>
                </a:cubicBezTo>
                <a:cubicBezTo>
                  <a:pt x="98" y="87"/>
                  <a:pt x="98" y="87"/>
                  <a:pt x="98" y="87"/>
                </a:cubicBezTo>
                <a:lnTo>
                  <a:pt x="91" y="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20" name="Freeform 1136"/>
          <p:cNvSpPr>
            <a:spLocks noEditPoints="1"/>
          </p:cNvSpPr>
          <p:nvPr/>
        </p:nvSpPr>
        <p:spPr bwMode="auto">
          <a:xfrm>
            <a:off x="4725559" y="3200157"/>
            <a:ext cx="549750" cy="503942"/>
          </a:xfrm>
          <a:custGeom>
            <a:avLst/>
            <a:gdLst>
              <a:gd name="T0" fmla="*/ 88 w 106"/>
              <a:gd name="T1" fmla="*/ 87 h 100"/>
              <a:gd name="T2" fmla="*/ 63 w 106"/>
              <a:gd name="T3" fmla="*/ 82 h 100"/>
              <a:gd name="T4" fmla="*/ 49 w 106"/>
              <a:gd name="T5" fmla="*/ 62 h 100"/>
              <a:gd name="T6" fmla="*/ 78 w 106"/>
              <a:gd name="T7" fmla="*/ 41 h 100"/>
              <a:gd name="T8" fmla="*/ 93 w 106"/>
              <a:gd name="T9" fmla="*/ 62 h 100"/>
              <a:gd name="T10" fmla="*/ 88 w 106"/>
              <a:gd name="T11" fmla="*/ 87 h 100"/>
              <a:gd name="T12" fmla="*/ 39 w 106"/>
              <a:gd name="T13" fmla="*/ 40 h 100"/>
              <a:gd name="T14" fmla="*/ 48 w 106"/>
              <a:gd name="T15" fmla="*/ 34 h 100"/>
              <a:gd name="T16" fmla="*/ 58 w 106"/>
              <a:gd name="T17" fmla="*/ 49 h 100"/>
              <a:gd name="T18" fmla="*/ 46 w 106"/>
              <a:gd name="T19" fmla="*/ 57 h 100"/>
              <a:gd name="T20" fmla="*/ 38 w 106"/>
              <a:gd name="T21" fmla="*/ 47 h 100"/>
              <a:gd name="T22" fmla="*/ 39 w 106"/>
              <a:gd name="T23" fmla="*/ 40 h 100"/>
              <a:gd name="T24" fmla="*/ 68 w 106"/>
              <a:gd name="T25" fmla="*/ 26 h 100"/>
              <a:gd name="T26" fmla="*/ 75 w 106"/>
              <a:gd name="T27" fmla="*/ 37 h 100"/>
              <a:gd name="T28" fmla="*/ 63 w 106"/>
              <a:gd name="T29" fmla="*/ 45 h 100"/>
              <a:gd name="T30" fmla="*/ 52 w 106"/>
              <a:gd name="T31" fmla="*/ 31 h 100"/>
              <a:gd name="T32" fmla="*/ 61 w 106"/>
              <a:gd name="T33" fmla="*/ 25 h 100"/>
              <a:gd name="T34" fmla="*/ 68 w 106"/>
              <a:gd name="T35" fmla="*/ 26 h 100"/>
              <a:gd name="T36" fmla="*/ 57 w 106"/>
              <a:gd name="T37" fmla="*/ 19 h 100"/>
              <a:gd name="T38" fmla="*/ 35 w 106"/>
              <a:gd name="T39" fmla="*/ 34 h 100"/>
              <a:gd name="T40" fmla="*/ 32 w 106"/>
              <a:gd name="T41" fmla="*/ 50 h 100"/>
              <a:gd name="T42" fmla="*/ 57 w 106"/>
              <a:gd name="T43" fmla="*/ 86 h 100"/>
              <a:gd name="T44" fmla="*/ 92 w 106"/>
              <a:gd name="T45" fmla="*/ 92 h 100"/>
              <a:gd name="T46" fmla="*/ 98 w 106"/>
              <a:gd name="T47" fmla="*/ 58 h 100"/>
              <a:gd name="T48" fmla="*/ 73 w 106"/>
              <a:gd name="T49" fmla="*/ 22 h 100"/>
              <a:gd name="T50" fmla="*/ 57 w 106"/>
              <a:gd name="T51" fmla="*/ 19 h 100"/>
              <a:gd name="T52" fmla="*/ 24 w 106"/>
              <a:gd name="T53" fmla="*/ 42 h 100"/>
              <a:gd name="T54" fmla="*/ 20 w 106"/>
              <a:gd name="T55" fmla="*/ 22 h 100"/>
              <a:gd name="T56" fmla="*/ 34 w 106"/>
              <a:gd name="T57" fmla="*/ 15 h 100"/>
              <a:gd name="T58" fmla="*/ 40 w 106"/>
              <a:gd name="T59" fmla="*/ 24 h 100"/>
              <a:gd name="T60" fmla="*/ 45 w 106"/>
              <a:gd name="T61" fmla="*/ 20 h 100"/>
              <a:gd name="T62" fmla="*/ 39 w 106"/>
              <a:gd name="T63" fmla="*/ 11 h 100"/>
              <a:gd name="T64" fmla="*/ 13 w 106"/>
              <a:gd name="T65" fmla="*/ 13 h 100"/>
              <a:gd name="T66" fmla="*/ 18 w 106"/>
              <a:gd name="T67" fmla="*/ 41 h 100"/>
              <a:gd name="T68" fmla="*/ 3 w 106"/>
              <a:gd name="T69" fmla="*/ 45 h 100"/>
              <a:gd name="T70" fmla="*/ 0 w 106"/>
              <a:gd name="T71" fmla="*/ 50 h 100"/>
              <a:gd name="T72" fmla="*/ 24 w 106"/>
              <a:gd name="T73" fmla="*/ 4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" h="100">
                <a:moveTo>
                  <a:pt x="88" y="87"/>
                </a:moveTo>
                <a:cubicBezTo>
                  <a:pt x="80" y="93"/>
                  <a:pt x="69" y="91"/>
                  <a:pt x="63" y="82"/>
                </a:cubicBezTo>
                <a:cubicBezTo>
                  <a:pt x="49" y="62"/>
                  <a:pt x="49" y="62"/>
                  <a:pt x="49" y="62"/>
                </a:cubicBezTo>
                <a:cubicBezTo>
                  <a:pt x="78" y="41"/>
                  <a:pt x="78" y="41"/>
                  <a:pt x="78" y="41"/>
                </a:cubicBezTo>
                <a:cubicBezTo>
                  <a:pt x="93" y="62"/>
                  <a:pt x="93" y="62"/>
                  <a:pt x="93" y="62"/>
                </a:cubicBezTo>
                <a:cubicBezTo>
                  <a:pt x="99" y="70"/>
                  <a:pt x="97" y="81"/>
                  <a:pt x="88" y="87"/>
                </a:cubicBezTo>
                <a:close/>
                <a:moveTo>
                  <a:pt x="39" y="40"/>
                </a:moveTo>
                <a:cubicBezTo>
                  <a:pt x="48" y="34"/>
                  <a:pt x="48" y="34"/>
                  <a:pt x="48" y="34"/>
                </a:cubicBezTo>
                <a:cubicBezTo>
                  <a:pt x="58" y="49"/>
                  <a:pt x="58" y="49"/>
                  <a:pt x="5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38" y="47"/>
                  <a:pt x="38" y="47"/>
                  <a:pt x="38" y="47"/>
                </a:cubicBezTo>
                <a:cubicBezTo>
                  <a:pt x="37" y="44"/>
                  <a:pt x="37" y="41"/>
                  <a:pt x="39" y="40"/>
                </a:cubicBezTo>
                <a:close/>
                <a:moveTo>
                  <a:pt x="68" y="26"/>
                </a:moveTo>
                <a:cubicBezTo>
                  <a:pt x="75" y="37"/>
                  <a:pt x="75" y="37"/>
                  <a:pt x="75" y="37"/>
                </a:cubicBezTo>
                <a:cubicBezTo>
                  <a:pt x="63" y="45"/>
                  <a:pt x="63" y="45"/>
                  <a:pt x="63" y="45"/>
                </a:cubicBezTo>
                <a:cubicBezTo>
                  <a:pt x="52" y="31"/>
                  <a:pt x="52" y="31"/>
                  <a:pt x="52" y="31"/>
                </a:cubicBezTo>
                <a:cubicBezTo>
                  <a:pt x="61" y="25"/>
                  <a:pt x="61" y="25"/>
                  <a:pt x="61" y="25"/>
                </a:cubicBezTo>
                <a:cubicBezTo>
                  <a:pt x="63" y="23"/>
                  <a:pt x="66" y="24"/>
                  <a:pt x="68" y="26"/>
                </a:cubicBezTo>
                <a:close/>
                <a:moveTo>
                  <a:pt x="57" y="19"/>
                </a:moveTo>
                <a:cubicBezTo>
                  <a:pt x="35" y="34"/>
                  <a:pt x="35" y="34"/>
                  <a:pt x="35" y="34"/>
                </a:cubicBezTo>
                <a:cubicBezTo>
                  <a:pt x="30" y="38"/>
                  <a:pt x="29" y="45"/>
                  <a:pt x="32" y="50"/>
                </a:cubicBezTo>
                <a:cubicBezTo>
                  <a:pt x="57" y="86"/>
                  <a:pt x="57" y="86"/>
                  <a:pt x="57" y="86"/>
                </a:cubicBezTo>
                <a:cubicBezTo>
                  <a:pt x="65" y="98"/>
                  <a:pt x="81" y="100"/>
                  <a:pt x="92" y="92"/>
                </a:cubicBezTo>
                <a:cubicBezTo>
                  <a:pt x="103" y="84"/>
                  <a:pt x="106" y="69"/>
                  <a:pt x="98" y="58"/>
                </a:cubicBezTo>
                <a:cubicBezTo>
                  <a:pt x="73" y="22"/>
                  <a:pt x="73" y="22"/>
                  <a:pt x="73" y="22"/>
                </a:cubicBezTo>
                <a:cubicBezTo>
                  <a:pt x="70" y="17"/>
                  <a:pt x="62" y="15"/>
                  <a:pt x="57" y="19"/>
                </a:cubicBezTo>
                <a:close/>
                <a:moveTo>
                  <a:pt x="24" y="42"/>
                </a:moveTo>
                <a:cubicBezTo>
                  <a:pt x="26" y="34"/>
                  <a:pt x="22" y="27"/>
                  <a:pt x="20" y="22"/>
                </a:cubicBezTo>
                <a:cubicBezTo>
                  <a:pt x="15" y="12"/>
                  <a:pt x="27" y="6"/>
                  <a:pt x="34" y="15"/>
                </a:cubicBezTo>
                <a:cubicBezTo>
                  <a:pt x="34" y="16"/>
                  <a:pt x="40" y="24"/>
                  <a:pt x="40" y="24"/>
                </a:cubicBezTo>
                <a:cubicBezTo>
                  <a:pt x="45" y="20"/>
                  <a:pt x="45" y="20"/>
                  <a:pt x="45" y="20"/>
                </a:cubicBezTo>
                <a:cubicBezTo>
                  <a:pt x="45" y="20"/>
                  <a:pt x="40" y="12"/>
                  <a:pt x="39" y="11"/>
                </a:cubicBezTo>
                <a:cubicBezTo>
                  <a:pt x="31" y="0"/>
                  <a:pt x="16" y="3"/>
                  <a:pt x="13" y="13"/>
                </a:cubicBezTo>
                <a:cubicBezTo>
                  <a:pt x="10" y="24"/>
                  <a:pt x="20" y="30"/>
                  <a:pt x="18" y="41"/>
                </a:cubicBezTo>
                <a:cubicBezTo>
                  <a:pt x="17" y="46"/>
                  <a:pt x="10" y="50"/>
                  <a:pt x="3" y="45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57"/>
                  <a:pt x="22" y="51"/>
                  <a:pt x="24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21" name="Freeform 1686"/>
          <p:cNvSpPr>
            <a:spLocks/>
          </p:cNvSpPr>
          <p:nvPr/>
        </p:nvSpPr>
        <p:spPr bwMode="auto">
          <a:xfrm>
            <a:off x="4111813" y="2556742"/>
            <a:ext cx="401170" cy="401170"/>
          </a:xfrm>
          <a:custGeom>
            <a:avLst/>
            <a:gdLst>
              <a:gd name="T0" fmla="*/ 0 w 24"/>
              <a:gd name="T1" fmla="*/ 24 h 24"/>
              <a:gd name="T2" fmla="*/ 0 w 24"/>
              <a:gd name="T3" fmla="*/ 13 h 24"/>
              <a:gd name="T4" fmla="*/ 3 w 24"/>
              <a:gd name="T5" fmla="*/ 17 h 24"/>
              <a:gd name="T6" fmla="*/ 16 w 24"/>
              <a:gd name="T7" fmla="*/ 4 h 24"/>
              <a:gd name="T8" fmla="*/ 13 w 24"/>
              <a:gd name="T9" fmla="*/ 0 h 24"/>
              <a:gd name="T10" fmla="*/ 24 w 24"/>
              <a:gd name="T11" fmla="*/ 0 h 24"/>
              <a:gd name="T12" fmla="*/ 24 w 24"/>
              <a:gd name="T13" fmla="*/ 11 h 24"/>
              <a:gd name="T14" fmla="*/ 20 w 24"/>
              <a:gd name="T15" fmla="*/ 8 h 24"/>
              <a:gd name="T16" fmla="*/ 8 w 24"/>
              <a:gd name="T17" fmla="*/ 21 h 24"/>
              <a:gd name="T18" fmla="*/ 11 w 24"/>
              <a:gd name="T19" fmla="*/ 24 h 24"/>
              <a:gd name="T20" fmla="*/ 0 w 2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24">
                <a:moveTo>
                  <a:pt x="0" y="24"/>
                </a:moveTo>
                <a:lnTo>
                  <a:pt x="0" y="13"/>
                </a:lnTo>
                <a:lnTo>
                  <a:pt x="3" y="17"/>
                </a:lnTo>
                <a:lnTo>
                  <a:pt x="16" y="4"/>
                </a:lnTo>
                <a:lnTo>
                  <a:pt x="13" y="0"/>
                </a:lnTo>
                <a:lnTo>
                  <a:pt x="24" y="0"/>
                </a:lnTo>
                <a:lnTo>
                  <a:pt x="24" y="11"/>
                </a:lnTo>
                <a:lnTo>
                  <a:pt x="20" y="8"/>
                </a:lnTo>
                <a:lnTo>
                  <a:pt x="8" y="21"/>
                </a:lnTo>
                <a:lnTo>
                  <a:pt x="11" y="24"/>
                </a:lnTo>
                <a:lnTo>
                  <a:pt x="0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bg-BG" sz="1560"/>
          </a:p>
        </p:txBody>
      </p:sp>
      <p:sp>
        <p:nvSpPr>
          <p:cNvPr id="22" name="Rectangle 39"/>
          <p:cNvSpPr/>
          <p:nvPr/>
        </p:nvSpPr>
        <p:spPr>
          <a:xfrm>
            <a:off x="5888935" y="1528505"/>
            <a:ext cx="28135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Automatización</a:t>
            </a:r>
            <a:r>
              <a:rPr lang="en-US" sz="1500" b="1" dirty="0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Procesos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" name="Rectangle 40"/>
          <p:cNvSpPr/>
          <p:nvPr/>
        </p:nvSpPr>
        <p:spPr>
          <a:xfrm>
            <a:off x="525419" y="1600513"/>
            <a:ext cx="14750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Digitalización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5888935" y="2968665"/>
            <a:ext cx="27382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Nuevos</a:t>
            </a:r>
            <a:r>
              <a:rPr lang="en-US" sz="1500" b="1" dirty="0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Productos</a:t>
            </a:r>
            <a:r>
              <a:rPr lang="en-US" sz="1500" b="1" dirty="0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Digitales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1148225" y="3112681"/>
            <a:ext cx="12843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b="1" dirty="0" err="1">
                <a:solidFill>
                  <a:srgbClr val="7030A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</a:t>
            </a:r>
            <a:endParaRPr lang="bg-BG" sz="1500" b="1" dirty="0">
              <a:solidFill>
                <a:srgbClr val="7030A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TextBox 53"/>
          <p:cNvSpPr txBox="1"/>
          <p:nvPr/>
        </p:nvSpPr>
        <p:spPr>
          <a:xfrm>
            <a:off x="336110" y="1713825"/>
            <a:ext cx="2568892" cy="81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1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just"/>
            <a:r>
              <a:rPr lang="es-ES" sz="1200" dirty="0">
                <a:solidFill>
                  <a:schemeClr val="accent3"/>
                </a:solidFill>
              </a:rPr>
              <a:t>Empresas transformando la entrega de sus productos y servicios al mundo digital</a:t>
            </a:r>
            <a:endParaRPr lang="bg-BG" sz="1200" dirty="0">
              <a:solidFill>
                <a:schemeClr val="accent3"/>
              </a:solidFill>
            </a:endParaRPr>
          </a:p>
        </p:txBody>
      </p:sp>
      <p:sp>
        <p:nvSpPr>
          <p:cNvPr id="33" name="TextBox 54"/>
          <p:cNvSpPr txBox="1"/>
          <p:nvPr/>
        </p:nvSpPr>
        <p:spPr>
          <a:xfrm>
            <a:off x="336110" y="3200157"/>
            <a:ext cx="2568892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1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s-MX" sz="1200" dirty="0">
                <a:solidFill>
                  <a:schemeClr val="accent3"/>
                </a:solidFill>
              </a:rPr>
              <a:t>.</a:t>
            </a:r>
            <a:endParaRPr lang="bg-BG" sz="1200" dirty="0">
              <a:solidFill>
                <a:schemeClr val="accent3"/>
              </a:solidFill>
            </a:endParaRPr>
          </a:p>
        </p:txBody>
      </p:sp>
      <p:sp>
        <p:nvSpPr>
          <p:cNvPr id="34" name="TextBox 55"/>
          <p:cNvSpPr txBox="1"/>
          <p:nvPr/>
        </p:nvSpPr>
        <p:spPr>
          <a:xfrm>
            <a:off x="5761036" y="1621525"/>
            <a:ext cx="3049851" cy="81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1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s-MX" sz="1200" dirty="0">
                <a:solidFill>
                  <a:schemeClr val="accent3"/>
                </a:solidFill>
              </a:rPr>
              <a:t>Optimizar la eficiencia operacional automatizando los procesos de ventas, evaluación crediticia, entre otros</a:t>
            </a:r>
            <a:endParaRPr lang="bg-BG" sz="1200" dirty="0">
              <a:solidFill>
                <a:schemeClr val="accent3"/>
              </a:solidFill>
            </a:endParaRPr>
          </a:p>
        </p:txBody>
      </p:sp>
      <p:sp>
        <p:nvSpPr>
          <p:cNvPr id="35" name="TextBox 56"/>
          <p:cNvSpPr txBox="1"/>
          <p:nvPr/>
        </p:nvSpPr>
        <p:spPr>
          <a:xfrm>
            <a:off x="5770621" y="3048040"/>
            <a:ext cx="304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s-MX" sz="1200" dirty="0">
                <a:solidFill>
                  <a:schemeClr val="accent3"/>
                </a:solidFill>
              </a:rPr>
              <a:t>Diseño de soluciones que se entreguen al cliente de manera digital</a:t>
            </a:r>
            <a:endParaRPr lang="bg-BG" sz="1200" dirty="0">
              <a:solidFill>
                <a:schemeClr val="accent3"/>
              </a:solidFill>
            </a:endParaRP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Contexto Empresarial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2 Rectángulo"/>
          <p:cNvSpPr/>
          <p:nvPr/>
        </p:nvSpPr>
        <p:spPr>
          <a:xfrm>
            <a:off x="236968" y="747858"/>
            <a:ext cx="7071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Aceleración hacia la transformación Digital</a:t>
            </a:r>
          </a:p>
        </p:txBody>
      </p:sp>
      <p:sp>
        <p:nvSpPr>
          <p:cNvPr id="39" name="TextBox 56"/>
          <p:cNvSpPr txBox="1"/>
          <p:nvPr/>
        </p:nvSpPr>
        <p:spPr>
          <a:xfrm>
            <a:off x="333953" y="3180913"/>
            <a:ext cx="2581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solidFill>
                <a:schemeClr val="accent3"/>
              </a:solidFill>
            </a:endParaRPr>
          </a:p>
          <a:p>
            <a:pPr algn="just"/>
            <a:r>
              <a:rPr lang="es-MX" sz="1200" dirty="0">
                <a:solidFill>
                  <a:schemeClr val="accent3"/>
                </a:solidFill>
              </a:rPr>
              <a:t>Integración con datos para el soporte de este proceso de digitalización así como información de </a:t>
            </a:r>
            <a:r>
              <a:rPr lang="es-MX" sz="1200" dirty="0" err="1">
                <a:solidFill>
                  <a:schemeClr val="accent3"/>
                </a:solidFill>
              </a:rPr>
              <a:t>analytics</a:t>
            </a:r>
            <a:endParaRPr lang="bg-BG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Funcionamiento de un Web </a:t>
            </a:r>
            <a:r>
              <a:rPr lang="es-ES" sz="1600" b="1" dirty="0" err="1">
                <a:solidFill>
                  <a:srgbClr val="702784"/>
                </a:solidFill>
                <a:latin typeface="Arial "/>
              </a:rPr>
              <a:t>Service</a:t>
            </a:r>
            <a:endParaRPr lang="es-ES" sz="1600" b="1" dirty="0">
              <a:solidFill>
                <a:srgbClr val="702784"/>
              </a:solidFill>
              <a:latin typeface="Arial "/>
            </a:endParaRP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Esquema de Integración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r="385" b="14401"/>
          <a:stretch/>
        </p:blipFill>
        <p:spPr bwMode="auto">
          <a:xfrm>
            <a:off x="2923137" y="2098230"/>
            <a:ext cx="3533189" cy="14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ángulo redondeado 40"/>
          <p:cNvSpPr/>
          <p:nvPr/>
        </p:nvSpPr>
        <p:spPr>
          <a:xfrm>
            <a:off x="5508104" y="1491630"/>
            <a:ext cx="1579077" cy="669370"/>
          </a:xfrm>
          <a:prstGeom prst="roundRect">
            <a:avLst/>
          </a:prstGeom>
          <a:solidFill>
            <a:srgbClr val="BA2F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Web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  <a:r>
              <a:rPr lang="es-ES" sz="1200" dirty="0" err="1"/>
              <a:t>Sentinel</a:t>
            </a:r>
            <a:endParaRPr lang="es-ES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324553" y="1491630"/>
            <a:ext cx="1579077" cy="669370"/>
          </a:xfrm>
          <a:prstGeom prst="roundRect">
            <a:avLst/>
          </a:prstGeom>
          <a:solidFill>
            <a:srgbClr val="BA2F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Plataforma ERP</a:t>
            </a:r>
          </a:p>
          <a:p>
            <a:pPr algn="ctr"/>
            <a:r>
              <a:rPr lang="es-ES" sz="1100" dirty="0"/>
              <a:t>Plataforma CRM</a:t>
            </a:r>
          </a:p>
          <a:p>
            <a:pPr algn="ctr"/>
            <a:r>
              <a:rPr lang="es-ES" sz="1100" dirty="0" err="1"/>
              <a:t>Website</a:t>
            </a:r>
            <a:endParaRPr lang="es-ES" sz="1100" dirty="0"/>
          </a:p>
          <a:p>
            <a:pPr algn="ctr"/>
            <a:r>
              <a:rPr lang="es-ES" sz="1100" dirty="0"/>
              <a:t>Otros</a:t>
            </a:r>
          </a:p>
        </p:txBody>
      </p:sp>
      <p:sp>
        <p:nvSpPr>
          <p:cNvPr id="5" name="Flecha izquierda y derecha 4"/>
          <p:cNvSpPr/>
          <p:nvPr/>
        </p:nvSpPr>
        <p:spPr>
          <a:xfrm>
            <a:off x="4196452" y="1682299"/>
            <a:ext cx="986561" cy="288032"/>
          </a:xfrm>
          <a:prstGeom prst="left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5508103" y="3619648"/>
            <a:ext cx="1579077" cy="669370"/>
          </a:xfrm>
          <a:prstGeom prst="roundRect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Sentinel</a:t>
            </a:r>
            <a:r>
              <a:rPr lang="es-ES" sz="1200" dirty="0"/>
              <a:t> devuelve la información del WS</a:t>
            </a:r>
          </a:p>
        </p:txBody>
      </p:sp>
      <p:sp>
        <p:nvSpPr>
          <p:cNvPr id="44" name="Rectángulo redondeado 43"/>
          <p:cNvSpPr/>
          <p:nvPr/>
        </p:nvSpPr>
        <p:spPr>
          <a:xfrm>
            <a:off x="2324553" y="3619648"/>
            <a:ext cx="1579077" cy="669370"/>
          </a:xfrm>
          <a:prstGeom prst="roundRect">
            <a:avLst/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Cliente ingresa documento de Identidad (DNI, RUC)</a:t>
            </a:r>
          </a:p>
        </p:txBody>
      </p:sp>
      <p:sp>
        <p:nvSpPr>
          <p:cNvPr id="45" name="Flecha izquierda y derecha 44"/>
          <p:cNvSpPr/>
          <p:nvPr/>
        </p:nvSpPr>
        <p:spPr>
          <a:xfrm>
            <a:off x="4233511" y="3795886"/>
            <a:ext cx="986561" cy="288032"/>
          </a:xfrm>
          <a:prstGeom prst="left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Sistema de Extracción de Datos</a:t>
            </a: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Esquema de Integración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7385411" y="2345351"/>
            <a:ext cx="1579077" cy="669370"/>
          </a:xfrm>
          <a:prstGeom prst="roundRect">
            <a:avLst/>
          </a:prstGeom>
          <a:solidFill>
            <a:srgbClr val="BA2F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Web </a:t>
            </a:r>
            <a:r>
              <a:rPr lang="es-ES" sz="1200" dirty="0" err="1"/>
              <a:t>Service</a:t>
            </a:r>
            <a:r>
              <a:rPr lang="es-ES" sz="1200" dirty="0"/>
              <a:t> </a:t>
            </a:r>
            <a:r>
              <a:rPr lang="es-ES" sz="1200" dirty="0" err="1"/>
              <a:t>Sentinel</a:t>
            </a:r>
            <a:endParaRPr lang="es-ES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4433083" y="2345351"/>
            <a:ext cx="1579077" cy="6693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Plataforma Cliente</a:t>
            </a:r>
          </a:p>
        </p:txBody>
      </p:sp>
      <p:sp>
        <p:nvSpPr>
          <p:cNvPr id="5" name="Flecha izquierda y derecha 4"/>
          <p:cNvSpPr/>
          <p:nvPr/>
        </p:nvSpPr>
        <p:spPr>
          <a:xfrm>
            <a:off x="6177727" y="2536020"/>
            <a:ext cx="986561" cy="288032"/>
          </a:xfrm>
          <a:prstGeom prst="left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1840793" y="1607934"/>
            <a:ext cx="1579077" cy="41601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/>
                </a:solidFill>
              </a:rPr>
              <a:t>Página Web</a:t>
            </a:r>
          </a:p>
        </p:txBody>
      </p:sp>
      <p:sp>
        <p:nvSpPr>
          <p:cNvPr id="17" name="Rectángulo redondeado 43">
            <a:extLst>
              <a:ext uri="{FF2B5EF4-FFF2-40B4-BE49-F238E27FC236}">
                <a16:creationId xmlns:a16="http://schemas.microsoft.com/office/drawing/2014/main" id="{6B6DD91A-B003-4852-A7AD-6B719FD968BF}"/>
              </a:ext>
            </a:extLst>
          </p:cNvPr>
          <p:cNvSpPr/>
          <p:nvPr/>
        </p:nvSpPr>
        <p:spPr>
          <a:xfrm>
            <a:off x="1840795" y="2188797"/>
            <a:ext cx="1579077" cy="41601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/>
                </a:solidFill>
              </a:rPr>
              <a:t>ERP</a:t>
            </a:r>
          </a:p>
        </p:txBody>
      </p:sp>
      <p:sp>
        <p:nvSpPr>
          <p:cNvPr id="18" name="Rectángulo redondeado 43">
            <a:extLst>
              <a:ext uri="{FF2B5EF4-FFF2-40B4-BE49-F238E27FC236}">
                <a16:creationId xmlns:a16="http://schemas.microsoft.com/office/drawing/2014/main" id="{1E661322-FC93-4CA9-ABC4-AD6C0E042786}"/>
              </a:ext>
            </a:extLst>
          </p:cNvPr>
          <p:cNvSpPr/>
          <p:nvPr/>
        </p:nvSpPr>
        <p:spPr>
          <a:xfrm>
            <a:off x="1840793" y="2767027"/>
            <a:ext cx="1579077" cy="41601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/>
                </a:solidFill>
              </a:rPr>
              <a:t>Otro</a:t>
            </a:r>
          </a:p>
        </p:txBody>
      </p:sp>
      <p:sp>
        <p:nvSpPr>
          <p:cNvPr id="19" name="Rectángulo redondeado 43">
            <a:extLst>
              <a:ext uri="{FF2B5EF4-FFF2-40B4-BE49-F238E27FC236}">
                <a16:creationId xmlns:a16="http://schemas.microsoft.com/office/drawing/2014/main" id="{11942C0D-45E5-47B7-857B-15827EA980DA}"/>
              </a:ext>
            </a:extLst>
          </p:cNvPr>
          <p:cNvSpPr/>
          <p:nvPr/>
        </p:nvSpPr>
        <p:spPr>
          <a:xfrm>
            <a:off x="1840793" y="3309073"/>
            <a:ext cx="1579077" cy="4160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accent1"/>
                </a:solidFill>
              </a:rPr>
              <a:t>Base De Datos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29FA868-FDB6-4080-8D32-28E0644D7599}"/>
              </a:ext>
            </a:extLst>
          </p:cNvPr>
          <p:cNvSpPr/>
          <p:nvPr/>
        </p:nvSpPr>
        <p:spPr>
          <a:xfrm>
            <a:off x="1610219" y="1481256"/>
            <a:ext cx="2134443" cy="2458646"/>
          </a:xfrm>
          <a:prstGeom prst="round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Flecha izquierda y derecha 4">
            <a:extLst>
              <a:ext uri="{FF2B5EF4-FFF2-40B4-BE49-F238E27FC236}">
                <a16:creationId xmlns:a16="http://schemas.microsoft.com/office/drawing/2014/main" id="{CEDC9836-CAD9-43A2-8068-0CA3EE728DCD}"/>
              </a:ext>
            </a:extLst>
          </p:cNvPr>
          <p:cNvSpPr/>
          <p:nvPr/>
        </p:nvSpPr>
        <p:spPr>
          <a:xfrm>
            <a:off x="3896220" y="2511502"/>
            <a:ext cx="46485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03A0762-E7FA-480B-9F17-1C01A3F17597}"/>
              </a:ext>
            </a:extLst>
          </p:cNvPr>
          <p:cNvSpPr/>
          <p:nvPr/>
        </p:nvSpPr>
        <p:spPr>
          <a:xfrm>
            <a:off x="467544" y="1433839"/>
            <a:ext cx="562840" cy="2458646"/>
          </a:xfrm>
          <a:prstGeom prst="round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Clientes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1" name="Flecha izquierda y derecha 4">
            <a:extLst>
              <a:ext uri="{FF2B5EF4-FFF2-40B4-BE49-F238E27FC236}">
                <a16:creationId xmlns:a16="http://schemas.microsoft.com/office/drawing/2014/main" id="{22D1A526-4B6E-4714-96DF-591C8A38A4D2}"/>
              </a:ext>
            </a:extLst>
          </p:cNvPr>
          <p:cNvSpPr/>
          <p:nvPr/>
        </p:nvSpPr>
        <p:spPr>
          <a:xfrm>
            <a:off x="1069584" y="2511502"/>
            <a:ext cx="46485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43">
            <a:extLst>
              <a:ext uri="{FF2B5EF4-FFF2-40B4-BE49-F238E27FC236}">
                <a16:creationId xmlns:a16="http://schemas.microsoft.com/office/drawing/2014/main" id="{A79B2539-B933-4CD3-BB84-CBE781A6BF12}"/>
              </a:ext>
            </a:extLst>
          </p:cNvPr>
          <p:cNvSpPr/>
          <p:nvPr/>
        </p:nvSpPr>
        <p:spPr>
          <a:xfrm>
            <a:off x="4439982" y="3403266"/>
            <a:ext cx="1579077" cy="4160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/>
              <a:t>Extracción Datos Cliente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7856A7D4-DB45-4F3F-82F8-3CB73AD3B879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>
            <a:off x="3419870" y="1815940"/>
            <a:ext cx="12700" cy="1701139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43">
            <a:extLst>
              <a:ext uri="{FF2B5EF4-FFF2-40B4-BE49-F238E27FC236}">
                <a16:creationId xmlns:a16="http://schemas.microsoft.com/office/drawing/2014/main" id="{E1AB1213-7728-4A5F-927D-900DC49A8FE1}"/>
              </a:ext>
            </a:extLst>
          </p:cNvPr>
          <p:cNvSpPr/>
          <p:nvPr/>
        </p:nvSpPr>
        <p:spPr>
          <a:xfrm>
            <a:off x="467545" y="4207822"/>
            <a:ext cx="5506062" cy="41601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accent1"/>
                </a:solidFill>
              </a:rPr>
              <a:t>Integración interna de Cliente</a:t>
            </a:r>
          </a:p>
        </p:txBody>
      </p:sp>
      <p:sp>
        <p:nvSpPr>
          <p:cNvPr id="34" name="Rectángulo redondeado 43">
            <a:extLst>
              <a:ext uri="{FF2B5EF4-FFF2-40B4-BE49-F238E27FC236}">
                <a16:creationId xmlns:a16="http://schemas.microsoft.com/office/drawing/2014/main" id="{7883A8F6-843D-46BE-8A2F-8ADB1E7DA497}"/>
              </a:ext>
            </a:extLst>
          </p:cNvPr>
          <p:cNvSpPr/>
          <p:nvPr/>
        </p:nvSpPr>
        <p:spPr>
          <a:xfrm>
            <a:off x="7428006" y="3403265"/>
            <a:ext cx="1579077" cy="416011"/>
          </a:xfrm>
          <a:prstGeom prst="roundRect">
            <a:avLst/>
          </a:prstGeom>
          <a:solidFill>
            <a:srgbClr val="BA2F7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Fuente de Datos Experian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59648F4-E27C-4F43-BE6B-61230E86137C}"/>
              </a:ext>
            </a:extLst>
          </p:cNvPr>
          <p:cNvSpPr/>
          <p:nvPr/>
        </p:nvSpPr>
        <p:spPr>
          <a:xfrm>
            <a:off x="4941201" y="3081348"/>
            <a:ext cx="562840" cy="205650"/>
          </a:xfrm>
          <a:prstGeom prst="triangl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65308A73-D364-4A8F-9840-007ACD744EEA}"/>
              </a:ext>
            </a:extLst>
          </p:cNvPr>
          <p:cNvSpPr/>
          <p:nvPr/>
        </p:nvSpPr>
        <p:spPr>
          <a:xfrm>
            <a:off x="7893529" y="3074465"/>
            <a:ext cx="562840" cy="205650"/>
          </a:xfrm>
          <a:prstGeom prst="triangle">
            <a:avLst/>
          </a:prstGeom>
          <a:noFill/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7942B9-0B1B-47A5-BD23-912B54FF661F}"/>
              </a:ext>
            </a:extLst>
          </p:cNvPr>
          <p:cNvSpPr txBox="1"/>
          <p:nvPr/>
        </p:nvSpPr>
        <p:spPr>
          <a:xfrm>
            <a:off x="4941201" y="1163869"/>
            <a:ext cx="3807263" cy="92333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Los Datos a integrar con los sistemas del cliente puede ser WS Standard, Full o Modular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 caso de modelo de reglas a medida se requiere definir las reglas de admisión a desarrollar en el modelo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70245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Opciones de paquete de datos</a:t>
            </a: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Packs de Web </a:t>
            </a:r>
            <a:r>
              <a:rPr lang="es-AR" sz="2400" dirty="0" err="1">
                <a:latin typeface="+mn-lt"/>
              </a:rPr>
              <a:t>Services</a:t>
            </a:r>
            <a:endParaRPr lang="es-AR" sz="2400" dirty="0">
              <a:latin typeface="+mn-lt"/>
            </a:endParaRP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3"/>
          <p:cNvSpPr/>
          <p:nvPr/>
        </p:nvSpPr>
        <p:spPr>
          <a:xfrm>
            <a:off x="3983155" y="4121696"/>
            <a:ext cx="2389508" cy="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>
              <a:defRPr/>
            </a:pPr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nillo 11"/>
          <p:cNvSpPr/>
          <p:nvPr/>
        </p:nvSpPr>
        <p:spPr>
          <a:xfrm>
            <a:off x="665011" y="1481310"/>
            <a:ext cx="2394435" cy="2418380"/>
          </a:xfrm>
          <a:prstGeom prst="donut">
            <a:avLst>
              <a:gd name="adj" fmla="val 4593"/>
            </a:avLst>
          </a:prstGeom>
          <a:gradFill flip="none" rotWithShape="1">
            <a:gsLst>
              <a:gs pos="0">
                <a:srgbClr val="446FB0"/>
              </a:gs>
              <a:gs pos="50000">
                <a:srgbClr val="5F1577"/>
              </a:gs>
              <a:gs pos="100000">
                <a:srgbClr val="952E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s-PE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bject 8"/>
          <p:cNvSpPr/>
          <p:nvPr/>
        </p:nvSpPr>
        <p:spPr>
          <a:xfrm>
            <a:off x="1640161" y="1296095"/>
            <a:ext cx="483567" cy="483567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rgbClr val="446FB0"/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3000" dirty="0">
                <a:solidFill>
                  <a:prstClr val="white"/>
                </a:solidFill>
                <a:latin typeface="Calibri"/>
              </a:rPr>
              <a:t>1</a:t>
            </a:r>
            <a:endParaRPr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1620444" y="3520877"/>
            <a:ext cx="483567" cy="483567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699"/>
                </a:lnTo>
                <a:lnTo>
                  <a:pt x="132102" y="36436"/>
                </a:lnTo>
                <a:lnTo>
                  <a:pt x="94898" y="62753"/>
                </a:lnTo>
                <a:lnTo>
                  <a:pt x="62757" y="94893"/>
                </a:lnTo>
                <a:lnTo>
                  <a:pt x="36439" y="132096"/>
                </a:lnTo>
                <a:lnTo>
                  <a:pt x="16700" y="173606"/>
                </a:lnTo>
                <a:lnTo>
                  <a:pt x="4301" y="218663"/>
                </a:lnTo>
                <a:lnTo>
                  <a:pt x="0" y="266509"/>
                </a:lnTo>
                <a:lnTo>
                  <a:pt x="4301" y="314348"/>
                </a:lnTo>
                <a:lnTo>
                  <a:pt x="16700" y="359400"/>
                </a:lnTo>
                <a:lnTo>
                  <a:pt x="36439" y="400907"/>
                </a:lnTo>
                <a:lnTo>
                  <a:pt x="62757" y="438109"/>
                </a:lnTo>
                <a:lnTo>
                  <a:pt x="94898" y="470249"/>
                </a:lnTo>
                <a:lnTo>
                  <a:pt x="132102" y="496567"/>
                </a:lnTo>
                <a:lnTo>
                  <a:pt x="173611" y="516305"/>
                </a:lnTo>
                <a:lnTo>
                  <a:pt x="218666" y="528704"/>
                </a:lnTo>
                <a:lnTo>
                  <a:pt x="266509" y="533006"/>
                </a:lnTo>
                <a:lnTo>
                  <a:pt x="314352" y="528704"/>
                </a:lnTo>
                <a:lnTo>
                  <a:pt x="359407" y="516305"/>
                </a:lnTo>
                <a:lnTo>
                  <a:pt x="400916" y="496567"/>
                </a:lnTo>
                <a:lnTo>
                  <a:pt x="438120" y="470249"/>
                </a:lnTo>
                <a:lnTo>
                  <a:pt x="470261" y="438109"/>
                </a:lnTo>
                <a:lnTo>
                  <a:pt x="496579" y="400907"/>
                </a:lnTo>
                <a:lnTo>
                  <a:pt x="516318" y="359400"/>
                </a:lnTo>
                <a:lnTo>
                  <a:pt x="528717" y="314348"/>
                </a:lnTo>
                <a:lnTo>
                  <a:pt x="533019" y="266509"/>
                </a:lnTo>
                <a:lnTo>
                  <a:pt x="528717" y="218663"/>
                </a:lnTo>
                <a:lnTo>
                  <a:pt x="516318" y="173606"/>
                </a:lnTo>
                <a:lnTo>
                  <a:pt x="496579" y="132096"/>
                </a:lnTo>
                <a:lnTo>
                  <a:pt x="470261" y="94893"/>
                </a:lnTo>
                <a:lnTo>
                  <a:pt x="438120" y="62753"/>
                </a:lnTo>
                <a:lnTo>
                  <a:pt x="400916" y="36436"/>
                </a:lnTo>
                <a:lnTo>
                  <a:pt x="359407" y="16699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rgbClr val="952E86"/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3000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sp>
        <p:nvSpPr>
          <p:cNvPr id="15" name="object 14"/>
          <p:cNvSpPr/>
          <p:nvPr/>
        </p:nvSpPr>
        <p:spPr>
          <a:xfrm>
            <a:off x="2738199" y="2277115"/>
            <a:ext cx="483567" cy="483567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699"/>
                </a:lnTo>
                <a:lnTo>
                  <a:pt x="132102" y="36435"/>
                </a:lnTo>
                <a:lnTo>
                  <a:pt x="94898" y="62752"/>
                </a:lnTo>
                <a:lnTo>
                  <a:pt x="62757" y="94891"/>
                </a:lnTo>
                <a:lnTo>
                  <a:pt x="36439" y="132093"/>
                </a:lnTo>
                <a:lnTo>
                  <a:pt x="16700" y="173600"/>
                </a:lnTo>
                <a:lnTo>
                  <a:pt x="4301" y="218654"/>
                </a:lnTo>
                <a:lnTo>
                  <a:pt x="0" y="266496"/>
                </a:lnTo>
                <a:lnTo>
                  <a:pt x="4301" y="314339"/>
                </a:lnTo>
                <a:lnTo>
                  <a:pt x="16700" y="359394"/>
                </a:lnTo>
                <a:lnTo>
                  <a:pt x="36439" y="400903"/>
                </a:lnTo>
                <a:lnTo>
                  <a:pt x="62757" y="438107"/>
                </a:lnTo>
                <a:lnTo>
                  <a:pt x="94898" y="470248"/>
                </a:lnTo>
                <a:lnTo>
                  <a:pt x="132102" y="496567"/>
                </a:lnTo>
                <a:lnTo>
                  <a:pt x="173611" y="516305"/>
                </a:lnTo>
                <a:lnTo>
                  <a:pt x="218666" y="528704"/>
                </a:lnTo>
                <a:lnTo>
                  <a:pt x="266509" y="533006"/>
                </a:lnTo>
                <a:lnTo>
                  <a:pt x="314351" y="528704"/>
                </a:lnTo>
                <a:lnTo>
                  <a:pt x="359405" y="516305"/>
                </a:lnTo>
                <a:lnTo>
                  <a:pt x="400913" y="496567"/>
                </a:lnTo>
                <a:lnTo>
                  <a:pt x="438115" y="470248"/>
                </a:lnTo>
                <a:lnTo>
                  <a:pt x="470253" y="438107"/>
                </a:lnTo>
                <a:lnTo>
                  <a:pt x="496570" y="400903"/>
                </a:lnTo>
                <a:lnTo>
                  <a:pt x="516307" y="359394"/>
                </a:lnTo>
                <a:lnTo>
                  <a:pt x="528705" y="314339"/>
                </a:lnTo>
                <a:lnTo>
                  <a:pt x="533006" y="266496"/>
                </a:lnTo>
                <a:lnTo>
                  <a:pt x="528705" y="218654"/>
                </a:lnTo>
                <a:lnTo>
                  <a:pt x="516307" y="173600"/>
                </a:lnTo>
                <a:lnTo>
                  <a:pt x="496570" y="132093"/>
                </a:lnTo>
                <a:lnTo>
                  <a:pt x="470253" y="94891"/>
                </a:lnTo>
                <a:lnTo>
                  <a:pt x="438115" y="62752"/>
                </a:lnTo>
                <a:lnTo>
                  <a:pt x="400913" y="36435"/>
                </a:lnTo>
                <a:lnTo>
                  <a:pt x="359405" y="16699"/>
                </a:lnTo>
                <a:lnTo>
                  <a:pt x="314351" y="4301"/>
                </a:lnTo>
                <a:lnTo>
                  <a:pt x="266509" y="0"/>
                </a:lnTo>
                <a:close/>
              </a:path>
            </a:pathLst>
          </a:custGeom>
          <a:solidFill>
            <a:srgbClr val="5F1577"/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3000" dirty="0">
                <a:solidFill>
                  <a:prstClr val="white"/>
                </a:solidFill>
                <a:latin typeface="Calibri"/>
              </a:rPr>
              <a:t>2</a:t>
            </a:r>
            <a:endParaRPr sz="3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800027" y="2381870"/>
            <a:ext cx="2124402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836" marR="208121" algn="ctr" defTabSz="685800">
              <a:lnSpc>
                <a:spcPct val="105600"/>
              </a:lnSpc>
              <a:defRPr/>
            </a:pPr>
            <a:r>
              <a:rPr lang="es-PE" sz="2100" spc="-113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PE" sz="2100" spc="-113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PE" sz="2100" spc="-113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(Packs)</a:t>
            </a:r>
            <a:endParaRPr lang="es-PE" sz="2100" spc="-113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4283968" y="1578117"/>
            <a:ext cx="4514850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5750" defTabSz="685800">
              <a:spcBef>
                <a:spcPts val="450"/>
              </a:spcBef>
              <a:buFont typeface="Wingdings" panose="05000000000000000000" pitchFamily="2" charset="2"/>
              <a:buChar char="ü"/>
              <a:defRPr/>
            </a:pPr>
            <a:r>
              <a:rPr lang="es-ES" sz="1500" dirty="0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sz="1500" dirty="0" err="1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500" dirty="0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</a:t>
            </a:r>
          </a:p>
          <a:p>
            <a:pPr marL="9525" marR="3810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ES" sz="1200" spc="-4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SBS/</a:t>
            </a:r>
            <a:r>
              <a:rPr lang="es-ES" sz="1200" spc="-4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Microfinanzas</a:t>
            </a:r>
            <a:r>
              <a:rPr lang="es-ES" sz="1200" spc="-4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protestos, semáforo últimos 24 meses, deudas comerciales, entre otros</a:t>
            </a:r>
            <a:endParaRPr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 defTabSz="685800">
              <a:spcBef>
                <a:spcPts val="450"/>
              </a:spcBef>
              <a:buFont typeface="Wingdings" panose="05000000000000000000" pitchFamily="2" charset="2"/>
              <a:buChar char="ü"/>
              <a:defRPr/>
            </a:pPr>
            <a:r>
              <a:rPr lang="es-PE" sz="1500" dirty="0">
                <a:solidFill>
                  <a:srgbClr val="5F15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PE" sz="1500" dirty="0" err="1">
                <a:solidFill>
                  <a:srgbClr val="5F15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PE" sz="1500" dirty="0">
                <a:solidFill>
                  <a:srgbClr val="5F15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Full</a:t>
            </a:r>
            <a:endParaRPr sz="1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5" marR="291941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PE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PE" sz="1200" b="1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PE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 </a:t>
            </a:r>
            <a:r>
              <a:rPr lang="es-PE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información sabio: score predictivo, capacidad de pago, recomendación sabio, motivos de rechazo</a:t>
            </a:r>
          </a:p>
          <a:p>
            <a:pPr marL="295275" indent="-285750" defTabSz="685800">
              <a:spcBef>
                <a:spcPts val="450"/>
              </a:spcBef>
              <a:buFont typeface="Wingdings" panose="05000000000000000000" pitchFamily="2" charset="2"/>
              <a:buChar char="ü"/>
              <a:defRPr/>
            </a:pPr>
            <a:r>
              <a:rPr lang="es-PE" sz="1500" spc="-4" dirty="0">
                <a:solidFill>
                  <a:srgbClr val="952E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PE" sz="1500" spc="-4" dirty="0" err="1">
                <a:solidFill>
                  <a:srgbClr val="952E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PE" sz="1500" spc="-4" dirty="0">
                <a:solidFill>
                  <a:srgbClr val="952E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Reporte PDF</a:t>
            </a:r>
          </a:p>
          <a:p>
            <a:pPr marL="9525" defTabSz="685800">
              <a:spcBef>
                <a:spcPts val="450"/>
              </a:spcBef>
              <a:defRPr/>
            </a:pPr>
            <a:r>
              <a:rPr lang="es-PE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incluye el reporte en formato PDF</a:t>
            </a:r>
          </a:p>
          <a:p>
            <a:pPr marL="9525" defTabSz="685800">
              <a:spcBef>
                <a:spcPts val="450"/>
              </a:spcBef>
              <a:defRPr/>
            </a:pPr>
            <a:endParaRPr lang="es-PE" sz="1200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 defTabSz="685800">
              <a:spcBef>
                <a:spcPts val="450"/>
              </a:spcBef>
              <a:buFont typeface="Wingdings" panose="05000000000000000000" pitchFamily="2" charset="2"/>
              <a:buChar char="ü"/>
              <a:defRPr/>
            </a:pPr>
            <a:r>
              <a:rPr lang="es-ES" sz="1500" dirty="0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sz="1500" dirty="0" err="1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500" dirty="0">
                <a:solidFill>
                  <a:srgbClr val="446F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Integral</a:t>
            </a:r>
          </a:p>
          <a:p>
            <a:pPr marL="9525" marR="3810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PE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 información mas completa a través de 9 módulos </a:t>
            </a:r>
            <a:endParaRPr lang="es-PE" sz="1200" dirty="0">
              <a:solidFill>
                <a:srgbClr val="BA2F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41BCAA55-99C8-4E3B-958B-0FA3B55031B0}"/>
              </a:ext>
            </a:extLst>
          </p:cNvPr>
          <p:cNvSpPr/>
          <p:nvPr/>
        </p:nvSpPr>
        <p:spPr>
          <a:xfrm>
            <a:off x="558242" y="2277116"/>
            <a:ext cx="483567" cy="483567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699"/>
                </a:lnTo>
                <a:lnTo>
                  <a:pt x="132102" y="36435"/>
                </a:lnTo>
                <a:lnTo>
                  <a:pt x="94898" y="62752"/>
                </a:lnTo>
                <a:lnTo>
                  <a:pt x="62757" y="94891"/>
                </a:lnTo>
                <a:lnTo>
                  <a:pt x="36439" y="132093"/>
                </a:lnTo>
                <a:lnTo>
                  <a:pt x="16700" y="173600"/>
                </a:lnTo>
                <a:lnTo>
                  <a:pt x="4301" y="218654"/>
                </a:lnTo>
                <a:lnTo>
                  <a:pt x="0" y="266496"/>
                </a:lnTo>
                <a:lnTo>
                  <a:pt x="4301" y="314339"/>
                </a:lnTo>
                <a:lnTo>
                  <a:pt x="16700" y="359394"/>
                </a:lnTo>
                <a:lnTo>
                  <a:pt x="36439" y="400903"/>
                </a:lnTo>
                <a:lnTo>
                  <a:pt x="62757" y="438107"/>
                </a:lnTo>
                <a:lnTo>
                  <a:pt x="94898" y="470248"/>
                </a:lnTo>
                <a:lnTo>
                  <a:pt x="132102" y="496567"/>
                </a:lnTo>
                <a:lnTo>
                  <a:pt x="173611" y="516305"/>
                </a:lnTo>
                <a:lnTo>
                  <a:pt x="218666" y="528704"/>
                </a:lnTo>
                <a:lnTo>
                  <a:pt x="266509" y="533006"/>
                </a:lnTo>
                <a:lnTo>
                  <a:pt x="314351" y="528704"/>
                </a:lnTo>
                <a:lnTo>
                  <a:pt x="359405" y="516305"/>
                </a:lnTo>
                <a:lnTo>
                  <a:pt x="400913" y="496567"/>
                </a:lnTo>
                <a:lnTo>
                  <a:pt x="438115" y="470248"/>
                </a:lnTo>
                <a:lnTo>
                  <a:pt x="470253" y="438107"/>
                </a:lnTo>
                <a:lnTo>
                  <a:pt x="496570" y="400903"/>
                </a:lnTo>
                <a:lnTo>
                  <a:pt x="516307" y="359394"/>
                </a:lnTo>
                <a:lnTo>
                  <a:pt x="528705" y="314339"/>
                </a:lnTo>
                <a:lnTo>
                  <a:pt x="533006" y="266496"/>
                </a:lnTo>
                <a:lnTo>
                  <a:pt x="528705" y="218654"/>
                </a:lnTo>
                <a:lnTo>
                  <a:pt x="516307" y="173600"/>
                </a:lnTo>
                <a:lnTo>
                  <a:pt x="496570" y="132093"/>
                </a:lnTo>
                <a:lnTo>
                  <a:pt x="470253" y="94891"/>
                </a:lnTo>
                <a:lnTo>
                  <a:pt x="438115" y="62752"/>
                </a:lnTo>
                <a:lnTo>
                  <a:pt x="400913" y="36435"/>
                </a:lnTo>
                <a:lnTo>
                  <a:pt x="359405" y="16699"/>
                </a:lnTo>
                <a:lnTo>
                  <a:pt x="314351" y="4301"/>
                </a:lnTo>
                <a:lnTo>
                  <a:pt x="266509" y="0"/>
                </a:lnTo>
                <a:close/>
              </a:path>
            </a:pathLst>
          </a:custGeom>
          <a:solidFill>
            <a:srgbClr val="5F1577"/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3000" dirty="0">
                <a:solidFill>
                  <a:prstClr val="white"/>
                </a:solidFill>
                <a:latin typeface="Calibri"/>
              </a:rPr>
              <a:t>4</a:t>
            </a:r>
            <a:endParaRPr sz="3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1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Precios</a:t>
            </a: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WS Integral (Modular)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bject 4"/>
          <p:cNvSpPr txBox="1"/>
          <p:nvPr/>
        </p:nvSpPr>
        <p:spPr>
          <a:xfrm>
            <a:off x="5293643" y="859663"/>
            <a:ext cx="3711948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spcBef>
                <a:spcPts val="450"/>
              </a:spcBef>
              <a:defRPr/>
            </a:pPr>
            <a:r>
              <a:rPr lang="es-ES" sz="1400" b="1" dirty="0">
                <a:solidFill>
                  <a:srgbClr val="702784"/>
                </a:solidFill>
                <a:latin typeface="Arial "/>
              </a:rPr>
              <a:t>Beneficios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 Integral con información mas </a:t>
            </a:r>
            <a:r>
              <a:rPr lang="es-ES" sz="1200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commpleta</a:t>
            </a:r>
            <a:endParaRPr lang="es-ES" sz="1200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S/. 9,900 + IGV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Opción Modular a fin que cliente elija la información que necesita</a:t>
            </a:r>
          </a:p>
          <a:p>
            <a:pPr marL="638175" marR="3810" lvl="1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Módulo por cada módulo: 3, 7 y 8 S/. 2,500 +IGV</a:t>
            </a:r>
          </a:p>
          <a:p>
            <a:pPr marL="638175" marR="3810" lvl="1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por cada Módulo restante: S/. 1,000 + IGV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 estimado 5 </a:t>
            </a:r>
            <a:r>
              <a:rPr lang="es-ES" sz="1200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endParaRPr lang="es-ES" sz="1200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detallada del Web </a:t>
            </a:r>
            <a:r>
              <a:rPr lang="es-ES" sz="1200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enviará con la presentación comercial.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ingresar la O/C indicar el nombre de Plan correspondiente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BFB565-97E5-468A-AF16-C6B0C9C553B6}"/>
              </a:ext>
            </a:extLst>
          </p:cNvPr>
          <p:cNvSpPr txBox="1"/>
          <p:nvPr/>
        </p:nvSpPr>
        <p:spPr>
          <a:xfrm>
            <a:off x="5423300" y="4664707"/>
            <a:ext cx="3469180" cy="33855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WS Integral Módulos A,B,C (SOAP/REST)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WS Integral Full (SOAP/REST)</a:t>
            </a:r>
            <a:endParaRPr lang="es-PE" sz="11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EC7ED6-8E32-4590-9F76-0C5EF9AD86FD}"/>
              </a:ext>
            </a:extLst>
          </p:cNvPr>
          <p:cNvGraphicFramePr/>
          <p:nvPr/>
        </p:nvGraphicFramePr>
        <p:xfrm>
          <a:off x="-324545" y="1143595"/>
          <a:ext cx="6048673" cy="350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8" name="object 8">
            <a:extLst>
              <a:ext uri="{FF2B5EF4-FFF2-40B4-BE49-F238E27FC236}">
                <a16:creationId xmlns:a16="http://schemas.microsoft.com/office/drawing/2014/main" id="{9EEA693D-61BD-42C5-ADBA-89E2CD2B9339}"/>
              </a:ext>
            </a:extLst>
          </p:cNvPr>
          <p:cNvSpPr/>
          <p:nvPr/>
        </p:nvSpPr>
        <p:spPr>
          <a:xfrm>
            <a:off x="2361833" y="991586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1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7F936DBC-2ED7-4F4D-9C17-5BF917E50ED1}"/>
              </a:ext>
            </a:extLst>
          </p:cNvPr>
          <p:cNvSpPr/>
          <p:nvPr/>
        </p:nvSpPr>
        <p:spPr>
          <a:xfrm>
            <a:off x="3624055" y="1320864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2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04DC9A80-E5FD-4FA3-9FB6-70BB24A7C8E8}"/>
              </a:ext>
            </a:extLst>
          </p:cNvPr>
          <p:cNvSpPr/>
          <p:nvPr/>
        </p:nvSpPr>
        <p:spPr>
          <a:xfrm>
            <a:off x="4146819" y="2566185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3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9178605-1136-42B9-912E-FE5F5374E722}"/>
              </a:ext>
            </a:extLst>
          </p:cNvPr>
          <p:cNvSpPr/>
          <p:nvPr/>
        </p:nvSpPr>
        <p:spPr>
          <a:xfrm>
            <a:off x="3759394" y="3643877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s-ES" sz="2000" dirty="0">
                <a:solidFill>
                  <a:prstClr val="white"/>
                </a:solidFill>
                <a:latin typeface="Calibri"/>
              </a:rPr>
              <a:t>4</a:t>
            </a:r>
            <a:endParaRPr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573207BF-343D-438C-8661-0ADEE77BBC7A}"/>
              </a:ext>
            </a:extLst>
          </p:cNvPr>
          <p:cNvSpPr/>
          <p:nvPr/>
        </p:nvSpPr>
        <p:spPr>
          <a:xfrm>
            <a:off x="2855630" y="4267499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5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EB9ED06C-E8B3-4A90-8B8F-A58595257994}"/>
              </a:ext>
            </a:extLst>
          </p:cNvPr>
          <p:cNvSpPr/>
          <p:nvPr/>
        </p:nvSpPr>
        <p:spPr>
          <a:xfrm>
            <a:off x="1619672" y="4121928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6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9C992F3D-5B84-4431-8C3C-69F4E8618C01}"/>
              </a:ext>
            </a:extLst>
          </p:cNvPr>
          <p:cNvSpPr/>
          <p:nvPr/>
        </p:nvSpPr>
        <p:spPr>
          <a:xfrm>
            <a:off x="830785" y="2794260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s-ES" sz="2000" dirty="0">
                <a:solidFill>
                  <a:prstClr val="white"/>
                </a:solidFill>
                <a:latin typeface="Calibri"/>
              </a:rPr>
              <a:t>7</a:t>
            </a:r>
            <a:endParaRPr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8D7B33DB-A966-4A62-A239-6D87363448E6}"/>
              </a:ext>
            </a:extLst>
          </p:cNvPr>
          <p:cNvSpPr/>
          <p:nvPr/>
        </p:nvSpPr>
        <p:spPr>
          <a:xfrm>
            <a:off x="1311795" y="1382440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8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WS Integral</a:t>
            </a: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Ejemplos de Cotización</a:t>
            </a: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bject 4"/>
          <p:cNvSpPr txBox="1"/>
          <p:nvPr/>
        </p:nvSpPr>
        <p:spPr>
          <a:xfrm>
            <a:off x="4948275" y="952213"/>
            <a:ext cx="3711948" cy="3208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spcBef>
                <a:spcPts val="450"/>
              </a:spcBef>
              <a:defRPr/>
            </a:pPr>
            <a:r>
              <a:rPr lang="es-ES" sz="1400" b="1" dirty="0">
                <a:solidFill>
                  <a:srgbClr val="702784"/>
                </a:solidFill>
                <a:latin typeface="Arial "/>
              </a:rPr>
              <a:t>Ejemplos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desea adquirir módulos 3, 7 y 8 </a:t>
            </a: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precio es: S/. 7,500 + IGV</a:t>
            </a:r>
            <a:endParaRPr lang="es-ES" sz="1200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5" marR="3810" algn="ctr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Plan: WS INTEGRAL Módulos 3, 7, 8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endParaRPr lang="es-ES" sz="1200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únicamente requiere los módulos 3 y 2 </a:t>
            </a: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precio es de S/. 2,500 + S/. 1,000 = S/. 3,500 + IGV</a:t>
            </a:r>
          </a:p>
          <a:p>
            <a:pPr marL="9525" marR="3810" algn="ctr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Nombre de Plan: WS INTEGRAL Módulos 3 , 2</a:t>
            </a:r>
            <a:endParaRPr lang="es-ES" sz="1200" b="1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endParaRPr lang="es-ES" sz="1200" b="1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requiere todos los módulos </a:t>
            </a: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precio es de S/. 9,900 + IGV</a:t>
            </a:r>
          </a:p>
          <a:p>
            <a:pPr marL="9525" marR="3810" algn="ctr" defTabSz="685800">
              <a:spcBef>
                <a:spcPts val="450"/>
              </a:spcBef>
              <a:spcAft>
                <a:spcPts val="450"/>
              </a:spcAft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Nombre de Plan: WS INTEGRAL Full</a:t>
            </a:r>
            <a:endParaRPr lang="es-ES" sz="1200" b="1" dirty="0">
              <a:solidFill>
                <a:srgbClr val="5B5B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BFB565-97E5-468A-AF16-C6B0C9C553B6}"/>
              </a:ext>
            </a:extLst>
          </p:cNvPr>
          <p:cNvSpPr txBox="1"/>
          <p:nvPr/>
        </p:nvSpPr>
        <p:spPr>
          <a:xfrm>
            <a:off x="5428089" y="4402178"/>
            <a:ext cx="3469180" cy="43088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5"/>
                </a:solidFill>
              </a:rPr>
              <a:t>En todos los casos indicar si cliente desea tipo SOAP o REST</a:t>
            </a:r>
            <a:endParaRPr lang="es-PE" sz="1400" b="1" dirty="0">
              <a:solidFill>
                <a:schemeClr val="accent5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ABC7F52F-166C-417E-86DF-1EBF52B95759}"/>
              </a:ext>
            </a:extLst>
          </p:cNvPr>
          <p:cNvGraphicFramePr/>
          <p:nvPr/>
        </p:nvGraphicFramePr>
        <p:xfrm>
          <a:off x="-324545" y="1143595"/>
          <a:ext cx="6048673" cy="350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Imagen 22" descr="Confidencial.png">
            <a:extLst>
              <a:ext uri="{FF2B5EF4-FFF2-40B4-BE49-F238E27FC236}">
                <a16:creationId xmlns:a16="http://schemas.microsoft.com/office/drawing/2014/main" id="{1DBF5158-8D3F-48A1-AB72-42E5F04F35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sp>
        <p:nvSpPr>
          <p:cNvPr id="24" name="object 8">
            <a:extLst>
              <a:ext uri="{FF2B5EF4-FFF2-40B4-BE49-F238E27FC236}">
                <a16:creationId xmlns:a16="http://schemas.microsoft.com/office/drawing/2014/main" id="{14B10B1D-0F35-4172-9CE2-77B95CF372B0}"/>
              </a:ext>
            </a:extLst>
          </p:cNvPr>
          <p:cNvSpPr/>
          <p:nvPr/>
        </p:nvSpPr>
        <p:spPr>
          <a:xfrm>
            <a:off x="2361833" y="991586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1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33F1140D-E2CF-46A9-9549-028683079A78}"/>
              </a:ext>
            </a:extLst>
          </p:cNvPr>
          <p:cNvSpPr/>
          <p:nvPr/>
        </p:nvSpPr>
        <p:spPr>
          <a:xfrm>
            <a:off x="3624055" y="1320864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2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0CA100F8-B41C-43B8-B0A8-C4C6033528FE}"/>
              </a:ext>
            </a:extLst>
          </p:cNvPr>
          <p:cNvSpPr/>
          <p:nvPr/>
        </p:nvSpPr>
        <p:spPr>
          <a:xfrm>
            <a:off x="4146819" y="2566185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3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E325E445-171D-4078-9F67-AD8A523544EB}"/>
              </a:ext>
            </a:extLst>
          </p:cNvPr>
          <p:cNvSpPr/>
          <p:nvPr/>
        </p:nvSpPr>
        <p:spPr>
          <a:xfrm>
            <a:off x="3759394" y="3643877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s-ES" sz="2000" dirty="0">
                <a:solidFill>
                  <a:prstClr val="white"/>
                </a:solidFill>
                <a:latin typeface="Calibri"/>
              </a:rPr>
              <a:t>4</a:t>
            </a:r>
            <a:endParaRPr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F8E242DB-A22A-45CB-A838-C44CE01BE8C4}"/>
              </a:ext>
            </a:extLst>
          </p:cNvPr>
          <p:cNvSpPr/>
          <p:nvPr/>
        </p:nvSpPr>
        <p:spPr>
          <a:xfrm>
            <a:off x="2855630" y="4267499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5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0C248FC2-5E71-406C-BA31-81966C626FC6}"/>
              </a:ext>
            </a:extLst>
          </p:cNvPr>
          <p:cNvSpPr/>
          <p:nvPr/>
        </p:nvSpPr>
        <p:spPr>
          <a:xfrm>
            <a:off x="1619672" y="4121928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6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0FFFBC7D-5379-4F81-9650-BE9F4F8B96F0}"/>
              </a:ext>
            </a:extLst>
          </p:cNvPr>
          <p:cNvSpPr/>
          <p:nvPr/>
        </p:nvSpPr>
        <p:spPr>
          <a:xfrm>
            <a:off x="830785" y="2794260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/>
            <a:r>
              <a:rPr lang="es-ES" sz="2000" dirty="0">
                <a:solidFill>
                  <a:prstClr val="white"/>
                </a:solidFill>
                <a:latin typeface="Calibri"/>
              </a:rPr>
              <a:t>7</a:t>
            </a:r>
            <a:endParaRPr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193D250F-475A-416C-AF29-3ED803C79A1D}"/>
              </a:ext>
            </a:extLst>
          </p:cNvPr>
          <p:cNvSpPr/>
          <p:nvPr/>
        </p:nvSpPr>
        <p:spPr>
          <a:xfrm>
            <a:off x="1311795" y="1382440"/>
            <a:ext cx="337960" cy="356028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509" y="0"/>
                </a:moveTo>
                <a:lnTo>
                  <a:pt x="218666" y="4301"/>
                </a:lnTo>
                <a:lnTo>
                  <a:pt x="173611" y="16700"/>
                </a:lnTo>
                <a:lnTo>
                  <a:pt x="132102" y="36439"/>
                </a:lnTo>
                <a:lnTo>
                  <a:pt x="94898" y="62757"/>
                </a:lnTo>
                <a:lnTo>
                  <a:pt x="62757" y="94898"/>
                </a:lnTo>
                <a:lnTo>
                  <a:pt x="36439" y="132102"/>
                </a:lnTo>
                <a:lnTo>
                  <a:pt x="16700" y="173611"/>
                </a:lnTo>
                <a:lnTo>
                  <a:pt x="4301" y="218666"/>
                </a:lnTo>
                <a:lnTo>
                  <a:pt x="0" y="266509"/>
                </a:lnTo>
                <a:lnTo>
                  <a:pt x="4301" y="314352"/>
                </a:lnTo>
                <a:lnTo>
                  <a:pt x="16700" y="359407"/>
                </a:lnTo>
                <a:lnTo>
                  <a:pt x="36439" y="400916"/>
                </a:lnTo>
                <a:lnTo>
                  <a:pt x="62757" y="438120"/>
                </a:lnTo>
                <a:lnTo>
                  <a:pt x="94898" y="470261"/>
                </a:lnTo>
                <a:lnTo>
                  <a:pt x="132102" y="496579"/>
                </a:lnTo>
                <a:lnTo>
                  <a:pt x="173611" y="516318"/>
                </a:lnTo>
                <a:lnTo>
                  <a:pt x="218666" y="528717"/>
                </a:lnTo>
                <a:lnTo>
                  <a:pt x="266509" y="533018"/>
                </a:lnTo>
                <a:lnTo>
                  <a:pt x="314352" y="528717"/>
                </a:lnTo>
                <a:lnTo>
                  <a:pt x="359407" y="516318"/>
                </a:lnTo>
                <a:lnTo>
                  <a:pt x="400916" y="496579"/>
                </a:lnTo>
                <a:lnTo>
                  <a:pt x="438120" y="470261"/>
                </a:lnTo>
                <a:lnTo>
                  <a:pt x="470261" y="438120"/>
                </a:lnTo>
                <a:lnTo>
                  <a:pt x="496579" y="400916"/>
                </a:lnTo>
                <a:lnTo>
                  <a:pt x="516318" y="359407"/>
                </a:lnTo>
                <a:lnTo>
                  <a:pt x="528717" y="314352"/>
                </a:lnTo>
                <a:lnTo>
                  <a:pt x="533019" y="266509"/>
                </a:lnTo>
                <a:lnTo>
                  <a:pt x="528717" y="218666"/>
                </a:lnTo>
                <a:lnTo>
                  <a:pt x="516318" y="173611"/>
                </a:lnTo>
                <a:lnTo>
                  <a:pt x="496579" y="132102"/>
                </a:lnTo>
                <a:lnTo>
                  <a:pt x="470261" y="94898"/>
                </a:lnTo>
                <a:lnTo>
                  <a:pt x="438120" y="62757"/>
                </a:lnTo>
                <a:lnTo>
                  <a:pt x="400916" y="36439"/>
                </a:lnTo>
                <a:lnTo>
                  <a:pt x="359407" y="16700"/>
                </a:lnTo>
                <a:lnTo>
                  <a:pt x="314352" y="4301"/>
                </a:lnTo>
                <a:lnTo>
                  <a:pt x="26650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ctr" defTabSz="685800">
              <a:defRPr/>
            </a:pPr>
            <a:r>
              <a:rPr lang="es-MX" sz="2000" dirty="0">
                <a:solidFill>
                  <a:prstClr val="white"/>
                </a:solidFill>
                <a:latin typeface="Calibri"/>
              </a:rPr>
              <a:t>8</a:t>
            </a:r>
            <a:endParaRPr sz="105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1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63" descr="Confidencial.png">
            <a:extLst>
              <a:ext uri="{FF2B5EF4-FFF2-40B4-BE49-F238E27FC236}">
                <a16:creationId xmlns:a16="http://schemas.microsoft.com/office/drawing/2014/main" id="{67D78D86-F592-4B7B-B5AE-7F2ACE3D6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" y="4776109"/>
            <a:ext cx="189632" cy="209924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0920747F-CE99-4454-B3B9-288C25E200C1}"/>
              </a:ext>
            </a:extLst>
          </p:cNvPr>
          <p:cNvGrpSpPr/>
          <p:nvPr/>
        </p:nvGrpSpPr>
        <p:grpSpPr>
          <a:xfrm>
            <a:off x="6233791" y="94858"/>
            <a:ext cx="2773292" cy="676692"/>
            <a:chOff x="148171" y="698514"/>
            <a:chExt cx="2773292" cy="676692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E78143C7-DD16-4819-B60C-68A37FD0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71" y="698514"/>
              <a:ext cx="1331640" cy="58606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6D0B02EA-465B-4E88-9F74-1A33932C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441" y="747264"/>
              <a:ext cx="1432022" cy="627942"/>
            </a:xfrm>
            <a:prstGeom prst="rect">
              <a:avLst/>
            </a:prstGeom>
          </p:spPr>
        </p:pic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65323-E125-4021-8726-65D09E6289A6}"/>
              </a:ext>
            </a:extLst>
          </p:cNvPr>
          <p:cNvSpPr/>
          <p:nvPr/>
        </p:nvSpPr>
        <p:spPr>
          <a:xfrm>
            <a:off x="6233791" y="4299942"/>
            <a:ext cx="2910209" cy="84355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236968" y="74785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702784"/>
                </a:solidFill>
                <a:latin typeface="Arial "/>
              </a:rPr>
              <a:t>Lista de Precios</a:t>
            </a:r>
          </a:p>
        </p:txBody>
      </p:sp>
      <p:sp>
        <p:nvSpPr>
          <p:cNvPr id="36" name="Título 5">
            <a:extLst>
              <a:ext uri="{FF2B5EF4-FFF2-40B4-BE49-F238E27FC236}">
                <a16:creationId xmlns:a16="http://schemas.microsoft.com/office/drawing/2014/main" id="{44D67608-5BA5-4E6D-A7F3-3832395E558E}"/>
              </a:ext>
            </a:extLst>
          </p:cNvPr>
          <p:cNvSpPr txBox="1">
            <a:spLocks/>
          </p:cNvSpPr>
          <p:nvPr/>
        </p:nvSpPr>
        <p:spPr>
          <a:xfrm>
            <a:off x="251520" y="339542"/>
            <a:ext cx="7819966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>
                <a:latin typeface="+mn-lt"/>
              </a:rPr>
              <a:t>Packs de Web </a:t>
            </a:r>
            <a:r>
              <a:rPr lang="es-AR" sz="2400" dirty="0" err="1">
                <a:latin typeface="+mn-lt"/>
              </a:rPr>
              <a:t>Services</a:t>
            </a:r>
            <a:endParaRPr lang="es-AR" sz="2400" dirty="0">
              <a:latin typeface="+mn-lt"/>
            </a:endParaRPr>
          </a:p>
        </p:txBody>
      </p:sp>
      <p:sp>
        <p:nvSpPr>
          <p:cNvPr id="37" name="Rectángulo redondeado 66">
            <a:extLst>
              <a:ext uri="{FF2B5EF4-FFF2-40B4-BE49-F238E27FC236}">
                <a16:creationId xmlns:a16="http://schemas.microsoft.com/office/drawing/2014/main" id="{8E975E67-06AD-4B4C-9C81-EAC334BB06C9}"/>
              </a:ext>
            </a:extLst>
          </p:cNvPr>
          <p:cNvSpPr/>
          <p:nvPr/>
        </p:nvSpPr>
        <p:spPr>
          <a:xfrm flipV="1">
            <a:off x="0" y="699540"/>
            <a:ext cx="6228184" cy="45719"/>
          </a:xfrm>
          <a:prstGeom prst="roundRect">
            <a:avLst/>
          </a:prstGeom>
          <a:gradFill>
            <a:gsLst>
              <a:gs pos="0">
                <a:srgbClr val="8E3881"/>
              </a:gs>
              <a:gs pos="100000">
                <a:srgbClr val="244E95"/>
              </a:gs>
            </a:gsLst>
            <a:lin ang="6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028B1ED-0D36-40DC-82BD-4F1BB5FBA96C}"/>
              </a:ext>
            </a:extLst>
          </p:cNvPr>
          <p:cNvSpPr/>
          <p:nvPr/>
        </p:nvSpPr>
        <p:spPr>
          <a:xfrm>
            <a:off x="1548701" y="1238088"/>
            <a:ext cx="1348391" cy="1837718"/>
          </a:xfrm>
          <a:custGeom>
            <a:avLst/>
            <a:gdLst>
              <a:gd name="connsiteX0" fmla="*/ 0 w 1348391"/>
              <a:gd name="connsiteY0" fmla="*/ 134839 h 1837718"/>
              <a:gd name="connsiteX1" fmla="*/ 134839 w 1348391"/>
              <a:gd name="connsiteY1" fmla="*/ 0 h 1837718"/>
              <a:gd name="connsiteX2" fmla="*/ 1213552 w 1348391"/>
              <a:gd name="connsiteY2" fmla="*/ 0 h 1837718"/>
              <a:gd name="connsiteX3" fmla="*/ 1348391 w 1348391"/>
              <a:gd name="connsiteY3" fmla="*/ 134839 h 1837718"/>
              <a:gd name="connsiteX4" fmla="*/ 1348391 w 1348391"/>
              <a:gd name="connsiteY4" fmla="*/ 1702879 h 1837718"/>
              <a:gd name="connsiteX5" fmla="*/ 1213552 w 1348391"/>
              <a:gd name="connsiteY5" fmla="*/ 1837718 h 1837718"/>
              <a:gd name="connsiteX6" fmla="*/ 134839 w 1348391"/>
              <a:gd name="connsiteY6" fmla="*/ 1837718 h 1837718"/>
              <a:gd name="connsiteX7" fmla="*/ 0 w 1348391"/>
              <a:gd name="connsiteY7" fmla="*/ 1702879 h 1837718"/>
              <a:gd name="connsiteX8" fmla="*/ 0 w 1348391"/>
              <a:gd name="connsiteY8" fmla="*/ 134839 h 183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391" h="1837718">
                <a:moveTo>
                  <a:pt x="0" y="134839"/>
                </a:moveTo>
                <a:cubicBezTo>
                  <a:pt x="0" y="60369"/>
                  <a:pt x="60369" y="0"/>
                  <a:pt x="134839" y="0"/>
                </a:cubicBezTo>
                <a:lnTo>
                  <a:pt x="1213552" y="0"/>
                </a:lnTo>
                <a:cubicBezTo>
                  <a:pt x="1288022" y="0"/>
                  <a:pt x="1348391" y="60369"/>
                  <a:pt x="1348391" y="134839"/>
                </a:cubicBezTo>
                <a:lnTo>
                  <a:pt x="1348391" y="1702879"/>
                </a:lnTo>
                <a:cubicBezTo>
                  <a:pt x="1348391" y="1777349"/>
                  <a:pt x="1288022" y="1837718"/>
                  <a:pt x="1213552" y="1837718"/>
                </a:cubicBezTo>
                <a:lnTo>
                  <a:pt x="134839" y="1837718"/>
                </a:lnTo>
                <a:cubicBezTo>
                  <a:pt x="60369" y="1837718"/>
                  <a:pt x="0" y="1777349"/>
                  <a:pt x="0" y="1702879"/>
                </a:cubicBezTo>
                <a:lnTo>
                  <a:pt x="0" y="134839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13321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ES" sz="1200" b="1" kern="12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 Standard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53E3EEC-0005-4FA7-B628-9F8FBEDA2A59}"/>
              </a:ext>
            </a:extLst>
          </p:cNvPr>
          <p:cNvSpPr/>
          <p:nvPr/>
        </p:nvSpPr>
        <p:spPr>
          <a:xfrm>
            <a:off x="1683540" y="1789941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S/. 3,000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621E0F9-A64A-4D97-8025-FB603ABBB425}"/>
              </a:ext>
            </a:extLst>
          </p:cNvPr>
          <p:cNvSpPr/>
          <p:nvPr/>
        </p:nvSpPr>
        <p:spPr>
          <a:xfrm>
            <a:off x="1683540" y="2429284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26810"/>
              <a:satOff val="8069"/>
              <a:lumOff val="-1804"/>
              <a:alphaOff val="0"/>
            </a:schemeClr>
          </a:fillRef>
          <a:effectRef idx="0">
            <a:schemeClr val="accent4">
              <a:hueOff val="126810"/>
              <a:satOff val="8069"/>
              <a:lumOff val="-1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5-7 </a:t>
            </a:r>
            <a:r>
              <a:rPr lang="es-ES" sz="1400" kern="1200" dirty="0" err="1"/>
              <a:t>dias</a:t>
            </a:r>
            <a:endParaRPr lang="es-ES" sz="1400" kern="120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7EED6A6-2E19-4A3F-8BBB-D4689DA4F39D}"/>
              </a:ext>
            </a:extLst>
          </p:cNvPr>
          <p:cNvSpPr/>
          <p:nvPr/>
        </p:nvSpPr>
        <p:spPr>
          <a:xfrm>
            <a:off x="2998223" y="1238088"/>
            <a:ext cx="1348391" cy="1837718"/>
          </a:xfrm>
          <a:custGeom>
            <a:avLst/>
            <a:gdLst>
              <a:gd name="connsiteX0" fmla="*/ 0 w 1348391"/>
              <a:gd name="connsiteY0" fmla="*/ 134839 h 1837718"/>
              <a:gd name="connsiteX1" fmla="*/ 134839 w 1348391"/>
              <a:gd name="connsiteY1" fmla="*/ 0 h 1837718"/>
              <a:gd name="connsiteX2" fmla="*/ 1213552 w 1348391"/>
              <a:gd name="connsiteY2" fmla="*/ 0 h 1837718"/>
              <a:gd name="connsiteX3" fmla="*/ 1348391 w 1348391"/>
              <a:gd name="connsiteY3" fmla="*/ 134839 h 1837718"/>
              <a:gd name="connsiteX4" fmla="*/ 1348391 w 1348391"/>
              <a:gd name="connsiteY4" fmla="*/ 1702879 h 1837718"/>
              <a:gd name="connsiteX5" fmla="*/ 1213552 w 1348391"/>
              <a:gd name="connsiteY5" fmla="*/ 1837718 h 1837718"/>
              <a:gd name="connsiteX6" fmla="*/ 134839 w 1348391"/>
              <a:gd name="connsiteY6" fmla="*/ 1837718 h 1837718"/>
              <a:gd name="connsiteX7" fmla="*/ 0 w 1348391"/>
              <a:gd name="connsiteY7" fmla="*/ 1702879 h 1837718"/>
              <a:gd name="connsiteX8" fmla="*/ 0 w 1348391"/>
              <a:gd name="connsiteY8" fmla="*/ 134839 h 183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391" h="1837718">
                <a:moveTo>
                  <a:pt x="0" y="134839"/>
                </a:moveTo>
                <a:cubicBezTo>
                  <a:pt x="0" y="60369"/>
                  <a:pt x="60369" y="0"/>
                  <a:pt x="134839" y="0"/>
                </a:cubicBezTo>
                <a:lnTo>
                  <a:pt x="1213552" y="0"/>
                </a:lnTo>
                <a:cubicBezTo>
                  <a:pt x="1288022" y="0"/>
                  <a:pt x="1348391" y="60369"/>
                  <a:pt x="1348391" y="134839"/>
                </a:cubicBezTo>
                <a:lnTo>
                  <a:pt x="1348391" y="1702879"/>
                </a:lnTo>
                <a:cubicBezTo>
                  <a:pt x="1348391" y="1777349"/>
                  <a:pt x="1288022" y="1837718"/>
                  <a:pt x="1213552" y="1837718"/>
                </a:cubicBezTo>
                <a:lnTo>
                  <a:pt x="134839" y="1837718"/>
                </a:lnTo>
                <a:cubicBezTo>
                  <a:pt x="60369" y="1837718"/>
                  <a:pt x="0" y="1777349"/>
                  <a:pt x="0" y="1702879"/>
                </a:cubicBezTo>
                <a:lnTo>
                  <a:pt x="0" y="134839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13321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ES" sz="1200" b="1" kern="12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es-ES" sz="1200" b="1" kern="1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Full 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B41CD83-89E8-4641-AF48-D0D59A64C44D}"/>
              </a:ext>
            </a:extLst>
          </p:cNvPr>
          <p:cNvSpPr/>
          <p:nvPr/>
        </p:nvSpPr>
        <p:spPr>
          <a:xfrm>
            <a:off x="3133062" y="1789941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53619"/>
              <a:satOff val="16138"/>
              <a:lumOff val="-3608"/>
              <a:alphaOff val="0"/>
            </a:schemeClr>
          </a:fillRef>
          <a:effectRef idx="0">
            <a:schemeClr val="accent4">
              <a:hueOff val="253619"/>
              <a:satOff val="16138"/>
              <a:lumOff val="-3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S/. 5,000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F9F0B54-8988-41B6-B05B-F4F4966E6BC6}"/>
              </a:ext>
            </a:extLst>
          </p:cNvPr>
          <p:cNvSpPr/>
          <p:nvPr/>
        </p:nvSpPr>
        <p:spPr>
          <a:xfrm>
            <a:off x="3133062" y="2429284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80429"/>
              <a:satOff val="24208"/>
              <a:lumOff val="-5412"/>
              <a:alphaOff val="0"/>
            </a:schemeClr>
          </a:fillRef>
          <a:effectRef idx="0">
            <a:schemeClr val="accent4">
              <a:hueOff val="380429"/>
              <a:satOff val="24208"/>
              <a:lumOff val="-5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5-7 </a:t>
            </a:r>
            <a:r>
              <a:rPr lang="es-ES" sz="1400" kern="1200" dirty="0" err="1"/>
              <a:t>dias</a:t>
            </a:r>
            <a:endParaRPr lang="es-ES" sz="1400" kern="12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5239358-C925-489F-A97C-3CEF3AF99EEF}"/>
              </a:ext>
            </a:extLst>
          </p:cNvPr>
          <p:cNvSpPr/>
          <p:nvPr/>
        </p:nvSpPr>
        <p:spPr>
          <a:xfrm>
            <a:off x="101456" y="1238088"/>
            <a:ext cx="1348391" cy="1837718"/>
          </a:xfrm>
          <a:custGeom>
            <a:avLst/>
            <a:gdLst>
              <a:gd name="connsiteX0" fmla="*/ 0 w 1348391"/>
              <a:gd name="connsiteY0" fmla="*/ 134839 h 1837718"/>
              <a:gd name="connsiteX1" fmla="*/ 134839 w 1348391"/>
              <a:gd name="connsiteY1" fmla="*/ 0 h 1837718"/>
              <a:gd name="connsiteX2" fmla="*/ 1213552 w 1348391"/>
              <a:gd name="connsiteY2" fmla="*/ 0 h 1837718"/>
              <a:gd name="connsiteX3" fmla="*/ 1348391 w 1348391"/>
              <a:gd name="connsiteY3" fmla="*/ 134839 h 1837718"/>
              <a:gd name="connsiteX4" fmla="*/ 1348391 w 1348391"/>
              <a:gd name="connsiteY4" fmla="*/ 1702879 h 1837718"/>
              <a:gd name="connsiteX5" fmla="*/ 1213552 w 1348391"/>
              <a:gd name="connsiteY5" fmla="*/ 1837718 h 1837718"/>
              <a:gd name="connsiteX6" fmla="*/ 134839 w 1348391"/>
              <a:gd name="connsiteY6" fmla="*/ 1837718 h 1837718"/>
              <a:gd name="connsiteX7" fmla="*/ 0 w 1348391"/>
              <a:gd name="connsiteY7" fmla="*/ 1702879 h 1837718"/>
              <a:gd name="connsiteX8" fmla="*/ 0 w 1348391"/>
              <a:gd name="connsiteY8" fmla="*/ 134839 h 183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391" h="1837718">
                <a:moveTo>
                  <a:pt x="0" y="134839"/>
                </a:moveTo>
                <a:cubicBezTo>
                  <a:pt x="0" y="60369"/>
                  <a:pt x="60369" y="0"/>
                  <a:pt x="134839" y="0"/>
                </a:cubicBezTo>
                <a:lnTo>
                  <a:pt x="1213552" y="0"/>
                </a:lnTo>
                <a:cubicBezTo>
                  <a:pt x="1288022" y="0"/>
                  <a:pt x="1348391" y="60369"/>
                  <a:pt x="1348391" y="134839"/>
                </a:cubicBezTo>
                <a:lnTo>
                  <a:pt x="1348391" y="1702879"/>
                </a:lnTo>
                <a:cubicBezTo>
                  <a:pt x="1348391" y="1777349"/>
                  <a:pt x="1288022" y="1837718"/>
                  <a:pt x="1213552" y="1837718"/>
                </a:cubicBezTo>
                <a:lnTo>
                  <a:pt x="134839" y="1837718"/>
                </a:lnTo>
                <a:cubicBezTo>
                  <a:pt x="60369" y="1837718"/>
                  <a:pt x="0" y="1777349"/>
                  <a:pt x="0" y="1702879"/>
                </a:cubicBezTo>
                <a:lnTo>
                  <a:pt x="0" y="134839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13321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ES" sz="1200" b="1" kern="12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endParaRPr lang="es-ES" sz="1200" b="1" kern="1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PDF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F6E0E1D7-DBE4-4DF1-BB54-C4B0054A7EB0}"/>
              </a:ext>
            </a:extLst>
          </p:cNvPr>
          <p:cNvSpPr/>
          <p:nvPr/>
        </p:nvSpPr>
        <p:spPr>
          <a:xfrm>
            <a:off x="236295" y="1789941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07239"/>
              <a:satOff val="32277"/>
              <a:lumOff val="-7216"/>
              <a:alphaOff val="0"/>
            </a:schemeClr>
          </a:fillRef>
          <a:effectRef idx="0">
            <a:schemeClr val="accent4">
              <a:hueOff val="507239"/>
              <a:satOff val="32277"/>
              <a:lumOff val="-721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S/. 2,500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FEE32A5-D19F-4149-AD62-907A2FCD8977}"/>
              </a:ext>
            </a:extLst>
          </p:cNvPr>
          <p:cNvSpPr/>
          <p:nvPr/>
        </p:nvSpPr>
        <p:spPr>
          <a:xfrm>
            <a:off x="236295" y="2429284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634048"/>
              <a:satOff val="40346"/>
              <a:lumOff val="-9020"/>
              <a:alphaOff val="0"/>
            </a:schemeClr>
          </a:fillRef>
          <a:effectRef idx="0">
            <a:schemeClr val="accent4">
              <a:hueOff val="634048"/>
              <a:satOff val="40346"/>
              <a:lumOff val="-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5-7 días</a:t>
            </a:r>
          </a:p>
        </p:txBody>
      </p:sp>
      <p:sp>
        <p:nvSpPr>
          <p:cNvPr id="20" name="object 4"/>
          <p:cNvSpPr txBox="1"/>
          <p:nvPr/>
        </p:nvSpPr>
        <p:spPr>
          <a:xfrm>
            <a:off x="6073093" y="1224850"/>
            <a:ext cx="2880320" cy="328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>
              <a:spcBef>
                <a:spcPts val="450"/>
              </a:spcBef>
              <a:defRPr/>
            </a:pPr>
            <a:r>
              <a:rPr lang="es-ES" sz="1400" b="1" dirty="0">
                <a:solidFill>
                  <a:srgbClr val="702784"/>
                </a:solidFill>
                <a:latin typeface="Arial "/>
              </a:rPr>
              <a:t>Consideraciones</a:t>
            </a:r>
          </a:p>
          <a:p>
            <a:pPr marL="9525" defTabSz="685800">
              <a:spcBef>
                <a:spcPts val="450"/>
              </a:spcBef>
              <a:defRPr/>
            </a:pPr>
            <a:endParaRPr sz="1400" b="1" dirty="0">
              <a:solidFill>
                <a:srgbClr val="702784"/>
              </a:solidFill>
              <a:latin typeface="Arial "/>
            </a:endParaRP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no incluye IGV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 estimado, fecha de entrega es confirmada por IT una vez ingresada la orden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casos de Web Services a medida los precios y los tiempos de entrega dependen del requerimiento del cliente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 detallada del Web </a:t>
            </a:r>
            <a:r>
              <a:rPr lang="es-ES" sz="1200" dirty="0" err="1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200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encuentra en la ruta compartida de producto.</a:t>
            </a:r>
          </a:p>
          <a:p>
            <a:pPr marL="180975" marR="3810" indent="-171450" defTabSz="685800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ü"/>
              <a:defRPr/>
            </a:pPr>
            <a:r>
              <a:rPr lang="es-ES" sz="1200" b="1" dirty="0">
                <a:solidFill>
                  <a:srgbClr val="5B5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ingresar la O/C indicar el nombre de Plan correspondiente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BFB565-97E5-468A-AF16-C6B0C9C553B6}"/>
              </a:ext>
            </a:extLst>
          </p:cNvPr>
          <p:cNvSpPr txBox="1"/>
          <p:nvPr/>
        </p:nvSpPr>
        <p:spPr>
          <a:xfrm>
            <a:off x="179512" y="3673356"/>
            <a:ext cx="1726317" cy="33855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s-ES" sz="1100" b="1" dirty="0"/>
              <a:t>1. WS Standard SOAP</a:t>
            </a:r>
          </a:p>
          <a:p>
            <a:pPr algn="ctr"/>
            <a:r>
              <a:rPr lang="es-ES" sz="1100" b="1" dirty="0"/>
              <a:t>2. WS Standard REST</a:t>
            </a:r>
            <a:endParaRPr lang="es-PE" sz="11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92F3AC-E478-4C3F-A23D-B17300308D2E}"/>
              </a:ext>
            </a:extLst>
          </p:cNvPr>
          <p:cNvSpPr txBox="1"/>
          <p:nvPr/>
        </p:nvSpPr>
        <p:spPr>
          <a:xfrm>
            <a:off x="1693555" y="3673356"/>
            <a:ext cx="1726317" cy="33855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s-ES" sz="1100" b="1" dirty="0"/>
              <a:t>3. WS Full SOAP</a:t>
            </a:r>
          </a:p>
          <a:p>
            <a:pPr algn="ctr"/>
            <a:r>
              <a:rPr lang="es-ES" sz="1100" b="1" dirty="0"/>
              <a:t>4. WS Full REST</a:t>
            </a:r>
            <a:endParaRPr lang="es-PE" sz="11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7A8887-6722-46F0-8A76-92AA6D0BC0BC}"/>
              </a:ext>
            </a:extLst>
          </p:cNvPr>
          <p:cNvSpPr txBox="1"/>
          <p:nvPr/>
        </p:nvSpPr>
        <p:spPr>
          <a:xfrm>
            <a:off x="3059832" y="3673356"/>
            <a:ext cx="1726317" cy="33855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s-ES" sz="1100" b="1" dirty="0"/>
              <a:t>5. WS PDF SOAP</a:t>
            </a:r>
          </a:p>
          <a:p>
            <a:pPr algn="ctr"/>
            <a:r>
              <a:rPr lang="es-ES" sz="1100" b="1" dirty="0"/>
              <a:t>6. WS PDF REST</a:t>
            </a:r>
            <a:endParaRPr lang="es-PE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402A48-6260-4EA2-8393-8297CCC495DC}"/>
              </a:ext>
            </a:extLst>
          </p:cNvPr>
          <p:cNvSpPr txBox="1"/>
          <p:nvPr/>
        </p:nvSpPr>
        <p:spPr>
          <a:xfrm>
            <a:off x="339856" y="3200140"/>
            <a:ext cx="3944112" cy="21544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s-ES" sz="1400" b="1" u="sng" dirty="0">
                <a:solidFill>
                  <a:schemeClr val="accent4"/>
                </a:solidFill>
              </a:rPr>
              <a:t>Nombre de Planes</a:t>
            </a:r>
            <a:endParaRPr lang="es-PE" sz="1400" b="1" u="sng" dirty="0">
              <a:solidFill>
                <a:schemeClr val="accent4"/>
              </a:solidFill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3EB2ADA6-C66B-4F29-8E6F-19B9C797D6FF}"/>
              </a:ext>
            </a:extLst>
          </p:cNvPr>
          <p:cNvSpPr/>
          <p:nvPr/>
        </p:nvSpPr>
        <p:spPr>
          <a:xfrm>
            <a:off x="4447745" y="1238088"/>
            <a:ext cx="1348391" cy="1837718"/>
          </a:xfrm>
          <a:custGeom>
            <a:avLst/>
            <a:gdLst>
              <a:gd name="connsiteX0" fmla="*/ 0 w 1348391"/>
              <a:gd name="connsiteY0" fmla="*/ 134839 h 1837718"/>
              <a:gd name="connsiteX1" fmla="*/ 134839 w 1348391"/>
              <a:gd name="connsiteY1" fmla="*/ 0 h 1837718"/>
              <a:gd name="connsiteX2" fmla="*/ 1213552 w 1348391"/>
              <a:gd name="connsiteY2" fmla="*/ 0 h 1837718"/>
              <a:gd name="connsiteX3" fmla="*/ 1348391 w 1348391"/>
              <a:gd name="connsiteY3" fmla="*/ 134839 h 1837718"/>
              <a:gd name="connsiteX4" fmla="*/ 1348391 w 1348391"/>
              <a:gd name="connsiteY4" fmla="*/ 1702879 h 1837718"/>
              <a:gd name="connsiteX5" fmla="*/ 1213552 w 1348391"/>
              <a:gd name="connsiteY5" fmla="*/ 1837718 h 1837718"/>
              <a:gd name="connsiteX6" fmla="*/ 134839 w 1348391"/>
              <a:gd name="connsiteY6" fmla="*/ 1837718 h 1837718"/>
              <a:gd name="connsiteX7" fmla="*/ 0 w 1348391"/>
              <a:gd name="connsiteY7" fmla="*/ 1702879 h 1837718"/>
              <a:gd name="connsiteX8" fmla="*/ 0 w 1348391"/>
              <a:gd name="connsiteY8" fmla="*/ 134839 h 183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8391" h="1837718">
                <a:moveTo>
                  <a:pt x="0" y="134839"/>
                </a:moveTo>
                <a:cubicBezTo>
                  <a:pt x="0" y="60369"/>
                  <a:pt x="60369" y="0"/>
                  <a:pt x="134839" y="0"/>
                </a:cubicBezTo>
                <a:lnTo>
                  <a:pt x="1213552" y="0"/>
                </a:lnTo>
                <a:cubicBezTo>
                  <a:pt x="1288022" y="0"/>
                  <a:pt x="1348391" y="60369"/>
                  <a:pt x="1348391" y="134839"/>
                </a:cubicBezTo>
                <a:lnTo>
                  <a:pt x="1348391" y="1702879"/>
                </a:lnTo>
                <a:cubicBezTo>
                  <a:pt x="1348391" y="1777349"/>
                  <a:pt x="1288022" y="1837718"/>
                  <a:pt x="1213552" y="1837718"/>
                </a:cubicBezTo>
                <a:lnTo>
                  <a:pt x="134839" y="1837718"/>
                </a:lnTo>
                <a:cubicBezTo>
                  <a:pt x="60369" y="1837718"/>
                  <a:pt x="0" y="1777349"/>
                  <a:pt x="0" y="1702879"/>
                </a:cubicBezTo>
                <a:lnTo>
                  <a:pt x="0" y="134839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13321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s-ES" sz="1200" b="1" kern="12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es-ES" sz="1200" b="1" kern="1200" dirty="0">
                <a:solidFill>
                  <a:schemeClr val="bg1">
                    <a:lumMod val="50000"/>
                  </a:schemeClr>
                </a:solidFill>
              </a:rPr>
              <a:t> Integral (</a:t>
            </a:r>
            <a:r>
              <a:rPr lang="es-ES" sz="1200" b="1" dirty="0">
                <a:solidFill>
                  <a:schemeClr val="bg1">
                    <a:lumMod val="50000"/>
                  </a:schemeClr>
                </a:solidFill>
              </a:rPr>
              <a:t>Modular)</a:t>
            </a:r>
            <a:endParaRPr lang="es-ES" sz="1200" b="1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759D0625-F817-43F4-B19B-5C2A59792E3D}"/>
              </a:ext>
            </a:extLst>
          </p:cNvPr>
          <p:cNvSpPr/>
          <p:nvPr/>
        </p:nvSpPr>
        <p:spPr>
          <a:xfrm>
            <a:off x="4582584" y="1789941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53619"/>
              <a:satOff val="16138"/>
              <a:lumOff val="-3608"/>
              <a:alphaOff val="0"/>
            </a:schemeClr>
          </a:fillRef>
          <a:effectRef idx="0">
            <a:schemeClr val="accent4">
              <a:hueOff val="253619"/>
              <a:satOff val="16138"/>
              <a:lumOff val="-3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S/. 9,900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33853871-900C-4924-9E42-E0CEEF840809}"/>
              </a:ext>
            </a:extLst>
          </p:cNvPr>
          <p:cNvSpPr/>
          <p:nvPr/>
        </p:nvSpPr>
        <p:spPr>
          <a:xfrm>
            <a:off x="4582584" y="2429284"/>
            <a:ext cx="1078713" cy="554097"/>
          </a:xfrm>
          <a:custGeom>
            <a:avLst/>
            <a:gdLst>
              <a:gd name="connsiteX0" fmla="*/ 0 w 1078713"/>
              <a:gd name="connsiteY0" fmla="*/ 55410 h 554097"/>
              <a:gd name="connsiteX1" fmla="*/ 55410 w 1078713"/>
              <a:gd name="connsiteY1" fmla="*/ 0 h 554097"/>
              <a:gd name="connsiteX2" fmla="*/ 1023303 w 1078713"/>
              <a:gd name="connsiteY2" fmla="*/ 0 h 554097"/>
              <a:gd name="connsiteX3" fmla="*/ 1078713 w 1078713"/>
              <a:gd name="connsiteY3" fmla="*/ 55410 h 554097"/>
              <a:gd name="connsiteX4" fmla="*/ 1078713 w 1078713"/>
              <a:gd name="connsiteY4" fmla="*/ 498687 h 554097"/>
              <a:gd name="connsiteX5" fmla="*/ 1023303 w 1078713"/>
              <a:gd name="connsiteY5" fmla="*/ 554097 h 554097"/>
              <a:gd name="connsiteX6" fmla="*/ 55410 w 1078713"/>
              <a:gd name="connsiteY6" fmla="*/ 554097 h 554097"/>
              <a:gd name="connsiteX7" fmla="*/ 0 w 1078713"/>
              <a:gd name="connsiteY7" fmla="*/ 498687 h 554097"/>
              <a:gd name="connsiteX8" fmla="*/ 0 w 1078713"/>
              <a:gd name="connsiteY8" fmla="*/ 55410 h 5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713" h="554097">
                <a:moveTo>
                  <a:pt x="0" y="55410"/>
                </a:moveTo>
                <a:cubicBezTo>
                  <a:pt x="0" y="24808"/>
                  <a:pt x="24808" y="0"/>
                  <a:pt x="55410" y="0"/>
                </a:cubicBezTo>
                <a:lnTo>
                  <a:pt x="1023303" y="0"/>
                </a:lnTo>
                <a:cubicBezTo>
                  <a:pt x="1053905" y="0"/>
                  <a:pt x="1078713" y="24808"/>
                  <a:pt x="1078713" y="55410"/>
                </a:cubicBezTo>
                <a:lnTo>
                  <a:pt x="1078713" y="498687"/>
                </a:lnTo>
                <a:cubicBezTo>
                  <a:pt x="1078713" y="529289"/>
                  <a:pt x="1053905" y="554097"/>
                  <a:pt x="1023303" y="554097"/>
                </a:cubicBezTo>
                <a:lnTo>
                  <a:pt x="55410" y="554097"/>
                </a:lnTo>
                <a:cubicBezTo>
                  <a:pt x="24808" y="554097"/>
                  <a:pt x="0" y="529289"/>
                  <a:pt x="0" y="498687"/>
                </a:cubicBezTo>
                <a:lnTo>
                  <a:pt x="0" y="554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80429"/>
              <a:satOff val="24208"/>
              <a:lumOff val="-5412"/>
              <a:alphaOff val="0"/>
            </a:schemeClr>
          </a:fillRef>
          <a:effectRef idx="0">
            <a:schemeClr val="accent4">
              <a:hueOff val="380429"/>
              <a:satOff val="24208"/>
              <a:lumOff val="-5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789" tIns="42899" rIns="51789" bIns="428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kern="1200" dirty="0"/>
              <a:t>5-7 </a:t>
            </a:r>
            <a:r>
              <a:rPr lang="es-ES" sz="1400" kern="1200" dirty="0" err="1"/>
              <a:t>dias</a:t>
            </a:r>
            <a:endParaRPr lang="es-ES" sz="1400" kern="1200" dirty="0"/>
          </a:p>
        </p:txBody>
      </p:sp>
    </p:spTree>
    <p:extLst>
      <p:ext uri="{BB962C8B-B14F-4D97-AF65-F5344CB8AC3E}">
        <p14:creationId xmlns:p14="http://schemas.microsoft.com/office/powerpoint/2010/main" val="36726391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40353</TotalTime>
  <Words>729</Words>
  <Application>Microsoft Office PowerPoint</Application>
  <PresentationFormat>Presentación en pantalla (16:9)</PresentationFormat>
  <Paragraphs>158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</vt:lpstr>
      <vt:lpstr>Calibri</vt:lpstr>
      <vt:lpstr>Open Sans Light</vt:lpstr>
      <vt:lpstr>Wingdings</vt:lpstr>
      <vt:lpstr>1_Office Theme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 off Meeting Mitsui Auto Finance</dc:title>
  <dc:creator>Elio Peralta</dc:creator>
  <cp:lastModifiedBy>Olarte, Martin</cp:lastModifiedBy>
  <cp:revision>1128</cp:revision>
  <dcterms:created xsi:type="dcterms:W3CDTF">2017-09-28T19:53:03Z</dcterms:created>
  <dcterms:modified xsi:type="dcterms:W3CDTF">2021-02-24T16:38:00Z</dcterms:modified>
</cp:coreProperties>
</file>