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2"/>
    <p:sldMasterId id="2147483686" r:id="rId13"/>
  </p:sldMasterIdLst>
  <p:notesMasterIdLst>
    <p:notesMasterId r:id="rId17"/>
  </p:notesMasterIdLst>
  <p:handoutMasterIdLst>
    <p:handoutMasterId r:id="rId18"/>
  </p:handoutMasterIdLst>
  <p:sldIdLst>
    <p:sldId id="902" r:id="rId14"/>
    <p:sldId id="903" r:id="rId15"/>
    <p:sldId id="904" r:id="rId16"/>
  </p:sldIdLst>
  <p:sldSz cx="12192000" cy="6858000"/>
  <p:notesSz cx="6797675" cy="9926638"/>
  <p:custDataLst>
    <p:custData r:id="rId4"/>
    <p:custData r:id="rId5"/>
    <p:custData r:id="rId8"/>
    <p:custData r:id="rId9"/>
    <p:custData r:id="rId6"/>
    <p:custData r:id="rId10"/>
    <p:custData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8B8"/>
    <a:srgbClr val="CF73B6"/>
    <a:srgbClr val="A779AD"/>
    <a:srgbClr val="8EA7CB"/>
    <a:srgbClr val="7795BD"/>
    <a:srgbClr val="F5AFCF"/>
    <a:srgbClr val="DFA2CE"/>
    <a:srgbClr val="C5A6C9"/>
    <a:srgbClr val="B3C5DD"/>
    <a:srgbClr val="A5B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6" autoAdjust="0"/>
    <p:restoredTop sz="93939" autoAdjust="0"/>
  </p:normalViewPr>
  <p:slideViewPr>
    <p:cSldViewPr snapToGrid="0" showGuides="1">
      <p:cViewPr varScale="1">
        <p:scale>
          <a:sx n="60" d="100"/>
          <a:sy n="60" d="100"/>
        </p:scale>
        <p:origin x="941" y="48"/>
      </p:cViewPr>
      <p:guideLst/>
    </p:cSldViewPr>
  </p:slideViewPr>
  <p:outlineViewPr>
    <p:cViewPr>
      <p:scale>
        <a:sx n="33" d="100"/>
        <a:sy n="33" d="100"/>
      </p:scale>
      <p:origin x="0" y="-8784"/>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0" d="100"/>
          <a:sy n="80" d="100"/>
        </p:scale>
        <p:origin x="19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Master" Target="slideMasters/slideMaster2.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5" Type="http://schemas.openxmlformats.org/officeDocument/2006/relationships/customXml" Target="../customXml/item5.xml"/><Relationship Id="rId15"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8056"/>
          </a:xfrm>
          <a:prstGeom prst="rect">
            <a:avLst/>
          </a:prstGeom>
        </p:spPr>
        <p:txBody>
          <a:bodyPr vert="horz" lIns="95562" tIns="47781" rIns="95562" bIns="47781" rtlCol="0"/>
          <a:lstStyle>
            <a:lvl1pPr algn="l">
              <a:defRPr sz="1300"/>
            </a:lvl1pPr>
          </a:lstStyle>
          <a:p>
            <a:endParaRPr lang="en-GB"/>
          </a:p>
        </p:txBody>
      </p:sp>
      <p:sp>
        <p:nvSpPr>
          <p:cNvPr id="3" name="Date Placeholder 2"/>
          <p:cNvSpPr>
            <a:spLocks noGrp="1"/>
          </p:cNvSpPr>
          <p:nvPr>
            <p:ph type="dt" sz="quarter" idx="1"/>
          </p:nvPr>
        </p:nvSpPr>
        <p:spPr>
          <a:xfrm>
            <a:off x="3850443" y="0"/>
            <a:ext cx="2945660" cy="498056"/>
          </a:xfrm>
          <a:prstGeom prst="rect">
            <a:avLst/>
          </a:prstGeom>
        </p:spPr>
        <p:txBody>
          <a:bodyPr vert="horz" lIns="95562" tIns="47781" rIns="95562" bIns="47781" rtlCol="0"/>
          <a:lstStyle>
            <a:lvl1pPr algn="r">
              <a:defRPr sz="1300"/>
            </a:lvl1pPr>
          </a:lstStyle>
          <a:p>
            <a:fld id="{1ED1F7E9-EE9F-4EAC-9738-25639A81C8AA}" type="datetimeFigureOut">
              <a:rPr lang="en-GB" smtClean="0"/>
              <a:t>22/03/2021</a:t>
            </a:fld>
            <a:endParaRPr lang="en-GB"/>
          </a:p>
        </p:txBody>
      </p:sp>
      <p:sp>
        <p:nvSpPr>
          <p:cNvPr id="4" name="Footer Placeholder 3"/>
          <p:cNvSpPr>
            <a:spLocks noGrp="1"/>
          </p:cNvSpPr>
          <p:nvPr>
            <p:ph type="ftr" sz="quarter" idx="2"/>
          </p:nvPr>
        </p:nvSpPr>
        <p:spPr>
          <a:xfrm>
            <a:off x="0" y="9428584"/>
            <a:ext cx="2945660" cy="498055"/>
          </a:xfrm>
          <a:prstGeom prst="rect">
            <a:avLst/>
          </a:prstGeom>
        </p:spPr>
        <p:txBody>
          <a:bodyPr vert="horz" lIns="95562" tIns="47781" rIns="95562" bIns="47781" rtlCol="0" anchor="b"/>
          <a:lstStyle>
            <a:lvl1pPr algn="l">
              <a:defRPr sz="1300"/>
            </a:lvl1pPr>
          </a:lstStyle>
          <a:p>
            <a:endParaRPr lang="en-GB"/>
          </a:p>
        </p:txBody>
      </p:sp>
      <p:sp>
        <p:nvSpPr>
          <p:cNvPr id="5" name="Slide Number Placeholder 4"/>
          <p:cNvSpPr>
            <a:spLocks noGrp="1"/>
          </p:cNvSpPr>
          <p:nvPr>
            <p:ph type="sldNum" sz="quarter" idx="3"/>
          </p:nvPr>
        </p:nvSpPr>
        <p:spPr>
          <a:xfrm>
            <a:off x="3850443" y="9428584"/>
            <a:ext cx="2945660" cy="498055"/>
          </a:xfrm>
          <a:prstGeom prst="rect">
            <a:avLst/>
          </a:prstGeom>
        </p:spPr>
        <p:txBody>
          <a:bodyPr vert="horz" lIns="95562" tIns="47781" rIns="95562" bIns="47781" rtlCol="0" anchor="b"/>
          <a:lstStyle>
            <a:lvl1pPr algn="r">
              <a:defRPr sz="1300"/>
            </a:lvl1pPr>
          </a:lstStyle>
          <a:p>
            <a:fld id="{F53ABE09-0D43-4644-A857-553AFEF2309C}" type="slidenum">
              <a:rPr lang="en-GB" smtClean="0"/>
              <a:t>‹#›</a:t>
            </a:fld>
            <a:endParaRPr lang="en-GB"/>
          </a:p>
        </p:txBody>
      </p:sp>
    </p:spTree>
    <p:extLst>
      <p:ext uri="{BB962C8B-B14F-4D97-AF65-F5344CB8AC3E}">
        <p14:creationId xmlns:p14="http://schemas.microsoft.com/office/powerpoint/2010/main" val="237109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8056"/>
          </a:xfrm>
          <a:prstGeom prst="rect">
            <a:avLst/>
          </a:prstGeom>
        </p:spPr>
        <p:txBody>
          <a:bodyPr vert="horz" lIns="95562" tIns="47781" rIns="95562" bIns="47781" rtlCol="0"/>
          <a:lstStyle>
            <a:lvl1pPr algn="l">
              <a:defRPr sz="1300"/>
            </a:lvl1pPr>
          </a:lstStyle>
          <a:p>
            <a:endParaRPr lang="en-GB"/>
          </a:p>
        </p:txBody>
      </p:sp>
      <p:sp>
        <p:nvSpPr>
          <p:cNvPr id="3" name="Date Placeholder 2"/>
          <p:cNvSpPr>
            <a:spLocks noGrp="1"/>
          </p:cNvSpPr>
          <p:nvPr>
            <p:ph type="dt" idx="1"/>
          </p:nvPr>
        </p:nvSpPr>
        <p:spPr>
          <a:xfrm>
            <a:off x="3850443" y="0"/>
            <a:ext cx="2945660" cy="498056"/>
          </a:xfrm>
          <a:prstGeom prst="rect">
            <a:avLst/>
          </a:prstGeom>
        </p:spPr>
        <p:txBody>
          <a:bodyPr vert="horz" lIns="95562" tIns="47781" rIns="95562" bIns="47781" rtlCol="0"/>
          <a:lstStyle>
            <a:lvl1pPr algn="r">
              <a:defRPr sz="1300"/>
            </a:lvl1pPr>
          </a:lstStyle>
          <a:p>
            <a:fld id="{FD9BD0DE-58B2-4BE5-9870-8E7FE93CF5D8}" type="datetimeFigureOut">
              <a:rPr lang="en-GB" smtClean="0"/>
              <a:t>22/03/2021</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62" tIns="47781" rIns="95562" bIns="47781" rtlCol="0" anchor="ctr"/>
          <a:lstStyle/>
          <a:p>
            <a:endParaRPr lang="en-GB"/>
          </a:p>
        </p:txBody>
      </p:sp>
      <p:sp>
        <p:nvSpPr>
          <p:cNvPr id="5" name="Notes Placeholder 4"/>
          <p:cNvSpPr>
            <a:spLocks noGrp="1"/>
          </p:cNvSpPr>
          <p:nvPr>
            <p:ph type="body" sz="quarter" idx="3"/>
          </p:nvPr>
        </p:nvSpPr>
        <p:spPr>
          <a:xfrm>
            <a:off x="679768" y="4777195"/>
            <a:ext cx="5438140" cy="3908613"/>
          </a:xfrm>
          <a:prstGeom prst="rect">
            <a:avLst/>
          </a:prstGeom>
        </p:spPr>
        <p:txBody>
          <a:bodyPr vert="horz" lIns="95562" tIns="47781" rIns="95562" bIns="477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60" cy="498055"/>
          </a:xfrm>
          <a:prstGeom prst="rect">
            <a:avLst/>
          </a:prstGeom>
        </p:spPr>
        <p:txBody>
          <a:bodyPr vert="horz" lIns="95562" tIns="47781" rIns="95562" bIns="47781" rtlCol="0" anchor="b"/>
          <a:lstStyle>
            <a:lvl1pPr algn="l">
              <a:defRPr sz="1300"/>
            </a:lvl1pPr>
          </a:lstStyle>
          <a:p>
            <a:endParaRPr lang="en-GB"/>
          </a:p>
        </p:txBody>
      </p:sp>
      <p:sp>
        <p:nvSpPr>
          <p:cNvPr id="7" name="Slide Number Placeholder 6"/>
          <p:cNvSpPr>
            <a:spLocks noGrp="1"/>
          </p:cNvSpPr>
          <p:nvPr>
            <p:ph type="sldNum" sz="quarter" idx="5"/>
          </p:nvPr>
        </p:nvSpPr>
        <p:spPr>
          <a:xfrm>
            <a:off x="3850443" y="9428584"/>
            <a:ext cx="2945660" cy="498055"/>
          </a:xfrm>
          <a:prstGeom prst="rect">
            <a:avLst/>
          </a:prstGeom>
        </p:spPr>
        <p:txBody>
          <a:bodyPr vert="horz" lIns="95562" tIns="47781" rIns="95562" bIns="47781" rtlCol="0" anchor="b"/>
          <a:lstStyle>
            <a:lvl1pPr algn="r">
              <a:defRPr sz="1300"/>
            </a:lvl1pPr>
          </a:lstStyle>
          <a:p>
            <a:fld id="{5D958377-8945-4A29-AA61-C5A798FE2322}" type="slidenum">
              <a:rPr lang="en-GB" smtClean="0"/>
              <a:t>‹#›</a:t>
            </a:fld>
            <a:endParaRPr lang="en-GB"/>
          </a:p>
        </p:txBody>
      </p:sp>
    </p:spTree>
    <p:extLst>
      <p:ext uri="{BB962C8B-B14F-4D97-AF65-F5344CB8AC3E}">
        <p14:creationId xmlns:p14="http://schemas.microsoft.com/office/powerpoint/2010/main" val="201257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a:solidFill>
                <a:schemeClr val="tx2"/>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D958377-8945-4A29-AA61-C5A798FE2322}" type="slidenum">
              <a:rPr lang="en-GB" smtClean="0"/>
              <a:t>1</a:t>
            </a:fld>
            <a:endParaRPr lang="en-GB"/>
          </a:p>
        </p:txBody>
      </p:sp>
    </p:spTree>
    <p:extLst>
      <p:ext uri="{BB962C8B-B14F-4D97-AF65-F5344CB8AC3E}">
        <p14:creationId xmlns:p14="http://schemas.microsoft.com/office/powerpoint/2010/main" val="111709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a:solidFill>
                <a:schemeClr val="tx2"/>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D958377-8945-4A29-AA61-C5A798FE2322}" type="slidenum">
              <a:rPr lang="en-GB" smtClean="0"/>
              <a:t>2</a:t>
            </a:fld>
            <a:endParaRPr lang="en-GB"/>
          </a:p>
        </p:txBody>
      </p:sp>
    </p:spTree>
    <p:extLst>
      <p:ext uri="{BB962C8B-B14F-4D97-AF65-F5344CB8AC3E}">
        <p14:creationId xmlns:p14="http://schemas.microsoft.com/office/powerpoint/2010/main" val="620920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a:solidFill>
                <a:schemeClr val="tx2"/>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D958377-8945-4A29-AA61-C5A798FE2322}" type="slidenum">
              <a:rPr lang="en-GB" smtClean="0"/>
              <a:t>3</a:t>
            </a:fld>
            <a:endParaRPr lang="en-GB"/>
          </a:p>
        </p:txBody>
      </p:sp>
    </p:spTree>
    <p:extLst>
      <p:ext uri="{BB962C8B-B14F-4D97-AF65-F5344CB8AC3E}">
        <p14:creationId xmlns:p14="http://schemas.microsoft.com/office/powerpoint/2010/main" val="1496313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14EAE2-2198-4D7A-9D8A-276EC651CDD7}" type="datetime1">
              <a:rPr lang="en-GB" smtClean="0"/>
              <a:t>22/03/2021</a:t>
            </a:fld>
            <a:endParaRPr lang="en-GB" dirty="0"/>
          </a:p>
        </p:txBody>
      </p:sp>
      <p:sp>
        <p:nvSpPr>
          <p:cNvPr id="5" name="Footer Placeholder 4"/>
          <p:cNvSpPr>
            <a:spLocks noGrp="1"/>
          </p:cNvSpPr>
          <p:nvPr>
            <p:ph type="ftr" sz="quarter" idx="11"/>
          </p:nvPr>
        </p:nvSpPr>
        <p:spPr/>
        <p:txBody>
          <a:bodyPr/>
          <a:lstStyle/>
          <a:p>
            <a:r>
              <a:rPr lang="en-GB" dirty="0"/>
              <a:t>Private and confidential     Presentation Title</a:t>
            </a:r>
          </a:p>
        </p:txBody>
      </p:sp>
      <p:pic>
        <p:nvPicPr>
          <p:cNvPr id="12" name="Picture 11"/>
          <p:cNvPicPr>
            <a:picLocks noChangeAspect="1"/>
          </p:cNvPicPr>
          <p:nvPr userDrawn="1"/>
        </p:nvPicPr>
        <p:blipFill>
          <a:blip r:embed="rId2"/>
          <a:stretch>
            <a:fillRect/>
          </a:stretch>
        </p:blipFill>
        <p:spPr>
          <a:xfrm>
            <a:off x="4932000" y="2453665"/>
            <a:ext cx="6354000" cy="2075589"/>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spTree>
    <p:extLst>
      <p:ext uri="{BB962C8B-B14F-4D97-AF65-F5344CB8AC3E}">
        <p14:creationId xmlns:p14="http://schemas.microsoft.com/office/powerpoint/2010/main" val="23078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18" y="566739"/>
            <a:ext cx="5087537" cy="4564061"/>
          </a:xfrm>
        </p:spPr>
        <p:txBody>
          <a:bodyPr anchor="ctr" anchorCtr="0"/>
          <a:lstStyle>
            <a:lvl1pPr marL="128588" indent="-128588">
              <a:lnSpc>
                <a:spcPct val="95000"/>
              </a:lnSpc>
              <a:spcBef>
                <a:spcPts val="0"/>
              </a:spcBef>
              <a:defRPr sz="2200">
                <a:solidFill>
                  <a:schemeClr val="accent1"/>
                </a:solidFill>
              </a:defRPr>
            </a:lvl1pPr>
            <a:lvl2pPr marL="128588" indent="-128588">
              <a:lnSpc>
                <a:spcPct val="95000"/>
              </a:lnSpc>
              <a:spcBef>
                <a:spcPts val="0"/>
              </a:spcBef>
              <a:buNone/>
              <a:defRPr sz="2200" b="0">
                <a:solidFill>
                  <a:schemeClr val="accent1"/>
                </a:solidFill>
              </a:defRPr>
            </a:lvl2pPr>
            <a:lvl3pPr marL="128588" indent="-128588">
              <a:lnSpc>
                <a:spcPct val="95000"/>
              </a:lnSpc>
              <a:spcBef>
                <a:spcPts val="0"/>
              </a:spcBef>
              <a:buNone/>
              <a:defRPr sz="2200" b="0">
                <a:solidFill>
                  <a:schemeClr val="accent1"/>
                </a:solidFill>
              </a:defRPr>
            </a:lvl3pPr>
            <a:lvl4pPr marL="128588" indent="-128588">
              <a:lnSpc>
                <a:spcPct val="95000"/>
              </a:lnSpc>
              <a:spcBef>
                <a:spcPts val="0"/>
              </a:spcBef>
              <a:buNone/>
              <a:defRPr sz="2200" b="0">
                <a:solidFill>
                  <a:schemeClr val="accent1"/>
                </a:solidFill>
              </a:defRPr>
            </a:lvl4pPr>
            <a:lvl5pPr marL="128588" indent="-128588">
              <a:lnSpc>
                <a:spcPct val="95000"/>
              </a:lnSpc>
              <a:spcBef>
                <a:spcPts val="0"/>
              </a:spcBef>
              <a:buNone/>
              <a:defRPr sz="22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6" name="Picture Placeholder 9"/>
          <p:cNvSpPr>
            <a:spLocks noGrp="1"/>
          </p:cNvSpPr>
          <p:nvPr>
            <p:ph type="pic" sz="quarter" idx="14"/>
          </p:nvPr>
        </p:nvSpPr>
        <p:spPr>
          <a:xfrm>
            <a:off x="6446714"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89017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8377" y="566739"/>
            <a:ext cx="5087537" cy="4564061"/>
          </a:xfrm>
        </p:spPr>
        <p:txBody>
          <a:bodyPr anchor="ctr" anchorCtr="0"/>
          <a:lstStyle>
            <a:lvl1pPr marL="128588" indent="-128588">
              <a:lnSpc>
                <a:spcPct val="95000"/>
              </a:lnSpc>
              <a:spcBef>
                <a:spcPts val="0"/>
              </a:spcBef>
              <a:defRPr sz="2200">
                <a:solidFill>
                  <a:schemeClr val="accent1"/>
                </a:solidFill>
              </a:defRPr>
            </a:lvl1pPr>
            <a:lvl2pPr marL="128588" indent="-128588">
              <a:lnSpc>
                <a:spcPct val="95000"/>
              </a:lnSpc>
              <a:spcBef>
                <a:spcPts val="0"/>
              </a:spcBef>
              <a:buNone/>
              <a:defRPr sz="2200" b="0">
                <a:solidFill>
                  <a:schemeClr val="accent1"/>
                </a:solidFill>
              </a:defRPr>
            </a:lvl2pPr>
            <a:lvl3pPr marL="128588" indent="-128588">
              <a:lnSpc>
                <a:spcPct val="95000"/>
              </a:lnSpc>
              <a:spcBef>
                <a:spcPts val="0"/>
              </a:spcBef>
              <a:buNone/>
              <a:defRPr sz="2200" b="0">
                <a:solidFill>
                  <a:schemeClr val="accent1"/>
                </a:solidFill>
              </a:defRPr>
            </a:lvl3pPr>
            <a:lvl4pPr marL="128588" indent="-128588">
              <a:lnSpc>
                <a:spcPct val="95000"/>
              </a:lnSpc>
              <a:spcBef>
                <a:spcPts val="0"/>
              </a:spcBef>
              <a:buNone/>
              <a:defRPr sz="2200" b="0">
                <a:solidFill>
                  <a:schemeClr val="accent1"/>
                </a:solidFill>
              </a:defRPr>
            </a:lvl4pPr>
            <a:lvl5pPr marL="128588" indent="-128588">
              <a:lnSpc>
                <a:spcPct val="95000"/>
              </a:lnSpc>
              <a:spcBef>
                <a:spcPts val="0"/>
              </a:spcBef>
              <a:buNone/>
              <a:defRPr sz="22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3"/>
          </p:nvPr>
        </p:nvSpPr>
        <p:spPr>
          <a:xfrm>
            <a:off x="-12879"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648884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1" y="-2382"/>
            <a:ext cx="11745914" cy="5781431"/>
          </a:xfrm>
          <a:custGeom>
            <a:avLst/>
            <a:gdLst>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1397894 w 11745914"/>
              <a:gd name="connsiteY8"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483623 w 11831643"/>
              <a:gd name="connsiteY0" fmla="*/ 86592 h 5846592"/>
              <a:gd name="connsiteX1" fmla="*/ 11831643 w 11831643"/>
              <a:gd name="connsiteY1" fmla="*/ 86592 h 5846592"/>
              <a:gd name="connsiteX2" fmla="*/ 11831643 w 11831643"/>
              <a:gd name="connsiteY2" fmla="*/ 86592 h 5846592"/>
              <a:gd name="connsiteX3" fmla="*/ 11831643 w 11831643"/>
              <a:gd name="connsiteY3" fmla="*/ 4448698 h 5846592"/>
              <a:gd name="connsiteX4" fmla="*/ 10433749 w 11831643"/>
              <a:gd name="connsiteY4" fmla="*/ 5846592 h 5846592"/>
              <a:gd name="connsiteX5" fmla="*/ 85729 w 11831643"/>
              <a:gd name="connsiteY5" fmla="*/ 5846592 h 5846592"/>
              <a:gd name="connsiteX6" fmla="*/ 85729 w 11831643"/>
              <a:gd name="connsiteY6" fmla="*/ 5846592 h 5846592"/>
              <a:gd name="connsiteX7" fmla="*/ 85729 w 11831643"/>
              <a:gd name="connsiteY7" fmla="*/ 1484486 h 5846592"/>
              <a:gd name="connsiteX8" fmla="*/ 90493 w 11831643"/>
              <a:gd name="connsiteY8" fmla="*/ 91355 h 5846592"/>
              <a:gd name="connsiteX9" fmla="*/ 1483623 w 11831643"/>
              <a:gd name="connsiteY9" fmla="*/ 86592 h 5846592"/>
              <a:gd name="connsiteX0" fmla="*/ 1483623 w 11831643"/>
              <a:gd name="connsiteY0" fmla="*/ 0 h 5760000"/>
              <a:gd name="connsiteX1" fmla="*/ 11831643 w 11831643"/>
              <a:gd name="connsiteY1" fmla="*/ 0 h 5760000"/>
              <a:gd name="connsiteX2" fmla="*/ 11831643 w 11831643"/>
              <a:gd name="connsiteY2" fmla="*/ 0 h 5760000"/>
              <a:gd name="connsiteX3" fmla="*/ 11831643 w 11831643"/>
              <a:gd name="connsiteY3" fmla="*/ 4362106 h 5760000"/>
              <a:gd name="connsiteX4" fmla="*/ 10433749 w 11831643"/>
              <a:gd name="connsiteY4" fmla="*/ 5760000 h 5760000"/>
              <a:gd name="connsiteX5" fmla="*/ 85729 w 11831643"/>
              <a:gd name="connsiteY5" fmla="*/ 5760000 h 5760000"/>
              <a:gd name="connsiteX6" fmla="*/ 85729 w 11831643"/>
              <a:gd name="connsiteY6" fmla="*/ 5760000 h 5760000"/>
              <a:gd name="connsiteX7" fmla="*/ 85729 w 11831643"/>
              <a:gd name="connsiteY7" fmla="*/ 1397894 h 5760000"/>
              <a:gd name="connsiteX8" fmla="*/ 90493 w 11831643"/>
              <a:gd name="connsiteY8" fmla="*/ 4763 h 5760000"/>
              <a:gd name="connsiteX9" fmla="*/ 1483623 w 11831643"/>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764 w 11745914"/>
              <a:gd name="connsiteY8" fmla="*/ 4763 h 5760000"/>
              <a:gd name="connsiteX9" fmla="*/ 1397894 w 11745914"/>
              <a:gd name="connsiteY9" fmla="*/ 0 h 5760000"/>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436448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244043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14" h="5781431">
                <a:moveTo>
                  <a:pt x="1397894" y="2381"/>
                </a:moveTo>
                <a:lnTo>
                  <a:pt x="11745914" y="2381"/>
                </a:lnTo>
                <a:lnTo>
                  <a:pt x="11745914" y="2381"/>
                </a:lnTo>
                <a:lnTo>
                  <a:pt x="11745914" y="2440437"/>
                </a:lnTo>
                <a:cubicBezTo>
                  <a:pt x="11745914" y="3212473"/>
                  <a:pt x="10529506" y="5781431"/>
                  <a:pt x="7795320" y="5781431"/>
                </a:cubicBezTo>
                <a:lnTo>
                  <a:pt x="0" y="5762381"/>
                </a:lnTo>
                <a:lnTo>
                  <a:pt x="0" y="5762381"/>
                </a:lnTo>
                <a:lnTo>
                  <a:pt x="0" y="1400275"/>
                </a:lnTo>
                <a:lnTo>
                  <a:pt x="2382" y="0"/>
                </a:lnTo>
                <a:lnTo>
                  <a:pt x="1397894" y="2381"/>
                </a:lnTo>
                <a:close/>
              </a:path>
            </a:pathLst>
          </a:custGeom>
        </p:spPr>
        <p:txBody>
          <a:bodyPr/>
          <a:lstStyle/>
          <a:p>
            <a:r>
              <a:rPr lang="en-US"/>
              <a:t>Drag picture to placeholder or click icon to add</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2681657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Title, Text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725"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6181725" y="528034"/>
            <a:ext cx="5564188"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10" name="Picture Placeholder 9"/>
          <p:cNvSpPr>
            <a:spLocks noGrp="1"/>
          </p:cNvSpPr>
          <p:nvPr>
            <p:ph type="pic" sz="quarter" idx="12"/>
          </p:nvPr>
        </p:nvSpPr>
        <p:spPr>
          <a:xfrm>
            <a:off x="463550" y="566738"/>
            <a:ext cx="5113338"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17799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Image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550"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74662" y="528034"/>
            <a:ext cx="5564188"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10" name="Picture Placeholder 9"/>
          <p:cNvSpPr>
            <a:spLocks noGrp="1"/>
          </p:cNvSpPr>
          <p:nvPr>
            <p:ph type="pic" sz="quarter" idx="12"/>
          </p:nvPr>
        </p:nvSpPr>
        <p:spPr>
          <a:xfrm>
            <a:off x="6632575" y="566738"/>
            <a:ext cx="5113338"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842419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ECF0F7"/>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28CFCA-65E9-43EF-AF23-108526AA93F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92" r="1951"/>
          <a:stretch/>
        </p:blipFill>
        <p:spPr>
          <a:xfrm>
            <a:off x="1" y="-2"/>
            <a:ext cx="12192000" cy="6858001"/>
          </a:xfrm>
          <a:prstGeom prst="rect">
            <a:avLst/>
          </a:prstGeom>
        </p:spPr>
      </p:pic>
      <p:pic>
        <p:nvPicPr>
          <p:cNvPr id="8" name="Picture 7" descr="A picture containing drawing, light&#10;&#10;Description automatically generated">
            <a:extLst>
              <a:ext uri="{FF2B5EF4-FFF2-40B4-BE49-F238E27FC236}">
                <a16:creationId xmlns:a16="http://schemas.microsoft.com/office/drawing/2014/main" id="{27AFAB05-613F-4D58-9F2D-339F3D3EC09B}"/>
              </a:ext>
            </a:extLst>
          </p:cNvPr>
          <p:cNvPicPr>
            <a:picLocks noChangeAspect="1"/>
          </p:cNvPicPr>
          <p:nvPr userDrawn="1"/>
        </p:nvPicPr>
        <p:blipFill>
          <a:blip r:embed="rId3"/>
          <a:stretch>
            <a:fillRect/>
          </a:stretch>
        </p:blipFill>
        <p:spPr>
          <a:xfrm>
            <a:off x="10040112" y="5989320"/>
            <a:ext cx="1788224" cy="576072"/>
          </a:xfrm>
          <a:prstGeom prst="rect">
            <a:avLst/>
          </a:prstGeom>
        </p:spPr>
      </p:pic>
      <p:sp>
        <p:nvSpPr>
          <p:cNvPr id="2" name="Title 1"/>
          <p:cNvSpPr>
            <a:spLocks noGrp="1"/>
          </p:cNvSpPr>
          <p:nvPr>
            <p:ph type="title"/>
          </p:nvPr>
        </p:nvSpPr>
        <p:spPr>
          <a:xfrm>
            <a:off x="467999" y="2661139"/>
            <a:ext cx="9366564" cy="914400"/>
          </a:xfrm>
        </p:spPr>
        <p:txBody>
          <a:bodyPr/>
          <a:lstStyle>
            <a:lvl1pPr>
              <a:defRPr sz="5100" b="1">
                <a:solidFill>
                  <a:schemeClr val="bg1"/>
                </a:solidFill>
              </a:defRPr>
            </a:lvl1pPr>
          </a:lstStyle>
          <a:p>
            <a:r>
              <a:rPr lang="en-US" dirty="0"/>
              <a:t>Click to edit Master title style</a:t>
            </a:r>
            <a:endParaRPr lang="en-GB" dirty="0"/>
          </a:p>
        </p:txBody>
      </p:sp>
      <p:sp>
        <p:nvSpPr>
          <p:cNvPr id="4" name="Date Placeholder 3"/>
          <p:cNvSpPr>
            <a:spLocks noGrp="1"/>
          </p:cNvSpPr>
          <p:nvPr>
            <p:ph type="dt" sz="half" idx="10"/>
          </p:nvPr>
        </p:nvSpPr>
        <p:spPr>
          <a:xfrm>
            <a:off x="1494191" y="6405118"/>
            <a:ext cx="720000" cy="216000"/>
          </a:xfrm>
        </p:spPr>
        <p:txBody>
          <a:bodyPr/>
          <a:lstStyle>
            <a:lvl1pPr>
              <a:defRPr>
                <a:solidFill>
                  <a:schemeClr val="bg1"/>
                </a:solidFill>
              </a:defRPr>
            </a:lvl1pPr>
          </a:lstStyle>
          <a:p>
            <a:fld id="{EBC41589-D1C4-4BDC-AA48-3EF7E766A328}" type="datetime1">
              <a:rPr lang="en-GB" smtClean="0"/>
              <a:pPr/>
              <a:t>22/03/2021</a:t>
            </a:fld>
            <a:endParaRPr lang="en-GB"/>
          </a:p>
        </p:txBody>
      </p:sp>
      <p:sp>
        <p:nvSpPr>
          <p:cNvPr id="5" name="Footer Placeholder 4"/>
          <p:cNvSpPr>
            <a:spLocks noGrp="1"/>
          </p:cNvSpPr>
          <p:nvPr>
            <p:ph type="ftr" sz="quarter" idx="11"/>
          </p:nvPr>
        </p:nvSpPr>
        <p:spPr>
          <a:xfrm>
            <a:off x="2240811" y="6405118"/>
            <a:ext cx="6114625" cy="216000"/>
          </a:xfrm>
        </p:spPr>
        <p:txBody>
          <a:bodyPr/>
          <a:lstStyle>
            <a:lvl1pPr>
              <a:defRPr>
                <a:solidFill>
                  <a:schemeClr val="bg1"/>
                </a:solidFill>
              </a:defRPr>
            </a:lvl1pPr>
          </a:lstStyle>
          <a:p>
            <a:r>
              <a:rPr lang="en-GB"/>
              <a:t>Private and confidential     Presentation Title</a:t>
            </a:r>
          </a:p>
        </p:txBody>
      </p:sp>
      <p:sp>
        <p:nvSpPr>
          <p:cNvPr id="9" name="TextBox 8">
            <a:extLst>
              <a:ext uri="{FF2B5EF4-FFF2-40B4-BE49-F238E27FC236}">
                <a16:creationId xmlns:a16="http://schemas.microsoft.com/office/drawing/2014/main" id="{DA451924-4D22-4A24-8A27-1799D790EB2B}"/>
              </a:ext>
            </a:extLst>
          </p:cNvPr>
          <p:cNvSpPr txBox="1"/>
          <p:nvPr userDrawn="1"/>
        </p:nvSpPr>
        <p:spPr>
          <a:xfrm>
            <a:off x="463550" y="6405118"/>
            <a:ext cx="1905000" cy="216000"/>
          </a:xfrm>
          <a:prstGeom prst="rect">
            <a:avLst/>
          </a:prstGeom>
          <a:noFill/>
        </p:spPr>
        <p:txBody>
          <a:bodyPr wrap="square" lIns="0" tIns="0" rIns="0" bIns="0" numCol="1" spcCol="151200" rtlCol="0">
            <a:noAutofit/>
          </a:bodyPr>
          <a:lstStyle/>
          <a:p>
            <a:fld id="{EF540DAE-C9AD-4AB7-834A-30F15928ADCF}" type="slidenum">
              <a:rPr lang="en-GB" sz="1000" smtClean="0">
                <a:solidFill>
                  <a:schemeClr val="bg1"/>
                </a:solidFill>
              </a:rPr>
              <a:pPr/>
              <a:t>‹#›</a:t>
            </a:fld>
            <a:r>
              <a:rPr lang="en-GB" sz="1000" dirty="0">
                <a:solidFill>
                  <a:schemeClr val="bg1"/>
                </a:solidFill>
              </a:rPr>
              <a:t>    </a:t>
            </a:r>
            <a:r>
              <a:rPr lang="en-GB" sz="1000" baseline="0" dirty="0">
                <a:solidFill>
                  <a:schemeClr val="bg1"/>
                </a:solidFill>
              </a:rPr>
              <a:t> </a:t>
            </a:r>
            <a:r>
              <a:rPr lang="en-GB" sz="1000" dirty="0">
                <a:solidFill>
                  <a:schemeClr val="bg1"/>
                </a:solidFill>
              </a:rPr>
              <a:t>© Experian</a:t>
            </a:r>
          </a:p>
        </p:txBody>
      </p:sp>
      <p:sp>
        <p:nvSpPr>
          <p:cNvPr id="10" name="Text Placeholder 6">
            <a:extLst>
              <a:ext uri="{FF2B5EF4-FFF2-40B4-BE49-F238E27FC236}">
                <a16:creationId xmlns:a16="http://schemas.microsoft.com/office/drawing/2014/main" id="{59E491AF-BAF3-47EB-A908-60D2ADAE5D2B}"/>
              </a:ext>
            </a:extLst>
          </p:cNvPr>
          <p:cNvSpPr>
            <a:spLocks noGrp="1"/>
          </p:cNvSpPr>
          <p:nvPr>
            <p:ph type="body" sz="quarter" idx="20" hasCustomPrompt="1"/>
          </p:nvPr>
        </p:nvSpPr>
        <p:spPr>
          <a:xfrm>
            <a:off x="457200" y="3657600"/>
            <a:ext cx="8385858" cy="742208"/>
          </a:xfrm>
        </p:spPr>
        <p:txBody>
          <a:bodyPr>
            <a:normAutofit/>
          </a:bodyPr>
          <a:lstStyle>
            <a:lvl1pPr marL="0" indent="0">
              <a:buFontTx/>
              <a:buNone/>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r>
              <a:rPr lang="en-US" sz="1800" dirty="0"/>
              <a:t>Subtitle can go here in 18pt</a:t>
            </a:r>
          </a:p>
        </p:txBody>
      </p:sp>
    </p:spTree>
    <p:extLst>
      <p:ext uri="{BB962C8B-B14F-4D97-AF65-F5344CB8AC3E}">
        <p14:creationId xmlns:p14="http://schemas.microsoft.com/office/powerpoint/2010/main" val="2396193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12B4AD11-B37F-49CE-A271-259CFDDDB0BC}" type="datetime1">
              <a:rPr lang="en-GB" smtClean="0"/>
              <a:t>22/03/2021</a:t>
            </a:fld>
            <a:endParaRPr lang="en-GB"/>
          </a:p>
        </p:txBody>
      </p:sp>
      <p:sp>
        <p:nvSpPr>
          <p:cNvPr id="4" name="Footer Placeholder 3"/>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396198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6D4E0-F9DB-4A14-89F2-854CF7BC37F7}" type="datetime1">
              <a:rPr lang="en-GB" smtClean="0"/>
              <a:t>22/03/2021</a:t>
            </a:fld>
            <a:endParaRPr lang="en-GB"/>
          </a:p>
        </p:txBody>
      </p:sp>
      <p:sp>
        <p:nvSpPr>
          <p:cNvPr id="3" name="Footer Placeholder 2"/>
          <p:cNvSpPr>
            <a:spLocks noGrp="1"/>
          </p:cNvSpPr>
          <p:nvPr>
            <p:ph type="ftr" sz="quarter" idx="11"/>
          </p:nvPr>
        </p:nvSpPr>
        <p:spPr/>
        <p:txBody>
          <a:bodyPr/>
          <a:lstStyle/>
          <a:p>
            <a:r>
              <a:rPr lang="en-GB"/>
              <a:t>Private and confidential     Presentation Title</a:t>
            </a:r>
            <a:endParaRPr lang="en-GB" dirty="0"/>
          </a:p>
        </p:txBody>
      </p:sp>
    </p:spTree>
    <p:extLst>
      <p:ext uri="{BB962C8B-B14F-4D97-AF65-F5344CB8AC3E}">
        <p14:creationId xmlns:p14="http://schemas.microsoft.com/office/powerpoint/2010/main" val="148552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raspberry backgroun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7DB71D7-F049-4A40-B4DA-9495497175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
            <a:ext cx="12205844" cy="6858001"/>
          </a:xfrm>
          <a:prstGeom prst="rect">
            <a:avLst/>
          </a:prstGeom>
        </p:spPr>
      </p:pic>
      <p:sp>
        <p:nvSpPr>
          <p:cNvPr id="7" name="Footer Placeholder 6">
            <a:extLst>
              <a:ext uri="{FF2B5EF4-FFF2-40B4-BE49-F238E27FC236}">
                <a16:creationId xmlns:a16="http://schemas.microsoft.com/office/drawing/2014/main" id="{6293381D-8EF8-C145-B2C7-528E878A4F81}"/>
              </a:ext>
            </a:extLst>
          </p:cNvPr>
          <p:cNvSpPr>
            <a:spLocks noGrp="1"/>
          </p:cNvSpPr>
          <p:nvPr>
            <p:ph type="ftr" sz="quarter" idx="10"/>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Experian [Public. Confidential. Internal. Restricted. – please choose the appropriate category].</a:t>
            </a:r>
            <a:endParaRPr kumimoji="0" lang="en-US" sz="6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Title 7">
            <a:extLst>
              <a:ext uri="{FF2B5EF4-FFF2-40B4-BE49-F238E27FC236}">
                <a16:creationId xmlns:a16="http://schemas.microsoft.com/office/drawing/2014/main" id="{498EBF0E-B0EC-F14C-B262-99A122ED50DD}"/>
              </a:ext>
            </a:extLst>
          </p:cNvPr>
          <p:cNvSpPr>
            <a:spLocks noGrp="1"/>
          </p:cNvSpPr>
          <p:nvPr>
            <p:ph type="title" hasCustomPrompt="1"/>
          </p:nvPr>
        </p:nvSpPr>
        <p:spPr/>
        <p:txBody>
          <a:bodyPr/>
          <a:lstStyle>
            <a:lvl1pPr>
              <a:defRPr>
                <a:solidFill>
                  <a:schemeClr val="bg1"/>
                </a:solidFill>
              </a:defRPr>
            </a:lvl1pPr>
          </a:lstStyle>
          <a:p>
            <a:r>
              <a:rPr lang="en-US" dirty="0"/>
              <a:t>Presentation Title</a:t>
            </a:r>
          </a:p>
        </p:txBody>
      </p:sp>
      <p:sp>
        <p:nvSpPr>
          <p:cNvPr id="10" name="Text Placeholder 3">
            <a:extLst>
              <a:ext uri="{FF2B5EF4-FFF2-40B4-BE49-F238E27FC236}">
                <a16:creationId xmlns:a16="http://schemas.microsoft.com/office/drawing/2014/main" id="{84BA7778-668B-AF40-BCA4-FDC31F27B2D2}"/>
              </a:ext>
            </a:extLst>
          </p:cNvPr>
          <p:cNvSpPr>
            <a:spLocks noGrp="1"/>
          </p:cNvSpPr>
          <p:nvPr>
            <p:ph type="body" sz="quarter" idx="11" hasCustomPrompt="1"/>
          </p:nvPr>
        </p:nvSpPr>
        <p:spPr>
          <a:xfrm>
            <a:off x="457200" y="4572001"/>
            <a:ext cx="10627895" cy="866274"/>
          </a:xfrm>
        </p:spPr>
        <p:txBody>
          <a:bodyPr/>
          <a:lstStyle>
            <a:lvl1pPr marL="0" marR="0" indent="0" algn="l" defTabSz="914400" rtl="0" eaLnBrk="1" fontAlgn="auto" latinLnBrk="0" hangingPunct="1">
              <a:lnSpc>
                <a:spcPct val="90000"/>
              </a:lnSpc>
              <a:spcBef>
                <a:spcPts val="1000"/>
              </a:spcBef>
              <a:spcAft>
                <a:spcPts val="0"/>
              </a:spcAft>
              <a:buClrTx/>
              <a:buSzTx/>
              <a:buFontTx/>
              <a:buNone/>
              <a:tabLst/>
              <a:defRPr>
                <a:solidFill>
                  <a:schemeClr val="bg1"/>
                </a:solidFill>
              </a:defRPr>
            </a:lvl1pPr>
          </a:lstStyle>
          <a:p>
            <a:r>
              <a:rPr lang="en-US" sz="1800" dirty="0"/>
              <a:t>Subtitle can go here / Presented by Name of Presenter</a:t>
            </a:r>
            <a:br>
              <a:rPr lang="en-US" sz="1800" dirty="0"/>
            </a:br>
            <a:r>
              <a:rPr lang="en-US" sz="1800" dirty="0"/>
              <a:t>Day / Month / Year</a:t>
            </a:r>
          </a:p>
        </p:txBody>
      </p:sp>
      <p:pic>
        <p:nvPicPr>
          <p:cNvPr id="11" name="Picture 10" descr="A picture containing drawing, light&#10;&#10;Description automatically generated">
            <a:extLst>
              <a:ext uri="{FF2B5EF4-FFF2-40B4-BE49-F238E27FC236}">
                <a16:creationId xmlns:a16="http://schemas.microsoft.com/office/drawing/2014/main" id="{91B74763-1B46-C547-8DBE-02DD4B71CFA0}"/>
              </a:ext>
            </a:extLst>
          </p:cNvPr>
          <p:cNvPicPr>
            <a:picLocks noChangeAspect="1"/>
          </p:cNvPicPr>
          <p:nvPr userDrawn="1"/>
        </p:nvPicPr>
        <p:blipFill>
          <a:blip r:embed="rId3"/>
          <a:stretch>
            <a:fillRect/>
          </a:stretch>
        </p:blipFill>
        <p:spPr>
          <a:xfrm>
            <a:off x="457200" y="1828800"/>
            <a:ext cx="1788224" cy="576072"/>
          </a:xfrm>
          <a:prstGeom prst="rect">
            <a:avLst/>
          </a:prstGeom>
        </p:spPr>
      </p:pic>
    </p:spTree>
    <p:extLst>
      <p:ext uri="{BB962C8B-B14F-4D97-AF65-F5344CB8AC3E}">
        <p14:creationId xmlns:p14="http://schemas.microsoft.com/office/powerpoint/2010/main" val="394376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Background Image Fi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0" y="1584102"/>
            <a:ext cx="9366563" cy="759854"/>
          </a:xfrm>
        </p:spPr>
        <p:txBody>
          <a:bodyPr anchor="t" anchorCtr="0"/>
          <a:lstStyle>
            <a:lvl1pPr algn="l">
              <a:lnSpc>
                <a:spcPct val="90000"/>
              </a:lnSpc>
              <a:defRPr sz="4000"/>
            </a:lvl1pPr>
          </a:lstStyle>
          <a:p>
            <a:r>
              <a:rPr lang="en-US"/>
              <a:t>Click to edit Master title style</a:t>
            </a:r>
            <a:endParaRPr lang="en-GB" dirty="0"/>
          </a:p>
        </p:txBody>
      </p:sp>
      <p:sp>
        <p:nvSpPr>
          <p:cNvPr id="3" name="Subtitle 2"/>
          <p:cNvSpPr>
            <a:spLocks noGrp="1"/>
          </p:cNvSpPr>
          <p:nvPr>
            <p:ph type="subTitle" idx="1"/>
          </p:nvPr>
        </p:nvSpPr>
        <p:spPr>
          <a:xfrm>
            <a:off x="468000" y="2640169"/>
            <a:ext cx="9366563" cy="2340000"/>
          </a:xfrm>
        </p:spPr>
        <p:txBody>
          <a:bodyPr anchor="t" anchorCtr="0"/>
          <a:lstStyle>
            <a:lvl1pPr marL="0" indent="0" algn="l">
              <a:spcBef>
                <a:spcPts val="0"/>
              </a:spcBef>
              <a:buNone/>
              <a:defRPr sz="1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1214EAE2-2198-4D7A-9D8A-276EC651CDD7}" type="datetime1">
              <a:rPr lang="en-GB" smtClean="0"/>
              <a:t>22/03/2021</a:t>
            </a:fld>
            <a:endParaRPr lang="en-GB" dirty="0"/>
          </a:p>
        </p:txBody>
      </p:sp>
      <p:sp>
        <p:nvSpPr>
          <p:cNvPr id="5" name="Footer Placeholder 4"/>
          <p:cNvSpPr>
            <a:spLocks noGrp="1"/>
          </p:cNvSpPr>
          <p:nvPr>
            <p:ph type="ftr" sz="quarter" idx="11"/>
          </p:nvPr>
        </p:nvSpPr>
        <p:spPr/>
        <p:txBody>
          <a:bodyPr/>
          <a:lstStyle/>
          <a:p>
            <a:r>
              <a:rPr lang="en-GB" dirty="0"/>
              <a:t>Private and confidential     Presentation Title</a:t>
            </a: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pic>
        <p:nvPicPr>
          <p:cNvPr id="9" name="Picture 8"/>
          <p:cNvPicPr>
            <a:picLocks noChangeAspect="1"/>
          </p:cNvPicPr>
          <p:nvPr userDrawn="1"/>
        </p:nvPicPr>
        <p:blipFill>
          <a:blip r:embed="rId4"/>
          <a:stretch>
            <a:fillRect/>
          </a:stretch>
        </p:blipFill>
        <p:spPr>
          <a:xfrm>
            <a:off x="9411479" y="5731492"/>
            <a:ext cx="2475722" cy="808716"/>
          </a:xfrm>
          <a:prstGeom prst="rect">
            <a:avLst/>
          </a:prstGeom>
        </p:spPr>
      </p:pic>
    </p:spTree>
    <p:extLst>
      <p:ext uri="{BB962C8B-B14F-4D97-AF65-F5344CB8AC3E}">
        <p14:creationId xmlns:p14="http://schemas.microsoft.com/office/powerpoint/2010/main" val="318491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0" y="1584102"/>
            <a:ext cx="9366563" cy="759854"/>
          </a:xfrm>
        </p:spPr>
        <p:txBody>
          <a:bodyPr anchor="t" anchorCtr="0"/>
          <a:lstStyle>
            <a:lvl1pPr algn="l">
              <a:lnSpc>
                <a:spcPct val="90000"/>
              </a:lnSpc>
              <a:defRPr sz="4000"/>
            </a:lvl1pPr>
          </a:lstStyle>
          <a:p>
            <a:r>
              <a:rPr lang="en-US"/>
              <a:t>Click to edit Master title style</a:t>
            </a:r>
            <a:endParaRPr lang="en-GB" dirty="0"/>
          </a:p>
        </p:txBody>
      </p:sp>
      <p:sp>
        <p:nvSpPr>
          <p:cNvPr id="3" name="Subtitle 2"/>
          <p:cNvSpPr>
            <a:spLocks noGrp="1"/>
          </p:cNvSpPr>
          <p:nvPr>
            <p:ph type="subTitle" idx="1"/>
          </p:nvPr>
        </p:nvSpPr>
        <p:spPr>
          <a:xfrm>
            <a:off x="468000" y="2640169"/>
            <a:ext cx="9366563" cy="2340000"/>
          </a:xfrm>
        </p:spPr>
        <p:txBody>
          <a:bodyPr anchor="t" anchorCtr="0"/>
          <a:lstStyle>
            <a:lvl1pPr marL="0" indent="0" algn="l">
              <a:spcBef>
                <a:spcPts val="0"/>
              </a:spcBef>
              <a:buNone/>
              <a:defRPr sz="1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1214EAE2-2198-4D7A-9D8A-276EC651CDD7}" type="datetime1">
              <a:rPr lang="en-GB" smtClean="0"/>
              <a:t>22/03/2021</a:t>
            </a:fld>
            <a:endParaRPr lang="en-GB" dirty="0"/>
          </a:p>
        </p:txBody>
      </p:sp>
      <p:sp>
        <p:nvSpPr>
          <p:cNvPr id="5" name="Footer Placeholder 4"/>
          <p:cNvSpPr>
            <a:spLocks noGrp="1"/>
          </p:cNvSpPr>
          <p:nvPr>
            <p:ph type="ftr" sz="quarter" idx="11"/>
          </p:nvPr>
        </p:nvSpPr>
        <p:spPr/>
        <p:txBody>
          <a:bodyPr/>
          <a:lstStyle/>
          <a:p>
            <a:r>
              <a:rPr lang="en-GB" dirty="0"/>
              <a:t>Private and confidential     Presentation Title</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pic>
        <p:nvPicPr>
          <p:cNvPr id="8" name="Picture 7"/>
          <p:cNvPicPr>
            <a:picLocks noChangeAspect="1"/>
          </p:cNvPicPr>
          <p:nvPr userDrawn="1"/>
        </p:nvPicPr>
        <p:blipFill>
          <a:blip r:embed="rId3"/>
          <a:stretch>
            <a:fillRect/>
          </a:stretch>
        </p:blipFill>
        <p:spPr>
          <a:xfrm>
            <a:off x="9411479" y="5731492"/>
            <a:ext cx="2475722" cy="808716"/>
          </a:xfrm>
          <a:prstGeom prst="rect">
            <a:avLst/>
          </a:prstGeom>
        </p:spPr>
      </p:pic>
    </p:spTree>
    <p:extLst>
      <p:ext uri="{BB962C8B-B14F-4D97-AF65-F5344CB8AC3E}">
        <p14:creationId xmlns:p14="http://schemas.microsoft.com/office/powerpoint/2010/main" val="251443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CF0F7"/>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638800"/>
            <a:ext cx="8428351" cy="2726875"/>
          </a:xfrm>
        </p:spPr>
        <p:txBody>
          <a:bodyPr/>
          <a:lstStyle>
            <a:lvl1pPr marL="269875" indent="-269875">
              <a:spcBef>
                <a:spcPts val="1600"/>
              </a:spcBef>
              <a:buFont typeface="+mj-lt"/>
              <a:buAutoNum type="arabicPeriod"/>
              <a:defRPr sz="1700" b="0"/>
            </a:lvl1pPr>
            <a:lvl2pPr marL="269875" indent="0">
              <a:buNone/>
              <a:defRPr sz="1700" b="0"/>
            </a:lvl2pPr>
            <a:lvl3pPr marL="269875" indent="0">
              <a:buNone/>
              <a:defRPr sz="1700" b="0"/>
            </a:lvl3pPr>
            <a:lvl4pPr marL="269875" indent="0">
              <a:buNone/>
              <a:defRPr sz="1700" b="0"/>
            </a:lvl4pPr>
            <a:lvl5pPr marL="269875" indent="0">
              <a:buNone/>
              <a:defRPr sz="17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7999" y="1584000"/>
            <a:ext cx="9366564" cy="1007678"/>
          </a:xfrm>
        </p:spPr>
        <p:txBody>
          <a:bodyPr/>
          <a:lstStyle>
            <a:lvl1pPr>
              <a:defRPr sz="4000"/>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spTree>
    <p:extLst>
      <p:ext uri="{BB962C8B-B14F-4D97-AF65-F5344CB8AC3E}">
        <p14:creationId xmlns:p14="http://schemas.microsoft.com/office/powerpoint/2010/main" val="162258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84283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sz="320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6" name="Picture 5" descr="A close up of a logo&#10;&#10;Description automatically generated">
            <a:extLst>
              <a:ext uri="{FF2B5EF4-FFF2-40B4-BE49-F238E27FC236}">
                <a16:creationId xmlns:a16="http://schemas.microsoft.com/office/drawing/2014/main" id="{543CA034-C2FF-412A-AE0E-0BF0830569B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002379" y="0"/>
            <a:ext cx="5189622" cy="4282445"/>
          </a:xfrm>
          <a:prstGeom prst="rect">
            <a:avLst/>
          </a:prstGeom>
        </p:spPr>
      </p:pic>
    </p:spTree>
    <p:extLst>
      <p:ext uri="{BB962C8B-B14F-4D97-AF65-F5344CB8AC3E}">
        <p14:creationId xmlns:p14="http://schemas.microsoft.com/office/powerpoint/2010/main" val="416485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84283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sz="320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349971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400000"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6" name="Content Placeholder 2"/>
          <p:cNvSpPr>
            <a:spLocks noGrp="1"/>
          </p:cNvSpPr>
          <p:nvPr>
            <p:ph idx="12"/>
          </p:nvPr>
        </p:nvSpPr>
        <p:spPr>
          <a:xfrm>
            <a:off x="6181726"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05547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7999" y="528034"/>
            <a:ext cx="5570851"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8" name="Picture Placeholder 9"/>
          <p:cNvSpPr>
            <a:spLocks noGrp="1"/>
          </p:cNvSpPr>
          <p:nvPr>
            <p:ph type="pic" sz="quarter" idx="14"/>
          </p:nvPr>
        </p:nvSpPr>
        <p:spPr>
          <a:xfrm>
            <a:off x="6446714"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07563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Title,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5062"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6175061" y="528034"/>
            <a:ext cx="5570851"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22/03/2021</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3"/>
          </p:nvPr>
        </p:nvSpPr>
        <p:spPr>
          <a:xfrm>
            <a:off x="-12879"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36679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999" y="528034"/>
            <a:ext cx="11257200" cy="1007678"/>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67999" y="2022475"/>
            <a:ext cx="11257200" cy="360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1494191" y="6405118"/>
            <a:ext cx="720000" cy="216000"/>
          </a:xfrm>
          <a:prstGeom prst="rect">
            <a:avLst/>
          </a:prstGeom>
        </p:spPr>
        <p:txBody>
          <a:bodyPr vert="horz" lIns="0" tIns="0" rIns="0" bIns="0" rtlCol="0" anchor="t" anchorCtr="0">
            <a:noAutofit/>
          </a:bodyPr>
          <a:lstStyle>
            <a:lvl1pPr algn="l">
              <a:defRPr sz="1000">
                <a:solidFill>
                  <a:schemeClr val="accent1"/>
                </a:solidFill>
              </a:defRPr>
            </a:lvl1pPr>
          </a:lstStyle>
          <a:p>
            <a:fld id="{DF0D99DE-1A57-4F94-BF2E-C9E87366E124}" type="datetime1">
              <a:rPr lang="en-GB" smtClean="0"/>
              <a:pPr/>
              <a:t>22/03/2021</a:t>
            </a:fld>
            <a:endParaRPr lang="en-GB" dirty="0"/>
          </a:p>
        </p:txBody>
      </p:sp>
      <p:sp>
        <p:nvSpPr>
          <p:cNvPr id="5" name="Footer Placeholder 4"/>
          <p:cNvSpPr>
            <a:spLocks noGrp="1"/>
          </p:cNvSpPr>
          <p:nvPr>
            <p:ph type="ftr" sz="quarter" idx="3"/>
          </p:nvPr>
        </p:nvSpPr>
        <p:spPr>
          <a:xfrm>
            <a:off x="2240811" y="6405118"/>
            <a:ext cx="6114625" cy="216000"/>
          </a:xfrm>
          <a:prstGeom prst="rect">
            <a:avLst/>
          </a:prstGeom>
        </p:spPr>
        <p:txBody>
          <a:bodyPr vert="horz" lIns="0" tIns="0" rIns="0" bIns="0" rtlCol="0" anchor="t" anchorCtr="0">
            <a:noAutofit/>
          </a:bodyPr>
          <a:lstStyle>
            <a:lvl1pPr algn="l">
              <a:defRPr sz="1000">
                <a:solidFill>
                  <a:schemeClr val="accent1"/>
                </a:solidFill>
              </a:defRPr>
            </a:lvl1pPr>
          </a:lstStyle>
          <a:p>
            <a:r>
              <a:rPr lang="en-GB" dirty="0"/>
              <a:t>Private and confidential     Presentation Title</a:t>
            </a:r>
          </a:p>
        </p:txBody>
      </p:sp>
      <p:sp>
        <p:nvSpPr>
          <p:cNvPr id="12" name="TextBox 11"/>
          <p:cNvSpPr txBox="1"/>
          <p:nvPr userDrawn="1"/>
        </p:nvSpPr>
        <p:spPr>
          <a:xfrm>
            <a:off x="463550" y="6405118"/>
            <a:ext cx="1905000" cy="216000"/>
          </a:xfrm>
          <a:prstGeom prst="rect">
            <a:avLst/>
          </a:prstGeom>
          <a:noFill/>
        </p:spPr>
        <p:txBody>
          <a:bodyPr wrap="square" lIns="0" tIns="0" rIns="0" bIns="0" numCol="1" spcCol="151200" rtlCol="0">
            <a:noAutofit/>
          </a:bodyPr>
          <a:lstStyle/>
          <a:p>
            <a:fld id="{EF540DAE-C9AD-4AB7-834A-30F15928ADCF}" type="slidenum">
              <a:rPr lang="en-GB" sz="1000" smtClean="0">
                <a:solidFill>
                  <a:schemeClr val="accent1"/>
                </a:solidFill>
              </a:rPr>
              <a:pPr/>
              <a:t>‹#›</a:t>
            </a:fld>
            <a:r>
              <a:rPr lang="en-GB" sz="1000" dirty="0">
                <a:solidFill>
                  <a:schemeClr val="accent1"/>
                </a:solidFill>
              </a:rPr>
              <a:t>    </a:t>
            </a:r>
            <a:r>
              <a:rPr lang="en-GB" sz="1000" baseline="0" dirty="0">
                <a:solidFill>
                  <a:schemeClr val="accent1"/>
                </a:solidFill>
              </a:rPr>
              <a:t> </a:t>
            </a:r>
            <a:r>
              <a:rPr lang="en-GB" sz="1000" dirty="0">
                <a:solidFill>
                  <a:schemeClr val="accent1"/>
                </a:solidFill>
              </a:rPr>
              <a:t>© Experian</a:t>
            </a:r>
          </a:p>
        </p:txBody>
      </p:sp>
      <p:pic>
        <p:nvPicPr>
          <p:cNvPr id="10" name="Picture 9" descr="A picture containing drawing&#10;&#10;Description automatically generated">
            <a:extLst>
              <a:ext uri="{FF2B5EF4-FFF2-40B4-BE49-F238E27FC236}">
                <a16:creationId xmlns:a16="http://schemas.microsoft.com/office/drawing/2014/main" id="{F7B71946-4F38-4F2A-9C6F-B876DDB5F4F5}"/>
              </a:ext>
            </a:extLst>
          </p:cNvPr>
          <p:cNvPicPr>
            <a:picLocks noChangeAspect="1"/>
          </p:cNvPicPr>
          <p:nvPr userDrawn="1"/>
        </p:nvPicPr>
        <p:blipFill>
          <a:blip r:embed="rId19"/>
          <a:stretch>
            <a:fillRect/>
          </a:stretch>
        </p:blipFill>
        <p:spPr>
          <a:xfrm>
            <a:off x="11414189" y="6156503"/>
            <a:ext cx="457200" cy="577516"/>
          </a:xfrm>
          <a:prstGeom prst="rect">
            <a:avLst/>
          </a:prstGeom>
        </p:spPr>
      </p:pic>
    </p:spTree>
    <p:extLst>
      <p:ext uri="{BB962C8B-B14F-4D97-AF65-F5344CB8AC3E}">
        <p14:creationId xmlns:p14="http://schemas.microsoft.com/office/powerpoint/2010/main" val="2125146718"/>
      </p:ext>
    </p:extLst>
  </p:cSld>
  <p:clrMap bg1="lt1" tx1="dk1" bg2="lt2" tx2="dk2" accent1="accent1" accent2="accent2" accent3="accent3" accent4="accent4" accent5="accent5" accent6="accent6" hlink="hlink" folHlink="folHlink"/>
  <p:sldLayoutIdLst>
    <p:sldLayoutId id="2147483659" r:id="rId1"/>
    <p:sldLayoutId id="2147483649" r:id="rId2"/>
    <p:sldLayoutId id="2147483656" r:id="rId3"/>
    <p:sldLayoutId id="2147483657" r:id="rId4"/>
    <p:sldLayoutId id="2147483650" r:id="rId5"/>
    <p:sldLayoutId id="2147483688" r:id="rId6"/>
    <p:sldLayoutId id="2147483663" r:id="rId7"/>
    <p:sldLayoutId id="2147483664" r:id="rId8"/>
    <p:sldLayoutId id="2147483665" r:id="rId9"/>
    <p:sldLayoutId id="2147483667" r:id="rId10"/>
    <p:sldLayoutId id="2147483666" r:id="rId11"/>
    <p:sldLayoutId id="2147483660" r:id="rId12"/>
    <p:sldLayoutId id="2147483661" r:id="rId13"/>
    <p:sldLayoutId id="2147483662" r:id="rId14"/>
    <p:sldLayoutId id="2147483658" r:id="rId15"/>
    <p:sldLayoutId id="2147483654" r:id="rId16"/>
    <p:sldLayoutId id="2147483655" r:id="rId17"/>
  </p:sldLayoutIdLst>
  <p:hf hdr="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1000"/>
        </a:spcBef>
        <a:buFont typeface="Arial" panose="020B0604020202020204" pitchFamily="34" charset="0"/>
        <a:buNone/>
        <a:defRPr sz="1700" kern="1200">
          <a:solidFill>
            <a:schemeClr val="tx1"/>
          </a:solidFill>
          <a:latin typeface="+mn-lt"/>
          <a:ea typeface="+mn-ea"/>
          <a:cs typeface="+mn-cs"/>
        </a:defRPr>
      </a:lvl1pPr>
      <a:lvl2pPr marL="115888" indent="-115888"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2pPr>
      <a:lvl3pPr marL="319088" indent="-195263"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3pPr>
      <a:lvl4pPr marL="457200" indent="-129600"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4pPr>
      <a:lvl5pPr marL="671513" indent="-194400"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547EBF"/>
          </p15:clr>
        </p15:guide>
        <p15:guide id="2" pos="3849" userDrawn="1">
          <p15:clr>
            <a:srgbClr val="547EBF"/>
          </p15:clr>
        </p15:guide>
        <p15:guide id="3" pos="292" userDrawn="1">
          <p15:clr>
            <a:srgbClr val="F26B43"/>
          </p15:clr>
        </p15:guide>
        <p15:guide id="4" pos="901" userDrawn="1">
          <p15:clr>
            <a:srgbClr val="F26B43"/>
          </p15:clr>
        </p15:guide>
        <p15:guide id="5" pos="1501" userDrawn="1">
          <p15:clr>
            <a:srgbClr val="F26B43"/>
          </p15:clr>
        </p15:guide>
        <p15:guide id="6" pos="2093" userDrawn="1">
          <p15:clr>
            <a:srgbClr val="F26B43"/>
          </p15:clr>
        </p15:guide>
        <p15:guide id="7" pos="2693" userDrawn="1">
          <p15:clr>
            <a:srgbClr val="F26B43"/>
          </p15:clr>
        </p15:guide>
        <p15:guide id="8" pos="4497" userDrawn="1">
          <p15:clr>
            <a:srgbClr val="F26B43"/>
          </p15:clr>
        </p15:guide>
        <p15:guide id="9" pos="3894" userDrawn="1">
          <p15:clr>
            <a:srgbClr val="F26B43"/>
          </p15:clr>
        </p15:guide>
        <p15:guide id="10" pos="3294" userDrawn="1">
          <p15:clr>
            <a:srgbClr val="F26B43"/>
          </p15:clr>
        </p15:guide>
        <p15:guide id="11" pos="5094" userDrawn="1">
          <p15:clr>
            <a:srgbClr val="F26B43"/>
          </p15:clr>
        </p15:guide>
        <p15:guide id="12" pos="5687" userDrawn="1">
          <p15:clr>
            <a:srgbClr val="F26B43"/>
          </p15:clr>
        </p15:guide>
        <p15:guide id="13" pos="6287" userDrawn="1">
          <p15:clr>
            <a:srgbClr val="F26B43"/>
          </p15:clr>
        </p15:guide>
        <p15:guide id="14" pos="6888" userDrawn="1">
          <p15:clr>
            <a:srgbClr val="F26B43"/>
          </p15:clr>
        </p15:guide>
        <p15:guide id="15" pos="7399" userDrawn="1">
          <p15:clr>
            <a:srgbClr val="F26B43"/>
          </p15:clr>
        </p15:guide>
        <p15:guide id="16" pos="804" userDrawn="1">
          <p15:clr>
            <a:srgbClr val="F26B43"/>
          </p15:clr>
        </p15:guide>
        <p15:guide id="17" pos="1410" userDrawn="1">
          <p15:clr>
            <a:srgbClr val="F26B43"/>
          </p15:clr>
        </p15:guide>
        <p15:guide id="18" pos="2010" userDrawn="1">
          <p15:clr>
            <a:srgbClr val="F26B43"/>
          </p15:clr>
        </p15:guide>
        <p15:guide id="19" pos="2607" userDrawn="1">
          <p15:clr>
            <a:srgbClr val="F26B43"/>
          </p15:clr>
        </p15:guide>
        <p15:guide id="20" pos="3204" userDrawn="1">
          <p15:clr>
            <a:srgbClr val="F26B43"/>
          </p15:clr>
        </p15:guide>
        <p15:guide id="21" pos="3804" userDrawn="1">
          <p15:clr>
            <a:srgbClr val="F26B43"/>
          </p15:clr>
        </p15:guide>
        <p15:guide id="22" pos="4404" userDrawn="1">
          <p15:clr>
            <a:srgbClr val="F26B43"/>
          </p15:clr>
        </p15:guide>
        <p15:guide id="23" pos="5007" userDrawn="1">
          <p15:clr>
            <a:srgbClr val="F26B43"/>
          </p15:clr>
        </p15:guide>
        <p15:guide id="24" pos="5604" userDrawn="1">
          <p15:clr>
            <a:srgbClr val="F26B43"/>
          </p15:clr>
        </p15:guide>
        <p15:guide id="25" pos="6195" userDrawn="1">
          <p15:clr>
            <a:srgbClr val="F26B43"/>
          </p15:clr>
        </p15:guide>
        <p15:guide id="26" pos="6798" userDrawn="1">
          <p15:clr>
            <a:srgbClr val="F26B43"/>
          </p15:clr>
        </p15:guide>
        <p15:guide id="27" orient="horz" pos="357" userDrawn="1">
          <p15:clr>
            <a:srgbClr val="F26B43"/>
          </p15:clr>
        </p15:guide>
        <p15:guide id="28" orient="horz" pos="803" userDrawn="1">
          <p15:clr>
            <a:srgbClr val="F26B43"/>
          </p15:clr>
        </p15:guide>
        <p15:guide id="29" orient="horz" pos="1274" userDrawn="1">
          <p15:clr>
            <a:srgbClr val="F26B43"/>
          </p15:clr>
        </p15:guide>
        <p15:guide id="30" orient="horz" pos="3894" userDrawn="1">
          <p15:clr>
            <a:srgbClr val="F26B43"/>
          </p15:clr>
        </p15:guide>
        <p15:guide id="31" orient="horz" pos="410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4F1420-7978-4DB9-A1BA-84F3A609744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1"/>
            <a:ext cx="12219704" cy="6858001"/>
          </a:xfrm>
          <a:prstGeom prst="rect">
            <a:avLst/>
          </a:prstGeom>
        </p:spPr>
      </p:pic>
      <p:sp>
        <p:nvSpPr>
          <p:cNvPr id="2" name="Title Placeholder 1">
            <a:extLst>
              <a:ext uri="{FF2B5EF4-FFF2-40B4-BE49-F238E27FC236}">
                <a16:creationId xmlns:a16="http://schemas.microsoft.com/office/drawing/2014/main" id="{DCA7CFC9-9B7F-4E48-B6DB-5EFE4130C95C}"/>
              </a:ext>
            </a:extLst>
          </p:cNvPr>
          <p:cNvSpPr>
            <a:spLocks noGrp="1"/>
          </p:cNvSpPr>
          <p:nvPr>
            <p:ph type="title"/>
          </p:nvPr>
        </p:nvSpPr>
        <p:spPr>
          <a:xfrm>
            <a:off x="457200" y="3154680"/>
            <a:ext cx="10515600" cy="1325563"/>
          </a:xfrm>
          <a:prstGeom prst="rect">
            <a:avLst/>
          </a:prstGeom>
        </p:spPr>
        <p:txBody>
          <a:bodyPr vert="horz" lIns="0" tIns="0" rIns="0" bIns="0" rtlCol="0" anchor="b" anchorCtr="0">
            <a:normAutofit/>
          </a:bodyPr>
          <a:lstStyle/>
          <a:p>
            <a:r>
              <a:rPr lang="en-US" dirty="0"/>
              <a:t>Presentation Title</a:t>
            </a:r>
          </a:p>
        </p:txBody>
      </p:sp>
      <p:sp>
        <p:nvSpPr>
          <p:cNvPr id="5" name="Footer Placeholder 4">
            <a:extLst>
              <a:ext uri="{FF2B5EF4-FFF2-40B4-BE49-F238E27FC236}">
                <a16:creationId xmlns:a16="http://schemas.microsoft.com/office/drawing/2014/main" id="{CA8A2849-0A69-B741-9E9B-8542C6081EA2}"/>
              </a:ext>
            </a:extLst>
          </p:cNvPr>
          <p:cNvSpPr>
            <a:spLocks noGrp="1"/>
          </p:cNvSpPr>
          <p:nvPr>
            <p:ph type="ftr" sz="quarter" idx="3"/>
          </p:nvPr>
        </p:nvSpPr>
        <p:spPr>
          <a:xfrm>
            <a:off x="457199" y="6117022"/>
            <a:ext cx="5638801" cy="447736"/>
          </a:xfrm>
          <a:prstGeom prst="rect">
            <a:avLst/>
          </a:prstGeom>
        </p:spPr>
        <p:txBody>
          <a:bodyPr vert="horz" lIns="0" tIns="0" rIns="0" bIns="0" rtlCol="0" anchor="b" anchorCtr="0"/>
          <a:lstStyle>
            <a:lvl1pPr algn="l">
              <a:defRPr sz="650">
                <a:solidFill>
                  <a:schemeClr val="bg1"/>
                </a:solidFill>
                <a:latin typeface="Arial" panose="020B0604020202020204" pitchFamily="34" charset="0"/>
                <a:cs typeface="Arial" panose="020B0604020202020204" pitchFamily="34" charset="0"/>
              </a:defRPr>
            </a:lvl1pPr>
          </a:lstStyle>
          <a:p>
            <a:r>
              <a:rPr lang="en-US"/>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r>
              <a:rPr lang="en-US" b="1"/>
              <a:t>Experian [Public. Confidential. Internal. Restricted. – please choose the appropriate category].</a:t>
            </a:r>
            <a:endParaRPr lang="en-US"/>
          </a:p>
        </p:txBody>
      </p:sp>
      <p:pic>
        <p:nvPicPr>
          <p:cNvPr id="7" name="Picture 6" descr="A close up of a sign&#10;&#10;Description automatically generated">
            <a:extLst>
              <a:ext uri="{FF2B5EF4-FFF2-40B4-BE49-F238E27FC236}">
                <a16:creationId xmlns:a16="http://schemas.microsoft.com/office/drawing/2014/main" id="{47CB933E-88EA-8941-A36C-8778322F3A96}"/>
              </a:ext>
            </a:extLst>
          </p:cNvPr>
          <p:cNvPicPr>
            <a:picLocks noChangeAspect="1"/>
          </p:cNvPicPr>
          <p:nvPr userDrawn="1"/>
        </p:nvPicPr>
        <p:blipFill>
          <a:blip r:embed="rId4"/>
          <a:stretch>
            <a:fillRect/>
          </a:stretch>
        </p:blipFill>
        <p:spPr>
          <a:xfrm>
            <a:off x="10037828" y="5988686"/>
            <a:ext cx="1788224" cy="576072"/>
          </a:xfrm>
          <a:prstGeom prst="rect">
            <a:avLst/>
          </a:prstGeom>
        </p:spPr>
      </p:pic>
      <p:sp>
        <p:nvSpPr>
          <p:cNvPr id="9" name="Text Placeholder 8">
            <a:extLst>
              <a:ext uri="{FF2B5EF4-FFF2-40B4-BE49-F238E27FC236}">
                <a16:creationId xmlns:a16="http://schemas.microsoft.com/office/drawing/2014/main" id="{7DBAE40A-8A62-1542-B63C-2866FF44F6E3}"/>
              </a:ext>
            </a:extLst>
          </p:cNvPr>
          <p:cNvSpPr>
            <a:spLocks noGrp="1"/>
          </p:cNvSpPr>
          <p:nvPr>
            <p:ph type="body" idx="1"/>
          </p:nvPr>
        </p:nvSpPr>
        <p:spPr>
          <a:xfrm>
            <a:off x="457200" y="4572000"/>
            <a:ext cx="10515600" cy="997786"/>
          </a:xfrm>
          <a:prstGeom prst="rect">
            <a:avLst/>
          </a:prstGeom>
        </p:spPr>
        <p:txBody>
          <a:bodyPr vert="horz" lIns="0" tIns="0" rIns="0" bIns="0" rtlCol="0">
            <a:noAutofit/>
          </a:bodyPr>
          <a:lstStyle/>
          <a:p>
            <a:r>
              <a:rPr lang="en-US" sz="1800" dirty="0">
                <a:solidFill>
                  <a:srgbClr val="63666A"/>
                </a:solidFill>
              </a:rPr>
              <a:t>Subtitle can go here / Presented by Name of Presenter</a:t>
            </a:r>
          </a:p>
          <a:p>
            <a:pPr>
              <a:defRPr/>
            </a:pPr>
            <a:r>
              <a:rPr lang="en-US" sz="1800" dirty="0">
                <a:solidFill>
                  <a:srgbClr val="63666A"/>
                </a:solidFill>
              </a:rPr>
              <a:t>Day / Month / Year</a:t>
            </a:r>
          </a:p>
        </p:txBody>
      </p:sp>
    </p:spTree>
    <p:extLst>
      <p:ext uri="{BB962C8B-B14F-4D97-AF65-F5344CB8AC3E}">
        <p14:creationId xmlns:p14="http://schemas.microsoft.com/office/powerpoint/2010/main" val="101714987"/>
      </p:ext>
    </p:extLst>
  </p:cSld>
  <p:clrMap bg1="lt1" tx1="dk1" bg2="lt2" tx2="dk2" accent1="accent1" accent2="accent2" accent3="accent3" accent4="accent4" accent5="accent5" accent6="accent6" hlink="hlink" folHlink="folHlink"/>
  <p:sldLayoutIdLst>
    <p:sldLayoutId id="2147483687" r:id="rId1"/>
  </p:sldLayoutIdLst>
  <p:hf sldNum="0" hdr="0" dt="0"/>
  <p:txStyles>
    <p:titleStyle>
      <a:lvl1pPr algn="l" defTabSz="914400" rtl="0" eaLnBrk="1" latinLnBrk="0" hangingPunct="1">
        <a:lnSpc>
          <a:spcPct val="90000"/>
        </a:lnSpc>
        <a:spcBef>
          <a:spcPct val="0"/>
        </a:spcBef>
        <a:buNone/>
        <a:defRPr sz="5100" b="1" kern="1200">
          <a:solidFill>
            <a:schemeClr val="bg1"/>
          </a:solidFill>
          <a:latin typeface="Arial" panose="020B0604020202020204" pitchFamily="34" charset="0"/>
          <a:ea typeface="+mj-ea"/>
          <a:cs typeface="Arial" panose="020B0604020202020204" pitchFamily="34" charset="0"/>
        </a:defRPr>
      </a:lvl1pPr>
    </p:titleStyle>
    <p:bodyStyle>
      <a:lvl1pPr marL="0" marR="0" indent="0" algn="l" defTabSz="914400" rtl="0" eaLnBrk="1" fontAlgn="auto" latinLnBrk="0" hangingPunct="1">
        <a:lnSpc>
          <a:spcPct val="90000"/>
        </a:lnSpc>
        <a:spcBef>
          <a:spcPts val="1000"/>
        </a:spcBef>
        <a:spcAft>
          <a:spcPts val="0"/>
        </a:spcAft>
        <a:buClrTx/>
        <a:buSzTx/>
        <a:buFontTx/>
        <a:buNone/>
        <a:tabLst/>
        <a:defRPr sz="18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The MORPH transition</a:t>
            </a:r>
            <a:endParaRPr lang="en-GB" dirty="0">
              <a:solidFill>
                <a:schemeClr val="accent4"/>
              </a:solidFill>
            </a:endParaRPr>
          </a:p>
        </p:txBody>
      </p:sp>
      <p:sp>
        <p:nvSpPr>
          <p:cNvPr id="12" name="Oval 11">
            <a:extLst>
              <a:ext uri="{FF2B5EF4-FFF2-40B4-BE49-F238E27FC236}">
                <a16:creationId xmlns:a16="http://schemas.microsoft.com/office/drawing/2014/main" id="{4E64AFE3-665B-4C90-952E-56F8AC5ADEBE}"/>
              </a:ext>
            </a:extLst>
          </p:cNvPr>
          <p:cNvSpPr/>
          <p:nvPr/>
        </p:nvSpPr>
        <p:spPr>
          <a:xfrm>
            <a:off x="304800" y="1485900"/>
            <a:ext cx="3848100" cy="3886200"/>
          </a:xfrm>
          <a:prstGeom prst="ellipse">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1</a:t>
            </a:r>
          </a:p>
        </p:txBody>
      </p:sp>
      <p:sp>
        <p:nvSpPr>
          <p:cNvPr id="13" name="Oval 12">
            <a:extLst>
              <a:ext uri="{FF2B5EF4-FFF2-40B4-BE49-F238E27FC236}">
                <a16:creationId xmlns:a16="http://schemas.microsoft.com/office/drawing/2014/main" id="{5FDB9E82-2DDF-452A-B536-854730056353}"/>
              </a:ext>
            </a:extLst>
          </p:cNvPr>
          <p:cNvSpPr/>
          <p:nvPr/>
        </p:nvSpPr>
        <p:spPr>
          <a:xfrm>
            <a:off x="4921250" y="2276475"/>
            <a:ext cx="2349500" cy="2305050"/>
          </a:xfrm>
          <a:prstGeom prst="ellipse">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2</a:t>
            </a:r>
          </a:p>
        </p:txBody>
      </p:sp>
      <p:sp>
        <p:nvSpPr>
          <p:cNvPr id="14" name="Oval 13">
            <a:extLst>
              <a:ext uri="{FF2B5EF4-FFF2-40B4-BE49-F238E27FC236}">
                <a16:creationId xmlns:a16="http://schemas.microsoft.com/office/drawing/2014/main" id="{2B7F42C0-D878-40A4-B93C-923F9C59806B}"/>
              </a:ext>
            </a:extLst>
          </p:cNvPr>
          <p:cNvSpPr/>
          <p:nvPr/>
        </p:nvSpPr>
        <p:spPr>
          <a:xfrm>
            <a:off x="8788400" y="2276475"/>
            <a:ext cx="2349500" cy="2305050"/>
          </a:xfrm>
          <a:prstGeom prst="ellipse">
            <a:avLst/>
          </a:prstGeom>
          <a:solidFill>
            <a:schemeClr val="accent4"/>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3</a:t>
            </a:r>
          </a:p>
        </p:txBody>
      </p:sp>
      <p:cxnSp>
        <p:nvCxnSpPr>
          <p:cNvPr id="16" name="Straight Connector 15">
            <a:extLst>
              <a:ext uri="{FF2B5EF4-FFF2-40B4-BE49-F238E27FC236}">
                <a16:creationId xmlns:a16="http://schemas.microsoft.com/office/drawing/2014/main" id="{EF0BE072-DFA3-4088-805D-4B0F1DBE7D4A}"/>
              </a:ext>
            </a:extLst>
          </p:cNvPr>
          <p:cNvCxnSpPr/>
          <p:nvPr/>
        </p:nvCxnSpPr>
        <p:spPr>
          <a:xfrm>
            <a:off x="340999" y="1270000"/>
            <a:ext cx="3684901"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03A364-2C44-4049-967D-5537D767AEFD}"/>
              </a:ext>
            </a:extLst>
          </p:cNvPr>
          <p:cNvCxnSpPr/>
          <p:nvPr/>
        </p:nvCxnSpPr>
        <p:spPr>
          <a:xfrm>
            <a:off x="467999" y="5613400"/>
            <a:ext cx="3684901"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34AF6677-927B-4DE1-8752-15C861AD3BF5}"/>
              </a:ext>
            </a:extLst>
          </p:cNvPr>
          <p:cNvSpPr/>
          <p:nvPr/>
        </p:nvSpPr>
        <p:spPr>
          <a:xfrm>
            <a:off x="177799" y="2870203"/>
            <a:ext cx="1191899" cy="1117593"/>
          </a:xfrm>
          <a:prstGeom prst="rightArrow">
            <a:avLst>
              <a:gd name="adj1" fmla="val 50000"/>
              <a:gd name="adj2" fmla="val 78409"/>
            </a:avLst>
          </a:prstGeom>
          <a:solidFill>
            <a:schemeClr val="bg1"/>
          </a:solid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639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The MORPH transition</a:t>
            </a:r>
            <a:endParaRPr lang="en-GB" dirty="0">
              <a:solidFill>
                <a:schemeClr val="accent4"/>
              </a:solidFill>
            </a:endParaRPr>
          </a:p>
        </p:txBody>
      </p:sp>
      <p:sp>
        <p:nvSpPr>
          <p:cNvPr id="12" name="Oval 11">
            <a:extLst>
              <a:ext uri="{FF2B5EF4-FFF2-40B4-BE49-F238E27FC236}">
                <a16:creationId xmlns:a16="http://schemas.microsoft.com/office/drawing/2014/main" id="{4E64AFE3-665B-4C90-952E-56F8AC5ADEBE}"/>
              </a:ext>
            </a:extLst>
          </p:cNvPr>
          <p:cNvSpPr/>
          <p:nvPr/>
        </p:nvSpPr>
        <p:spPr>
          <a:xfrm>
            <a:off x="1054100" y="2276475"/>
            <a:ext cx="2349500" cy="2305050"/>
          </a:xfrm>
          <a:prstGeom prst="ellipse">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1</a:t>
            </a:r>
          </a:p>
        </p:txBody>
      </p:sp>
      <p:sp>
        <p:nvSpPr>
          <p:cNvPr id="13" name="Oval 12">
            <a:extLst>
              <a:ext uri="{FF2B5EF4-FFF2-40B4-BE49-F238E27FC236}">
                <a16:creationId xmlns:a16="http://schemas.microsoft.com/office/drawing/2014/main" id="{5FDB9E82-2DDF-452A-B536-854730056353}"/>
              </a:ext>
            </a:extLst>
          </p:cNvPr>
          <p:cNvSpPr/>
          <p:nvPr/>
        </p:nvSpPr>
        <p:spPr>
          <a:xfrm>
            <a:off x="4229100" y="1510311"/>
            <a:ext cx="3733800" cy="3837378"/>
          </a:xfrm>
          <a:prstGeom prst="ellipse">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2</a:t>
            </a:r>
          </a:p>
        </p:txBody>
      </p:sp>
      <p:sp>
        <p:nvSpPr>
          <p:cNvPr id="14" name="Oval 13">
            <a:extLst>
              <a:ext uri="{FF2B5EF4-FFF2-40B4-BE49-F238E27FC236}">
                <a16:creationId xmlns:a16="http://schemas.microsoft.com/office/drawing/2014/main" id="{2B7F42C0-D878-40A4-B93C-923F9C59806B}"/>
              </a:ext>
            </a:extLst>
          </p:cNvPr>
          <p:cNvSpPr/>
          <p:nvPr/>
        </p:nvSpPr>
        <p:spPr>
          <a:xfrm>
            <a:off x="8788400" y="2276475"/>
            <a:ext cx="2349500" cy="2305050"/>
          </a:xfrm>
          <a:prstGeom prst="ellipse">
            <a:avLst/>
          </a:prstGeom>
          <a:solidFill>
            <a:schemeClr val="accent4"/>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3</a:t>
            </a:r>
          </a:p>
        </p:txBody>
      </p:sp>
      <p:cxnSp>
        <p:nvCxnSpPr>
          <p:cNvPr id="6" name="Straight Connector 5">
            <a:extLst>
              <a:ext uri="{FF2B5EF4-FFF2-40B4-BE49-F238E27FC236}">
                <a16:creationId xmlns:a16="http://schemas.microsoft.com/office/drawing/2014/main" id="{6A6E7030-ACDE-4C9A-BB6D-87F231E6383B}"/>
              </a:ext>
            </a:extLst>
          </p:cNvPr>
          <p:cNvCxnSpPr>
            <a:cxnSpLocks/>
          </p:cNvCxnSpPr>
          <p:nvPr/>
        </p:nvCxnSpPr>
        <p:spPr>
          <a:xfrm flipV="1">
            <a:off x="3860800" y="1371600"/>
            <a:ext cx="0" cy="364490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E5E1BA-7DB1-4B57-AA9B-AB0AA76DCCE9}"/>
              </a:ext>
            </a:extLst>
          </p:cNvPr>
          <p:cNvCxnSpPr>
            <a:cxnSpLocks/>
          </p:cNvCxnSpPr>
          <p:nvPr/>
        </p:nvCxnSpPr>
        <p:spPr>
          <a:xfrm flipV="1">
            <a:off x="8265799" y="1371600"/>
            <a:ext cx="0" cy="374650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471FAD51-E568-4820-89A3-32DB40F86A4F}"/>
              </a:ext>
            </a:extLst>
          </p:cNvPr>
          <p:cNvSpPr/>
          <p:nvPr/>
        </p:nvSpPr>
        <p:spPr>
          <a:xfrm>
            <a:off x="4127499" y="2870203"/>
            <a:ext cx="1191899" cy="1117593"/>
          </a:xfrm>
          <a:prstGeom prst="rightArrow">
            <a:avLst>
              <a:gd name="adj1" fmla="val 50000"/>
              <a:gd name="adj2" fmla="val 78409"/>
            </a:avLst>
          </a:prstGeom>
          <a:solidFill>
            <a:schemeClr val="bg1"/>
          </a:solid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4937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The MORPH transition</a:t>
            </a:r>
            <a:endParaRPr lang="en-GB" dirty="0">
              <a:solidFill>
                <a:schemeClr val="accent4"/>
              </a:solidFill>
            </a:endParaRPr>
          </a:p>
        </p:txBody>
      </p:sp>
      <p:sp>
        <p:nvSpPr>
          <p:cNvPr id="12" name="Oval 11">
            <a:extLst>
              <a:ext uri="{FF2B5EF4-FFF2-40B4-BE49-F238E27FC236}">
                <a16:creationId xmlns:a16="http://schemas.microsoft.com/office/drawing/2014/main" id="{4E64AFE3-665B-4C90-952E-56F8AC5ADEBE}"/>
              </a:ext>
            </a:extLst>
          </p:cNvPr>
          <p:cNvSpPr/>
          <p:nvPr/>
        </p:nvSpPr>
        <p:spPr>
          <a:xfrm>
            <a:off x="1054100" y="2276475"/>
            <a:ext cx="2349500" cy="2305050"/>
          </a:xfrm>
          <a:prstGeom prst="ellipse">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1</a:t>
            </a:r>
          </a:p>
        </p:txBody>
      </p:sp>
      <p:sp>
        <p:nvSpPr>
          <p:cNvPr id="13" name="Oval 12">
            <a:extLst>
              <a:ext uri="{FF2B5EF4-FFF2-40B4-BE49-F238E27FC236}">
                <a16:creationId xmlns:a16="http://schemas.microsoft.com/office/drawing/2014/main" id="{5FDB9E82-2DDF-452A-B536-854730056353}"/>
              </a:ext>
            </a:extLst>
          </p:cNvPr>
          <p:cNvSpPr/>
          <p:nvPr/>
        </p:nvSpPr>
        <p:spPr>
          <a:xfrm>
            <a:off x="4921250" y="2276475"/>
            <a:ext cx="2349500" cy="2305050"/>
          </a:xfrm>
          <a:prstGeom prst="ellipse">
            <a:avLst/>
          </a:prstGeom>
          <a:solidFill>
            <a:schemeClr val="accent3"/>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2</a:t>
            </a:r>
          </a:p>
        </p:txBody>
      </p:sp>
      <p:sp>
        <p:nvSpPr>
          <p:cNvPr id="14" name="Oval 13">
            <a:extLst>
              <a:ext uri="{FF2B5EF4-FFF2-40B4-BE49-F238E27FC236}">
                <a16:creationId xmlns:a16="http://schemas.microsoft.com/office/drawing/2014/main" id="{2B7F42C0-D878-40A4-B93C-923F9C59806B}"/>
              </a:ext>
            </a:extLst>
          </p:cNvPr>
          <p:cNvSpPr/>
          <p:nvPr/>
        </p:nvSpPr>
        <p:spPr>
          <a:xfrm>
            <a:off x="7986399" y="1383631"/>
            <a:ext cx="3886200" cy="4090737"/>
          </a:xfrm>
          <a:prstGeom prst="ellipse">
            <a:avLst/>
          </a:prstGeom>
          <a:solidFill>
            <a:schemeClr val="accent4"/>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POINT 3</a:t>
            </a:r>
          </a:p>
        </p:txBody>
      </p:sp>
      <p:cxnSp>
        <p:nvCxnSpPr>
          <p:cNvPr id="6" name="Straight Connector 5">
            <a:extLst>
              <a:ext uri="{FF2B5EF4-FFF2-40B4-BE49-F238E27FC236}">
                <a16:creationId xmlns:a16="http://schemas.microsoft.com/office/drawing/2014/main" id="{E0EA5978-129F-4CC0-B035-8D6AC9309E0C}"/>
              </a:ext>
            </a:extLst>
          </p:cNvPr>
          <p:cNvCxnSpPr/>
          <p:nvPr/>
        </p:nvCxnSpPr>
        <p:spPr>
          <a:xfrm>
            <a:off x="7986399" y="1270000"/>
            <a:ext cx="3684901"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A301F-C7C6-4822-A18F-5295FC745275}"/>
              </a:ext>
            </a:extLst>
          </p:cNvPr>
          <p:cNvCxnSpPr/>
          <p:nvPr/>
        </p:nvCxnSpPr>
        <p:spPr>
          <a:xfrm>
            <a:off x="8113399" y="5613400"/>
            <a:ext cx="3684901"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8DB23EE2-EDC7-4168-9E1E-53E608A19793}"/>
              </a:ext>
            </a:extLst>
          </p:cNvPr>
          <p:cNvSpPr/>
          <p:nvPr/>
        </p:nvSpPr>
        <p:spPr>
          <a:xfrm>
            <a:off x="7924799" y="2870203"/>
            <a:ext cx="1191899" cy="1117593"/>
          </a:xfrm>
          <a:prstGeom prst="rightArrow">
            <a:avLst>
              <a:gd name="adj1" fmla="val 50000"/>
              <a:gd name="adj2" fmla="val 78409"/>
            </a:avLst>
          </a:prstGeom>
          <a:solidFill>
            <a:schemeClr val="bg1"/>
          </a:solid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488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Experian Brand Colours">
      <a:dk1>
        <a:srgbClr val="63666A"/>
      </a:dk1>
      <a:lt1>
        <a:sysClr val="window" lastClr="FFFFFF"/>
      </a:lt1>
      <a:dk2>
        <a:srgbClr val="000000"/>
      </a:dk2>
      <a:lt2>
        <a:srgbClr val="FFFFFF"/>
      </a:lt2>
      <a:accent1>
        <a:srgbClr val="1D4F91"/>
      </a:accent1>
      <a:accent2>
        <a:srgbClr val="426DA9"/>
      </a:accent2>
      <a:accent3>
        <a:srgbClr val="6D2077"/>
      </a:accent3>
      <a:accent4>
        <a:srgbClr val="AF1685"/>
      </a:accent4>
      <a:accent5>
        <a:srgbClr val="E63888"/>
      </a:accent5>
      <a:accent6>
        <a:srgbClr val="63666A"/>
      </a:accent6>
      <a:hlink>
        <a:srgbClr val="1D4F91"/>
      </a:hlink>
      <a:folHlink>
        <a:srgbClr val="426D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numCol="1" spcCol="151200" rtlCol="0">
        <a:spAutoFit/>
      </a:bodyPr>
      <a:lstStyle>
        <a:defPPr>
          <a:defRPr sz="1200" dirty="0" smtClean="0"/>
        </a:defPPr>
      </a:lstStyle>
    </a:txDef>
  </a:objectDefaults>
  <a:extraClrSchemeLst/>
  <a:extLst>
    <a:ext uri="{05A4C25C-085E-4340-85A3-A5531E510DB2}">
      <thm15:themeFamily xmlns:thm15="http://schemas.microsoft.com/office/thememl/2012/main" name="Experian_16_9" id="{BFAEB641-8FD9-4B0D-9905-AA461787B9A5}" vid="{8B555675-C72C-43BE-AEBE-3A674FA99F3A}"/>
    </a:ext>
  </a:extLst>
</a:theme>
</file>

<file path=ppt/theme/theme2.xml><?xml version="1.0" encoding="utf-8"?>
<a:theme xmlns:a="http://schemas.openxmlformats.org/drawingml/2006/main" name="Cover slide">
  <a:themeElements>
    <a:clrScheme name="Custom 1">
      <a:dk1>
        <a:srgbClr val="575756"/>
      </a:dk1>
      <a:lt1>
        <a:srgbClr val="FFFFFF"/>
      </a:lt1>
      <a:dk2>
        <a:srgbClr val="000000"/>
      </a:dk2>
      <a:lt2>
        <a:srgbClr val="FFFFFF"/>
      </a:lt2>
      <a:accent1>
        <a:srgbClr val="26478D"/>
      </a:accent1>
      <a:accent2>
        <a:srgbClr val="632678"/>
      </a:accent2>
      <a:accent3>
        <a:srgbClr val="406EB3"/>
      </a:accent3>
      <a:accent4>
        <a:srgbClr val="BA2F7D"/>
      </a:accent4>
      <a:accent5>
        <a:srgbClr val="E53888"/>
      </a:accent5>
      <a:accent6>
        <a:srgbClr val="E2A23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AllExternalAdhocVariableMappings/>
</file>

<file path=customXml/item11.xml><?xml version="1.0" encoding="utf-8"?>
<p:properties xmlns:p="http://schemas.microsoft.com/office/2006/metadata/properties" xmlns:xsi="http://www.w3.org/2001/XMLSchema-instance" xmlns:pc="http://schemas.microsoft.com/office/infopath/2007/PartnerControls">
  <documentManagement>
    <_dlc_DocId xmlns="f5a07576-2faf-444c-9b16-ec1c01b36dd7">MZ2KW35RZ525-1531708666-7</_dlc_DocId>
    <_dlc_DocIdUrl xmlns="f5a07576-2faf-444c-9b16-ec1c01b36dd7">
      <Url>http://zoomglobal/company/uk/_layouts/15/DocIdRedir.aspx?ID=MZ2KW35RZ525-1531708666-7</Url>
      <Description>MZ2KW35RZ525-1531708666-7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28107E48F86C4C96E63885F4CA9246" ma:contentTypeVersion="0" ma:contentTypeDescription="Create a new document." ma:contentTypeScope="" ma:versionID="56f6a9ab0aae0eb96f4a2bb61d98bf81">
  <xsd:schema xmlns:xsd="http://www.w3.org/2001/XMLSchema" xmlns:xs="http://www.w3.org/2001/XMLSchema" xmlns:p="http://schemas.microsoft.com/office/2006/metadata/properties" xmlns:ns2="f5a07576-2faf-444c-9b16-ec1c01b36dd7" targetNamespace="http://schemas.microsoft.com/office/2006/metadata/properties" ma:root="true" ma:fieldsID="e49281731847baf5479962e15511fc75" ns2:_="">
    <xsd:import namespace="f5a07576-2faf-444c-9b16-ec1c01b36dd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a07576-2faf-444c-9b16-ec1c01b36dd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VariableListDefinition name="AD_HOC" displayName="AD_HOC" id="63f4b923-63c7-4a23-97c3-00df33c93a89" isdomainofvalue="False" dataSourceId="791ae2c5-34d6-402d-9cc2-4d3ef14c3101"/>
</file>

<file path=customXml/item5.xml><?xml version="1.0" encoding="utf-8"?>
<VariableList UniqueId="63f4b923-63c7-4a23-97c3-00df33c93a89" Name="AD_HOC" ContentType="XML" MajorVersion="0" MinorVersion="1" isLocalCopy="False" IsBaseObject="False" DataSourceId="791ae2c5-34d6-402d-9cc2-4d3ef14c3101" DataSourceMajorVersion="0" DataSourceMinorVersion="1"/>
</file>

<file path=customXml/item6.xml><?xml version="1.0" encoding="utf-8"?>
<VariableListDefinition name="Computed" displayName="Computed" id="840bf67c-2aa8-4cfb-9375-6f7f9151de12" isdomainofvalue="False" dataSourceId="809583cf-a79d-4456-b25c-9844097d63a0"/>
</file>

<file path=customXml/item7.xml><?xml version="1.0" encoding="utf-8"?>
<VariableList UniqueId="840bf67c-2aa8-4cfb-9375-6f7f9151de12" Name="Computed" ContentType="XML" MajorVersion="0" MinorVersion="1" isLocalCopy="False" IsBaseObject="False" DataSourceId="809583cf-a79d-4456-b25c-9844097d63a0" DataSourceMajorVersion="0" DataSourceMinorVersion="1"/>
</file>

<file path=customXml/item8.xml><?xml version="1.0" encoding="utf-8"?>
<VariableListDefinition name="System" displayName="System" id="5fa92c98-ce51-432f-9601-87bf1d0d314c" isdomainofvalue="False" dataSourceId="0a4229f0-ebea-488e-8442-c023286b0652"/>
</file>

<file path=customXml/item9.xml><?xml version="1.0" encoding="utf-8"?>
<VariableList UniqueId="5fa92c98-ce51-432f-9601-87bf1d0d314c" Name="System" ContentType="XML" MajorVersion="0" MinorVersion="1" isLocalCopy="False" IsBaseObject="False" DataSourceId="0a4229f0-ebea-488e-8442-c023286b0652" DataSourceMajorVersion="0" DataSourceMinorVersion="1"/>
</file>

<file path=customXml/itemProps1.xml><?xml version="1.0" encoding="utf-8"?>
<ds:datastoreItem xmlns:ds="http://schemas.openxmlformats.org/officeDocument/2006/customXml" ds:itemID="{A22AD8AD-EE77-4639-AB7D-25196816DB81}">
  <ds:schemaRefs>
    <ds:schemaRef ds:uri="http://schemas.microsoft.com/sharepoint/v3/contenttype/forms"/>
  </ds:schemaRefs>
</ds:datastoreItem>
</file>

<file path=customXml/itemProps10.xml><?xml version="1.0" encoding="utf-8"?>
<ds:datastoreItem xmlns:ds="http://schemas.openxmlformats.org/officeDocument/2006/customXml" ds:itemID="{723D4883-3A05-4E78-8529-21F8C2F1435F}">
  <ds:schemaRefs/>
</ds:datastoreItem>
</file>

<file path=customXml/itemProps11.xml><?xml version="1.0" encoding="utf-8"?>
<ds:datastoreItem xmlns:ds="http://schemas.openxmlformats.org/officeDocument/2006/customXml" ds:itemID="{05A3EE27-090A-455F-8641-883DEF15B848}">
  <ds:schemaRefs>
    <ds:schemaRef ds:uri="http://schemas.microsoft.com/office/2006/metadata/properties"/>
    <ds:schemaRef ds:uri="http://schemas.microsoft.com/office/infopath/2007/PartnerControls"/>
    <ds:schemaRef ds:uri="f5a07576-2faf-444c-9b16-ec1c01b36dd7"/>
  </ds:schemaRefs>
</ds:datastoreItem>
</file>

<file path=customXml/itemProps2.xml><?xml version="1.0" encoding="utf-8"?>
<ds:datastoreItem xmlns:ds="http://schemas.openxmlformats.org/officeDocument/2006/customXml" ds:itemID="{BC76BD02-C38C-444C-A127-3279656E36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a07576-2faf-444c-9b16-ec1c01b36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4D0BF3-923B-4A64-BFA7-EC1E81D2AD79}">
  <ds:schemaRefs>
    <ds:schemaRef ds:uri="http://schemas.microsoft.com/sharepoint/events"/>
  </ds:schemaRefs>
</ds:datastoreItem>
</file>

<file path=customXml/itemProps4.xml><?xml version="1.0" encoding="utf-8"?>
<ds:datastoreItem xmlns:ds="http://schemas.openxmlformats.org/officeDocument/2006/customXml" ds:itemID="{CF1B8579-1316-4A76-BFF0-F48CDEF58BB6}">
  <ds:schemaRefs/>
</ds:datastoreItem>
</file>

<file path=customXml/itemProps5.xml><?xml version="1.0" encoding="utf-8"?>
<ds:datastoreItem xmlns:ds="http://schemas.openxmlformats.org/officeDocument/2006/customXml" ds:itemID="{8742EEE5-247E-43AE-8DFA-4542C2F35A2D}">
  <ds:schemaRefs/>
</ds:datastoreItem>
</file>

<file path=customXml/itemProps6.xml><?xml version="1.0" encoding="utf-8"?>
<ds:datastoreItem xmlns:ds="http://schemas.openxmlformats.org/officeDocument/2006/customXml" ds:itemID="{01FFD1BB-81FC-4513-9915-749DBA920BE0}">
  <ds:schemaRefs/>
</ds:datastoreItem>
</file>

<file path=customXml/itemProps7.xml><?xml version="1.0" encoding="utf-8"?>
<ds:datastoreItem xmlns:ds="http://schemas.openxmlformats.org/officeDocument/2006/customXml" ds:itemID="{704C257E-5B4B-498F-BB65-00E484F05643}">
  <ds:schemaRefs/>
</ds:datastoreItem>
</file>

<file path=customXml/itemProps8.xml><?xml version="1.0" encoding="utf-8"?>
<ds:datastoreItem xmlns:ds="http://schemas.openxmlformats.org/officeDocument/2006/customXml" ds:itemID="{19551B34-9712-4CAE-8A3E-13D298C0E6F8}">
  <ds:schemaRefs/>
</ds:datastoreItem>
</file>

<file path=customXml/itemProps9.xml><?xml version="1.0" encoding="utf-8"?>
<ds:datastoreItem xmlns:ds="http://schemas.openxmlformats.org/officeDocument/2006/customXml" ds:itemID="{84F5C1FF-C77B-4939-9DF3-7362D0B5B2EE}">
  <ds:schemaRefs/>
</ds:datastoreItem>
</file>

<file path=docProps/app.xml><?xml version="1.0" encoding="utf-8"?>
<Properties xmlns="http://schemas.openxmlformats.org/officeDocument/2006/extended-properties" xmlns:vt="http://schemas.openxmlformats.org/officeDocument/2006/docPropsVTypes">
  <Template/>
  <TotalTime>356</TotalTime>
  <Words>30</Words>
  <Application>Microsoft Office PowerPoint</Application>
  <PresentationFormat>Widescreen</PresentationFormat>
  <Paragraphs>15</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Cover slide</vt:lpstr>
      <vt:lpstr>The MORPH transition</vt:lpstr>
      <vt:lpstr>The MORPH transition</vt:lpstr>
      <vt:lpstr>The MORPH transition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James</dc:creator>
  <cp:lastModifiedBy>Mainolfi, Vincenzo</cp:lastModifiedBy>
  <cp:revision>79</cp:revision>
  <cp:lastPrinted>2018-07-11T08:33:54Z</cp:lastPrinted>
  <dcterms:modified xsi:type="dcterms:W3CDTF">2021-03-22T08:09:43Z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0x0101000D28107E48F86C4C96E63885F4CA9246</vt:lpwstr>
  </property>
  <property fmtid="{D5CDD505-2E9C-101B-9397-08002B2CF9AE}" pid="3" name="_dlc_DocIdItemGuid">
    <vt:lpwstr>39b95e07-db16-4149-a72a-5506c5d95497</vt:lpwstr>
  </property>
</Properties>
</file>