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6C2-977A-4FEC-B5DA-88424A261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7D33EE-03E7-4697-A59D-8F8800AD1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FF0CB-DFA7-428B-91EE-49D5ABC2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4D37D-AF63-401B-82BB-82397D84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D5B9B-1D8A-40E6-9B85-1C85C777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1CE46-060B-45E4-9632-2639B86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A6F22E-EC93-4992-B8C8-821BC2E2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ECF0EA-93B1-4F73-9BA0-09DCC0BB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722EC-3EB2-48C7-816C-53011805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4326C-3D6E-4AA9-9640-F14140B0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7BA165-0D46-48D5-96E1-CB3BE867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F89FA9-C4C2-40C5-A4C2-D0F32484A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E36A6-865F-4E94-9BEE-A17E75D0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EAA09-39DD-4F8B-9561-E641F2B0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5D90E-BBE2-4201-894B-874C730F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7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68463-7AB4-440B-A37B-077B2663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46C22-A10F-42B4-A0BF-862CB9E0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0EFE1-EEF0-441F-80B4-7EC7EEAA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1C516-056D-49F1-AE16-DF15ADB3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41D5C-4156-4C40-9F76-C378D289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3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B804B-2416-48A6-BB74-60EA2AFD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7229C-BFAB-4AF4-85CD-268EBF00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67A03-3FCD-4713-831C-2F4A4E50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E02383-3B30-4EB0-9212-D09551E1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8FA97-CDAA-4305-AA15-310FF792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BC692-097B-4160-B083-47396F14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0538C-A52E-4228-8E34-F9894AA1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E049B1-3D89-4BF9-A4D5-DEB15EC1D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7476F0-3004-455C-BB41-14440B16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6D34D-3DD7-4EAD-95E5-7EE6FDD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A87E1-9A6F-4B82-B7D8-EC71B2EE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9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4CB5-F4B2-4819-8587-224E9770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2E6A6-CEE4-49D4-8500-61C8B0D4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97A5DE-1780-4B8A-B8D6-9163E3D7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1E2173-1257-4164-BB73-E5B3AF670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4B13BA-ED72-4C7E-9C91-C0B3D973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973130-C3A0-4228-B8B6-588C96FE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B4D97E-22BC-4A53-9D88-95A193D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19076F-26A8-42D9-AE2D-53CA7707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86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9DE1C-423A-48B9-A3EB-00E4A06C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20A39B-B9F1-4EE8-8483-824B87B4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A7BC91-7C65-41A5-AE99-35AF561A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AF5C70-ED0C-40A3-8A61-D2CD67D6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A21D83-ACF1-47BB-A764-F00BC0A7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825A89-B519-4C05-89B4-35CCE6CE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D165C-79B2-411E-931F-9B5ADB0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681A2-76C7-4996-953D-783591A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F6E4E-FEB2-49BC-AD1B-159011BB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DFAF2F-0EE0-4E9E-9510-42979D44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62D973-F812-462D-8411-2510641A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2C378-92BB-4B54-B606-30BC368E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80D33-D189-4F50-8310-344F05DA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0752-0A7D-4727-9601-8E2910E9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600B23-6B0C-460F-93DB-EB423F12C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3FD353-5559-44A0-8A37-6B2F69129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4186CC-E3DD-4138-ACA5-F23EE493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8FFA7-5B6F-4BD9-992C-6BB33184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9BF33-734C-405D-916E-9EE033B5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77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754990-C1D2-43AB-BB54-1A305C23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CFF01-0BCF-4A7F-BEAC-44D7FC3D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598DA-EC32-422A-8F0A-7E63B377C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7649-4908-4152-8275-70D02AAC62B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58191-FC33-4B1F-9BC4-72268FCDB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F1905-BA4B-4B58-8590-953F0D9D0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3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C2C184C-261B-47F8-863F-001EBC8DECD4}"/>
              </a:ext>
            </a:extLst>
          </p:cNvPr>
          <p:cNvGrpSpPr/>
          <p:nvPr/>
        </p:nvGrpSpPr>
        <p:grpSpPr>
          <a:xfrm>
            <a:off x="1109709" y="1309825"/>
            <a:ext cx="1924436" cy="1818410"/>
            <a:chOff x="1537854" y="1870364"/>
            <a:chExt cx="1849582" cy="1818410"/>
          </a:xfrm>
          <a:solidFill>
            <a:schemeClr val="bg1">
              <a:lumMod val="85000"/>
            </a:schemeClr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9C5AF58-964C-4B8A-823B-FCB718D36278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9CA445-A9EB-46AE-A950-D24E9EA69A78}"/>
                </a:ext>
              </a:extLst>
            </p:cNvPr>
            <p:cNvSpPr txBox="1"/>
            <p:nvPr/>
          </p:nvSpPr>
          <p:spPr>
            <a:xfrm>
              <a:off x="1705924" y="1949018"/>
              <a:ext cx="147187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Ticketinhaber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99A606C-0EFF-485A-AA22-240722DC07F0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792E8F4-DE5F-410B-93A8-8886B28DCB27}"/>
                </a:ext>
              </a:extLst>
            </p:cNvPr>
            <p:cNvSpPr txBox="1"/>
            <p:nvPr/>
          </p:nvSpPr>
          <p:spPr>
            <a:xfrm>
              <a:off x="1558440" y="2468572"/>
              <a:ext cx="1787626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Name</a:t>
              </a:r>
            </a:p>
            <a:p>
              <a:r>
                <a:rPr lang="de-DE" dirty="0"/>
                <a:t>• hat ein Ticket</a:t>
              </a:r>
            </a:p>
            <a:p>
              <a:r>
                <a:rPr lang="de-DE" dirty="0"/>
                <a:t>• sucht ein Ticket</a:t>
              </a:r>
            </a:p>
            <a:p>
              <a:r>
                <a:rPr lang="de-DE" dirty="0"/>
                <a:t>• Email/Nummer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99F89B-C15F-49EF-B3E8-038DB9245F75}"/>
              </a:ext>
            </a:extLst>
          </p:cNvPr>
          <p:cNvGrpSpPr/>
          <p:nvPr/>
        </p:nvGrpSpPr>
        <p:grpSpPr>
          <a:xfrm>
            <a:off x="4749437" y="736556"/>
            <a:ext cx="2097585" cy="1818410"/>
            <a:chOff x="1537854" y="1870364"/>
            <a:chExt cx="1849582" cy="181841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551C4E9-306A-4E3E-B060-50002FE1AFE7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69751F7-186E-4C4D-A5D4-33BADB07FF1F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Ticket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0244C5F-9B51-45AB-BFA7-4C8D53E14841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6F8D0BD-BFDD-467D-81DA-F1A1E620E40E}"/>
                </a:ext>
              </a:extLst>
            </p:cNvPr>
            <p:cNvSpPr txBox="1"/>
            <p:nvPr/>
          </p:nvSpPr>
          <p:spPr>
            <a:xfrm>
              <a:off x="1537854" y="2468572"/>
              <a:ext cx="18495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Besitzer</a:t>
              </a:r>
            </a:p>
            <a:p>
              <a:r>
                <a:rPr lang="de-DE" dirty="0"/>
                <a:t>• Gültigkeitsbereich</a:t>
              </a:r>
              <a:br>
                <a:rPr lang="de-DE" dirty="0"/>
              </a:br>
              <a:r>
                <a:rPr lang="de-DE" dirty="0"/>
                <a:t>• Ticketform</a:t>
              </a:r>
            </a:p>
            <a:p>
              <a:r>
                <a:rPr lang="de-DE" dirty="0"/>
                <a:t>• Preis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AED278B-0818-48D9-A632-0DDF94CB810C}"/>
              </a:ext>
            </a:extLst>
          </p:cNvPr>
          <p:cNvGrpSpPr/>
          <p:nvPr/>
        </p:nvGrpSpPr>
        <p:grpSpPr>
          <a:xfrm>
            <a:off x="4856340" y="3682834"/>
            <a:ext cx="1849582" cy="1818410"/>
            <a:chOff x="1537854" y="1870364"/>
            <a:chExt cx="1849582" cy="1818410"/>
          </a:xfrm>
          <a:solidFill>
            <a:schemeClr val="bg1">
              <a:lumMod val="85000"/>
            </a:schemeClr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EDA513C-08A4-496F-81CC-B65DC7360829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8059462-1DD2-43C5-809C-5A6EC32BA262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Fahrstrecke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89D6F74-0230-4340-8E41-A8D94B93B42B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25EA7D6-C6A5-4214-82A5-3DC08D09E76A}"/>
                </a:ext>
              </a:extLst>
            </p:cNvPr>
            <p:cNvSpPr txBox="1"/>
            <p:nvPr/>
          </p:nvSpPr>
          <p:spPr>
            <a:xfrm>
              <a:off x="1580931" y="2468572"/>
              <a:ext cx="1797627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Start</a:t>
              </a:r>
            </a:p>
            <a:p>
              <a:r>
                <a:rPr lang="de-DE" dirty="0"/>
                <a:t>• Ziel</a:t>
              </a:r>
            </a:p>
            <a:p>
              <a:r>
                <a:rPr lang="de-DE" dirty="0"/>
                <a:t>• Uhrzeit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4AD481F-4F8D-493D-8F5A-BC0DA751A065}"/>
              </a:ext>
            </a:extLst>
          </p:cNvPr>
          <p:cNvGrpSpPr/>
          <p:nvPr/>
        </p:nvGrpSpPr>
        <p:grpSpPr>
          <a:xfrm>
            <a:off x="8493922" y="2636964"/>
            <a:ext cx="1849582" cy="1818410"/>
            <a:chOff x="1537854" y="1870364"/>
            <a:chExt cx="1849582" cy="1818410"/>
          </a:xfrm>
          <a:solidFill>
            <a:schemeClr val="bg1">
              <a:lumMod val="85000"/>
            </a:schemeClr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6F2DCFB-715C-4B7A-9A26-CAF1929A977E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0943F50-43A5-4003-B887-B7EFE88E658C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Kontakt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A5B4C46E-AEAB-4BC9-A833-010A0F4049A6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08AF3E5-ED9C-45B4-A8E0-37A3D93BFD2C}"/>
                </a:ext>
              </a:extLst>
            </p:cNvPr>
            <p:cNvSpPr txBox="1"/>
            <p:nvPr/>
          </p:nvSpPr>
          <p:spPr>
            <a:xfrm>
              <a:off x="1557358" y="2468572"/>
              <a:ext cx="1830077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Ticketinhaber</a:t>
              </a:r>
            </a:p>
            <a:p>
              <a:r>
                <a:rPr lang="de-DE" dirty="0"/>
                <a:t>• Mitfahrer</a:t>
              </a:r>
            </a:p>
            <a:p>
              <a:r>
                <a:rPr lang="de-DE" dirty="0"/>
                <a:t>• Fahrstrecke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EAC88AE-F458-4CC2-85E8-D062FB2001B9}"/>
              </a:ext>
            </a:extLst>
          </p:cNvPr>
          <p:cNvGrpSpPr/>
          <p:nvPr/>
        </p:nvGrpSpPr>
        <p:grpSpPr>
          <a:xfrm>
            <a:off x="929884" y="4384546"/>
            <a:ext cx="2240840" cy="1908787"/>
            <a:chOff x="1537854" y="1870364"/>
            <a:chExt cx="1849582" cy="1818410"/>
          </a:xfrm>
          <a:solidFill>
            <a:schemeClr val="bg1">
              <a:lumMod val="85000"/>
            </a:schemeClr>
          </a:solidFill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7722C0F-BB8D-4589-ABA4-7B8021E58699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8621E32-60ED-4D0B-A942-8A8B097D3B69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Mitfahrer</a:t>
              </a: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EF37CAEF-E7C1-4906-B421-F2BB9049F691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DC676FC-0788-4637-B68B-0C019A4EC888}"/>
                </a:ext>
              </a:extLst>
            </p:cNvPr>
            <p:cNvSpPr txBox="1"/>
            <p:nvPr/>
          </p:nvSpPr>
          <p:spPr>
            <a:xfrm>
              <a:off x="1638542" y="2459179"/>
              <a:ext cx="1724666" cy="11434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Name</a:t>
              </a:r>
            </a:p>
            <a:p>
              <a:r>
                <a:rPr lang="de-DE" dirty="0"/>
                <a:t>• hat ein Ticket</a:t>
              </a:r>
            </a:p>
            <a:p>
              <a:r>
                <a:rPr lang="de-DE" dirty="0"/>
                <a:t>• sucht ein Ticket</a:t>
              </a:r>
            </a:p>
            <a:p>
              <a:r>
                <a:rPr lang="de-DE" dirty="0"/>
                <a:t>• Email/Nummer</a:t>
              </a:r>
            </a:p>
          </p:txBody>
        </p:sp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5605C82-EC0E-4B34-B570-67E613FCE1DB}"/>
              </a:ext>
            </a:extLst>
          </p:cNvPr>
          <p:cNvCxnSpPr/>
          <p:nvPr/>
        </p:nvCxnSpPr>
        <p:spPr>
          <a:xfrm flipV="1">
            <a:off x="3012520" y="2474525"/>
            <a:ext cx="0" cy="3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2DDF6B3-1712-40EA-9B2D-CEF451CDBE3B}"/>
              </a:ext>
            </a:extLst>
          </p:cNvPr>
          <p:cNvSpPr txBox="1"/>
          <p:nvPr/>
        </p:nvSpPr>
        <p:spPr>
          <a:xfrm>
            <a:off x="3020052" y="1954459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890F9CF-BC35-4532-9A8A-2D30C35AFEBB}"/>
              </a:ext>
            </a:extLst>
          </p:cNvPr>
          <p:cNvSpPr txBox="1"/>
          <p:nvPr/>
        </p:nvSpPr>
        <p:spPr>
          <a:xfrm>
            <a:off x="4357897" y="1954459"/>
            <a:ext cx="448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1..*</a:t>
            </a:r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AB6B2437-F862-4629-BD54-F350DEA3AE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1346" y="4459878"/>
            <a:ext cx="6217366" cy="1825797"/>
          </a:xfrm>
          <a:prstGeom prst="bentConnector3">
            <a:avLst>
              <a:gd name="adj1" fmla="val 315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DB53B83D-2F0D-4B1F-AF26-692308FBDD9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848496" y="500204"/>
            <a:ext cx="7570217" cy="213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067AA2F1-CCDD-4E2E-BCBC-E13D6B2E436F}"/>
              </a:ext>
            </a:extLst>
          </p:cNvPr>
          <p:cNvSpPr txBox="1"/>
          <p:nvPr/>
        </p:nvSpPr>
        <p:spPr>
          <a:xfrm>
            <a:off x="3127647" y="5089157"/>
            <a:ext cx="30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49F6D25D-0B8F-4F19-B6E7-7DD94E77C343}"/>
              </a:ext>
            </a:extLst>
          </p:cNvPr>
          <p:cNvSpPr txBox="1"/>
          <p:nvPr/>
        </p:nvSpPr>
        <p:spPr>
          <a:xfrm>
            <a:off x="4455844" y="4600936"/>
            <a:ext cx="439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1..*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2C2344FA-7D0F-4573-A429-5F6EB6BE88EA}"/>
              </a:ext>
            </a:extLst>
          </p:cNvPr>
          <p:cNvSpPr txBox="1"/>
          <p:nvPr/>
        </p:nvSpPr>
        <p:spPr>
          <a:xfrm>
            <a:off x="1877448" y="1087542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648E1309-87D8-4920-975D-87477626D8CA}"/>
              </a:ext>
            </a:extLst>
          </p:cNvPr>
          <p:cNvSpPr txBox="1"/>
          <p:nvPr/>
        </p:nvSpPr>
        <p:spPr>
          <a:xfrm>
            <a:off x="3141370" y="6024066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655F8692-636B-405E-8D7D-BC0538999531}"/>
              </a:ext>
            </a:extLst>
          </p:cNvPr>
          <p:cNvSpPr txBox="1"/>
          <p:nvPr/>
        </p:nvSpPr>
        <p:spPr>
          <a:xfrm>
            <a:off x="8210243" y="4220584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EEEA09A8-F5B9-4015-936B-4DA0F475FC89}"/>
              </a:ext>
            </a:extLst>
          </p:cNvPr>
          <p:cNvSpPr txBox="1"/>
          <p:nvPr/>
        </p:nvSpPr>
        <p:spPr>
          <a:xfrm>
            <a:off x="9056124" y="2408086"/>
            <a:ext cx="541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1..*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ACC0C29D-CB1F-4A6E-9742-7FC0EA826EE8}"/>
              </a:ext>
            </a:extLst>
          </p:cNvPr>
          <p:cNvCxnSpPr>
            <a:cxnSpLocks/>
          </p:cNvCxnSpPr>
          <p:nvPr/>
        </p:nvCxnSpPr>
        <p:spPr>
          <a:xfrm>
            <a:off x="1848496" y="507276"/>
            <a:ext cx="0" cy="8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6586FB40-137D-4698-AFED-9B74C73B1DC0}"/>
              </a:ext>
            </a:extLst>
          </p:cNvPr>
          <p:cNvGrpSpPr/>
          <p:nvPr/>
        </p:nvGrpSpPr>
        <p:grpSpPr>
          <a:xfrm>
            <a:off x="10052558" y="4824706"/>
            <a:ext cx="1849582" cy="1818410"/>
            <a:chOff x="1537854" y="1870364"/>
            <a:chExt cx="1849582" cy="1818410"/>
          </a:xfrm>
          <a:solidFill>
            <a:schemeClr val="bg1">
              <a:lumMod val="85000"/>
            </a:schemeClr>
          </a:solidFill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CB6885C-3E1D-46DC-BFC3-9CAB6A914C4E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16F845B-C83B-4F71-9549-7C6D4C0B4D61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Fahrt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CD5BC01C-5AE5-4B0D-ACCD-7E4A03009924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A8EB2D18-83E1-4AF5-9B86-7E645E0EE60E}"/>
                </a:ext>
              </a:extLst>
            </p:cNvPr>
            <p:cNvSpPr txBox="1"/>
            <p:nvPr/>
          </p:nvSpPr>
          <p:spPr>
            <a:xfrm>
              <a:off x="1557358" y="2468572"/>
              <a:ext cx="1830077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Kontakt</a:t>
              </a:r>
            </a:p>
            <a:p>
              <a:r>
                <a:rPr lang="de-DE" dirty="0"/>
                <a:t>• Strecke</a:t>
              </a:r>
            </a:p>
            <a:p>
              <a:r>
                <a:rPr lang="de-DE" dirty="0"/>
                <a:t>• Ticket</a:t>
              </a:r>
            </a:p>
          </p:txBody>
        </p:sp>
      </p:grp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6ECEFF02-129A-4982-AE87-2B995F8D31C4}"/>
              </a:ext>
            </a:extLst>
          </p:cNvPr>
          <p:cNvCxnSpPr>
            <a:cxnSpLocks/>
            <a:stCxn id="27" idx="3"/>
            <a:endCxn id="93" idx="0"/>
          </p:cNvCxnSpPr>
          <p:nvPr/>
        </p:nvCxnSpPr>
        <p:spPr>
          <a:xfrm>
            <a:off x="10343503" y="3696837"/>
            <a:ext cx="633846" cy="1127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71A3B940-EC55-49AE-859C-ACA5D78B309E}"/>
              </a:ext>
            </a:extLst>
          </p:cNvPr>
          <p:cNvCxnSpPr>
            <a:cxnSpLocks/>
            <a:stCxn id="16" idx="3"/>
            <a:endCxn id="96" idx="1"/>
          </p:cNvCxnSpPr>
          <p:nvPr/>
        </p:nvCxnSpPr>
        <p:spPr>
          <a:xfrm>
            <a:off x="6847022" y="1934929"/>
            <a:ext cx="3225040" cy="3949650"/>
          </a:xfrm>
          <a:prstGeom prst="bentConnector3">
            <a:avLst>
              <a:gd name="adj1" fmla="val 35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FD47D48-09DA-47EE-A6D9-E1B2951DCB15}"/>
              </a:ext>
            </a:extLst>
          </p:cNvPr>
          <p:cNvCxnSpPr>
            <a:cxnSpLocks/>
          </p:cNvCxnSpPr>
          <p:nvPr/>
        </p:nvCxnSpPr>
        <p:spPr>
          <a:xfrm>
            <a:off x="6697044" y="5204372"/>
            <a:ext cx="33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1D98E450-310E-498B-9AB2-B4F394A2583A}"/>
              </a:ext>
            </a:extLst>
          </p:cNvPr>
          <p:cNvSpPr txBox="1"/>
          <p:nvPr/>
        </p:nvSpPr>
        <p:spPr>
          <a:xfrm>
            <a:off x="6684416" y="4960393"/>
            <a:ext cx="515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1…*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5EE985C-E6B1-42EC-AF42-405C7C35DBE2}"/>
              </a:ext>
            </a:extLst>
          </p:cNvPr>
          <p:cNvSpPr txBox="1"/>
          <p:nvPr/>
        </p:nvSpPr>
        <p:spPr>
          <a:xfrm>
            <a:off x="9762067" y="4950059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A975ECF-1E8B-44E6-9337-3F2603FE8BA5}"/>
              </a:ext>
            </a:extLst>
          </p:cNvPr>
          <p:cNvSpPr txBox="1"/>
          <p:nvPr/>
        </p:nvSpPr>
        <p:spPr>
          <a:xfrm>
            <a:off x="9599821" y="5640600"/>
            <a:ext cx="501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 ..*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019142FE-D073-4066-A122-B1D7A856B64A}"/>
              </a:ext>
            </a:extLst>
          </p:cNvPr>
          <p:cNvSpPr txBox="1"/>
          <p:nvPr/>
        </p:nvSpPr>
        <p:spPr>
          <a:xfrm>
            <a:off x="6837201" y="1684477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04C180-6322-4473-95B2-DAC6542751B8}"/>
              </a:ext>
            </a:extLst>
          </p:cNvPr>
          <p:cNvSpPr txBox="1"/>
          <p:nvPr/>
        </p:nvSpPr>
        <p:spPr>
          <a:xfrm>
            <a:off x="10343503" y="3430723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E9ED818-D4A4-41D2-A264-38BE81279919}"/>
              </a:ext>
            </a:extLst>
          </p:cNvPr>
          <p:cNvSpPr txBox="1"/>
          <p:nvPr/>
        </p:nvSpPr>
        <p:spPr>
          <a:xfrm>
            <a:off x="10991795" y="4568535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467CB660-5824-4BAC-B40A-1471DDE29E8F}"/>
              </a:ext>
            </a:extLst>
          </p:cNvPr>
          <p:cNvCxnSpPr/>
          <p:nvPr/>
        </p:nvCxnSpPr>
        <p:spPr>
          <a:xfrm>
            <a:off x="3034145" y="1938903"/>
            <a:ext cx="1715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D8918EAB-B948-4D61-A84F-AAE1CE88B0B3}"/>
              </a:ext>
            </a:extLst>
          </p:cNvPr>
          <p:cNvCxnSpPr>
            <a:cxnSpLocks/>
          </p:cNvCxnSpPr>
          <p:nvPr/>
        </p:nvCxnSpPr>
        <p:spPr>
          <a:xfrm>
            <a:off x="3053649" y="2528975"/>
            <a:ext cx="1802691" cy="14346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EC870860-A1E9-4F96-8898-EACAB752B0D2}"/>
              </a:ext>
            </a:extLst>
          </p:cNvPr>
          <p:cNvCxnSpPr>
            <a:cxnSpLocks/>
            <a:stCxn id="29" idx="3"/>
            <a:endCxn id="18" idx="1"/>
          </p:cNvCxnSpPr>
          <p:nvPr/>
        </p:nvCxnSpPr>
        <p:spPr>
          <a:xfrm flipV="1">
            <a:off x="3170724" y="4592039"/>
            <a:ext cx="1685616" cy="7469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DDAE7876-8143-4C96-A197-9EDF864A5BCE}"/>
              </a:ext>
            </a:extLst>
          </p:cNvPr>
          <p:cNvSpPr txBox="1"/>
          <p:nvPr/>
        </p:nvSpPr>
        <p:spPr>
          <a:xfrm>
            <a:off x="3048182" y="2567292"/>
            <a:ext cx="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B128E682-55FF-47A1-90C4-6D67D2465983}"/>
              </a:ext>
            </a:extLst>
          </p:cNvPr>
          <p:cNvSpPr txBox="1"/>
          <p:nvPr/>
        </p:nvSpPr>
        <p:spPr>
          <a:xfrm>
            <a:off x="4400783" y="3720328"/>
            <a:ext cx="591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1…*</a:t>
            </a:r>
          </a:p>
        </p:txBody>
      </p: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2BC5053E-E977-4D81-AA7F-2861DF4092B2}"/>
              </a:ext>
            </a:extLst>
          </p:cNvPr>
          <p:cNvCxnSpPr/>
          <p:nvPr/>
        </p:nvCxnSpPr>
        <p:spPr>
          <a:xfrm flipV="1">
            <a:off x="6705921" y="3381458"/>
            <a:ext cx="1788001" cy="8718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6F15FC72-A0BA-49E3-928C-BD1184266C7E}"/>
              </a:ext>
            </a:extLst>
          </p:cNvPr>
          <p:cNvSpPr txBox="1"/>
          <p:nvPr/>
        </p:nvSpPr>
        <p:spPr>
          <a:xfrm>
            <a:off x="6705920" y="4027697"/>
            <a:ext cx="400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1..*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D8DDA69-A237-481A-92BD-4EED2F660526}"/>
              </a:ext>
            </a:extLst>
          </p:cNvPr>
          <p:cNvSpPr txBox="1"/>
          <p:nvPr/>
        </p:nvSpPr>
        <p:spPr>
          <a:xfrm>
            <a:off x="8251328" y="3145014"/>
            <a:ext cx="478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23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44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maura weinandy</dc:creator>
  <cp:lastModifiedBy>maura weinandy</cp:lastModifiedBy>
  <cp:revision>14</cp:revision>
  <dcterms:created xsi:type="dcterms:W3CDTF">2019-10-28T09:51:20Z</dcterms:created>
  <dcterms:modified xsi:type="dcterms:W3CDTF">2019-11-05T13:32:49Z</dcterms:modified>
</cp:coreProperties>
</file>