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04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6C2-977A-4FEC-B5DA-88424A26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7D33EE-03E7-4697-A59D-8F8800AD1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FF0CB-DFA7-428B-91EE-49D5ABC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4D37D-AF63-401B-82BB-82397D84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D5B9B-1D8A-40E6-9B85-1C85C777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1CE46-060B-45E4-9632-2639B86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A6F22E-EC93-4992-B8C8-821BC2E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CF0EA-93B1-4F73-9BA0-09DCC0B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22EC-3EB2-48C7-816C-5301180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4326C-3D6E-4AA9-9640-F14140B0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7BA165-0D46-48D5-96E1-CB3BE867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F89FA9-C4C2-40C5-A4C2-D0F32484A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E36A6-865F-4E94-9BEE-A17E75D0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EAA09-39DD-4F8B-9561-E641F2B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D90E-BBE2-4201-894B-874C730F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68463-7AB4-440B-A37B-077B2663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46C22-A10F-42B4-A0BF-862CB9E0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0EFE1-EEF0-441F-80B4-7EC7EEA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1C516-056D-49F1-AE16-DF15ADB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41D5C-4156-4C40-9F76-C378D28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B804B-2416-48A6-BB74-60EA2AFD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7229C-BFAB-4AF4-85CD-268EBF00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67A03-3FCD-4713-831C-2F4A4E50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02383-3B30-4EB0-9212-D09551E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8FA97-CDAA-4305-AA15-310FF79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C692-097B-4160-B083-47396F14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0538C-A52E-4228-8E34-F9894AA1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049B1-3D89-4BF9-A4D5-DEB15EC1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476F0-3004-455C-BB41-14440B16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D34D-3DD7-4EAD-95E5-7EE6FDD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A87E1-9A6F-4B82-B7D8-EC71B2EE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4CB5-F4B2-4819-8587-224E9770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2E6A6-CEE4-49D4-8500-61C8B0D4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7A5DE-1780-4B8A-B8D6-9163E3D7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E2173-1257-4164-BB73-E5B3AF670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4B13BA-ED72-4C7E-9C91-C0B3D973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973130-C3A0-4228-B8B6-588C96F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4D97E-22BC-4A53-9D88-95A193D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19076F-26A8-42D9-AE2D-53CA770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DE1C-423A-48B9-A3EB-00E4A06C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20A39B-B9F1-4EE8-8483-824B87B4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A7BC91-7C65-41A5-AE99-35AF561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F5C70-ED0C-40A3-8A61-D2CD67D6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A21D83-ACF1-47BB-A764-F00BC0A7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825A89-B519-4C05-89B4-35CCE6CE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D165C-79B2-411E-931F-9B5ADB0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681A2-76C7-4996-953D-783591A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F6E4E-FEB2-49BC-AD1B-159011BB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DFAF2F-0EE0-4E9E-9510-42979D44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2D973-F812-462D-8411-2510641A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2C378-92BB-4B54-B606-30BC368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80D33-D189-4F50-8310-344F05DA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0752-0A7D-4727-9601-8E2910E9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600B23-6B0C-460F-93DB-EB423F12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FD353-5559-44A0-8A37-6B2F6912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186CC-E3DD-4138-ACA5-F23EE493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8FFA7-5B6F-4BD9-992C-6BB33184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9BF33-734C-405D-916E-9EE033B5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754990-C1D2-43AB-BB54-1A305C23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CFF01-0BCF-4A7F-BEAC-44D7FC3D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598DA-EC32-422A-8F0A-7E63B377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7649-4908-4152-8275-70D02AAC62B7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58191-FC33-4B1F-9BC4-72268FCD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F1905-BA4B-4B58-8590-953F0D9D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3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2C184C-261B-47F8-863F-001EBC8DECD4}"/>
              </a:ext>
            </a:extLst>
          </p:cNvPr>
          <p:cNvGrpSpPr/>
          <p:nvPr/>
        </p:nvGrpSpPr>
        <p:grpSpPr>
          <a:xfrm>
            <a:off x="1184563" y="723901"/>
            <a:ext cx="1849582" cy="1818410"/>
            <a:chOff x="1537854" y="1870364"/>
            <a:chExt cx="1849582" cy="18184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C5AF58-964C-4B8A-823B-FCB718D36278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9CA445-A9EB-46AE-A950-D24E9EA69A78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User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99A606C-0EFF-485A-AA22-240722DC07F0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792E8F4-DE5F-410B-93A8-8886B28DCB27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hat ein Ticket</a:t>
              </a:r>
            </a:p>
            <a:p>
              <a:r>
                <a:rPr lang="de-DE" dirty="0"/>
                <a:t>• sucht ein Ticket</a:t>
              </a:r>
            </a:p>
            <a:p>
              <a:r>
                <a:rPr lang="de-DE" dirty="0"/>
                <a:t>• Email/Nummer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99F89B-C15F-49EF-B3E8-038DB9245F75}"/>
              </a:ext>
            </a:extLst>
          </p:cNvPr>
          <p:cNvGrpSpPr/>
          <p:nvPr/>
        </p:nvGrpSpPr>
        <p:grpSpPr>
          <a:xfrm>
            <a:off x="4880264" y="723901"/>
            <a:ext cx="1849582" cy="1818410"/>
            <a:chOff x="1537854" y="1870364"/>
            <a:chExt cx="1849582" cy="181841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551C4E9-306A-4E3E-B060-50002FE1AFE7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69751F7-186E-4C4D-A5D4-33BADB07FF1F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Ticket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0244C5F-9B51-45AB-BFA7-4C8D53E14841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6F8D0BD-BFDD-467D-81DA-F1A1E620E40E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Besitzer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AED278B-0818-48D9-A632-0DDF94CB810C}"/>
              </a:ext>
            </a:extLst>
          </p:cNvPr>
          <p:cNvGrpSpPr/>
          <p:nvPr/>
        </p:nvGrpSpPr>
        <p:grpSpPr>
          <a:xfrm>
            <a:off x="9105900" y="686122"/>
            <a:ext cx="1849582" cy="1818410"/>
            <a:chOff x="1537854" y="1870364"/>
            <a:chExt cx="1849582" cy="18184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EDA513C-08A4-496F-81CC-B65DC7360829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8059462-1DD2-43C5-809C-5A6EC32BA262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Fahrstrecke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9D6F74-0230-4340-8E41-A8D94B93B42B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25EA7D6-C6A5-4214-82A5-3DC08D09E76A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Start</a:t>
              </a:r>
            </a:p>
            <a:p>
              <a:r>
                <a:rPr lang="de-DE" dirty="0"/>
                <a:t>• Ziel</a:t>
              </a:r>
            </a:p>
            <a:p>
              <a:r>
                <a:rPr lang="de-DE" dirty="0"/>
                <a:t>• Uhrzeit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4AD481F-4F8D-493D-8F5A-BC0DA751A065}"/>
              </a:ext>
            </a:extLst>
          </p:cNvPr>
          <p:cNvGrpSpPr/>
          <p:nvPr/>
        </p:nvGrpSpPr>
        <p:grpSpPr>
          <a:xfrm>
            <a:off x="5025737" y="4315690"/>
            <a:ext cx="1849582" cy="1818410"/>
            <a:chOff x="1537854" y="1870364"/>
            <a:chExt cx="1849582" cy="181841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6F2DCFB-715C-4B7A-9A26-CAF1929A977E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0943F50-43A5-4003-B887-B7EFE88E658C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Kontakt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A5B4C46E-AEAB-4BC9-A833-010A0F4049A6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08AF3E5-ED9C-45B4-A8E0-37A3D93BFD2C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User1</a:t>
              </a:r>
            </a:p>
            <a:p>
              <a:r>
                <a:rPr lang="de-DE" dirty="0"/>
                <a:t>• User2</a:t>
              </a:r>
            </a:p>
            <a:p>
              <a:r>
                <a:rPr lang="de-DE" dirty="0"/>
                <a:t>• Uhrzeit</a:t>
              </a:r>
            </a:p>
          </p:txBody>
        </p: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0712B2A-BE58-4432-8350-71A8C9536013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109354" y="2542311"/>
            <a:ext cx="3841174" cy="177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32E37F1-26A2-43DC-B265-70B6E11093AE}"/>
              </a:ext>
            </a:extLst>
          </p:cNvPr>
          <p:cNvCxnSpPr>
            <a:endCxn id="16" idx="1"/>
          </p:cNvCxnSpPr>
          <p:nvPr/>
        </p:nvCxnSpPr>
        <p:spPr>
          <a:xfrm flipV="1">
            <a:off x="3034145" y="1506775"/>
            <a:ext cx="184611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69D8795-2809-4C03-BC34-113E93C976AA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V="1">
            <a:off x="6875319" y="2504532"/>
            <a:ext cx="3155372" cy="287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CE2F61-68D7-401C-9039-CC0D91DFDA14}"/>
              </a:ext>
            </a:extLst>
          </p:cNvPr>
          <p:cNvCxnSpPr/>
          <p:nvPr/>
        </p:nvCxnSpPr>
        <p:spPr>
          <a:xfrm flipV="1">
            <a:off x="6729846" y="1896299"/>
            <a:ext cx="2376054" cy="19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maura weinandy</dc:creator>
  <cp:lastModifiedBy>maura weinandy</cp:lastModifiedBy>
  <cp:revision>4</cp:revision>
  <dcterms:created xsi:type="dcterms:W3CDTF">2019-10-28T09:51:20Z</dcterms:created>
  <dcterms:modified xsi:type="dcterms:W3CDTF">2019-10-28T10:25:30Z</dcterms:modified>
</cp:coreProperties>
</file>