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341" y="-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D489-8186-4C73-8A1E-835BB53610D4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E87-C7A2-4A19-AF4B-F1F34D87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55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D489-8186-4C73-8A1E-835BB53610D4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E87-C7A2-4A19-AF4B-F1F34D87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91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D489-8186-4C73-8A1E-835BB53610D4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E87-C7A2-4A19-AF4B-F1F34D87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5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D489-8186-4C73-8A1E-835BB53610D4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E87-C7A2-4A19-AF4B-F1F34D87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9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D489-8186-4C73-8A1E-835BB53610D4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E87-C7A2-4A19-AF4B-F1F34D87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00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D489-8186-4C73-8A1E-835BB53610D4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E87-C7A2-4A19-AF4B-F1F34D87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84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D489-8186-4C73-8A1E-835BB53610D4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E87-C7A2-4A19-AF4B-F1F34D87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3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D489-8186-4C73-8A1E-835BB53610D4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E87-C7A2-4A19-AF4B-F1F34D87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19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D489-8186-4C73-8A1E-835BB53610D4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E87-C7A2-4A19-AF4B-F1F34D87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2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D489-8186-4C73-8A1E-835BB53610D4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E87-C7A2-4A19-AF4B-F1F34D87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13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D489-8186-4C73-8A1E-835BB53610D4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E87-C7A2-4A19-AF4B-F1F34D87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0D489-8186-4C73-8A1E-835BB53610D4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2E87-C7A2-4A19-AF4B-F1F34D8715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93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3C4DC13-02B5-4ED4-9613-AA043714352B}"/>
              </a:ext>
            </a:extLst>
          </p:cNvPr>
          <p:cNvGrpSpPr/>
          <p:nvPr/>
        </p:nvGrpSpPr>
        <p:grpSpPr>
          <a:xfrm>
            <a:off x="3649308" y="9167167"/>
            <a:ext cx="2608988" cy="1720398"/>
            <a:chOff x="1537854" y="1870363"/>
            <a:chExt cx="1849582" cy="1858649"/>
          </a:xfrm>
          <a:solidFill>
            <a:schemeClr val="bg1">
              <a:lumMod val="85000"/>
            </a:schemeClr>
          </a:solidFill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788F8C0-0B15-4D3C-9409-C80A80122965}"/>
                </a:ext>
              </a:extLst>
            </p:cNvPr>
            <p:cNvSpPr/>
            <p:nvPr/>
          </p:nvSpPr>
          <p:spPr>
            <a:xfrm>
              <a:off x="1537854" y="1870363"/>
              <a:ext cx="1849582" cy="185864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C39C8F4-E26C-4C9D-AA79-403F6D85E141}"/>
                </a:ext>
              </a:extLst>
            </p:cNvPr>
            <p:cNvSpPr txBox="1"/>
            <p:nvPr/>
          </p:nvSpPr>
          <p:spPr>
            <a:xfrm>
              <a:off x="1705924" y="1949018"/>
              <a:ext cx="1471878" cy="77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Ticketinhaber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9034ED7-F576-4989-9297-1857A4D08F0E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41A8305-3D38-4619-8536-B12CF0DC4010}"/>
                </a:ext>
              </a:extLst>
            </p:cNvPr>
            <p:cNvSpPr txBox="1"/>
            <p:nvPr/>
          </p:nvSpPr>
          <p:spPr>
            <a:xfrm>
              <a:off x="1599810" y="2502812"/>
              <a:ext cx="1691522" cy="10067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Name</a:t>
              </a:r>
            </a:p>
            <a:p>
              <a:r>
                <a:rPr lang="de-DE" dirty="0"/>
                <a:t>• hat ein Ticket</a:t>
              </a:r>
            </a:p>
            <a:p>
              <a:r>
                <a:rPr lang="de-DE" dirty="0"/>
                <a:t>• Email/Nummer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6DCABF6-6C47-4C52-A2D0-D3D54671ACD7}"/>
              </a:ext>
            </a:extLst>
          </p:cNvPr>
          <p:cNvGrpSpPr/>
          <p:nvPr/>
        </p:nvGrpSpPr>
        <p:grpSpPr>
          <a:xfrm>
            <a:off x="8675346" y="10256038"/>
            <a:ext cx="1849582" cy="2009466"/>
            <a:chOff x="1537854" y="1870364"/>
            <a:chExt cx="1849582" cy="1910029"/>
          </a:xfrm>
          <a:solidFill>
            <a:schemeClr val="bg1">
              <a:lumMod val="85000"/>
            </a:schemeClr>
          </a:solidFill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BF4BF4A-87BB-4EA7-A84D-CD2FCF6A67DE}"/>
                </a:ext>
              </a:extLst>
            </p:cNvPr>
            <p:cNvSpPr/>
            <p:nvPr/>
          </p:nvSpPr>
          <p:spPr>
            <a:xfrm>
              <a:off x="1537854" y="1870364"/>
              <a:ext cx="1849582" cy="191002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8BAED30-2BDF-4AE4-B218-F3FF6EE8132E}"/>
                </a:ext>
              </a:extLst>
            </p:cNvPr>
            <p:cNvSpPr txBox="1"/>
            <p:nvPr/>
          </p:nvSpPr>
          <p:spPr>
            <a:xfrm>
              <a:off x="1828799" y="1938358"/>
              <a:ext cx="1267691" cy="8774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Fahrstrecke</a:t>
              </a:r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5E2F948-43FC-4CB1-B70E-B1A4E83C602F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3AEC7FF-8FB5-44E5-81EE-D9755381A200}"/>
                </a:ext>
              </a:extLst>
            </p:cNvPr>
            <p:cNvSpPr txBox="1"/>
            <p:nvPr/>
          </p:nvSpPr>
          <p:spPr>
            <a:xfrm>
              <a:off x="1569027" y="2376169"/>
              <a:ext cx="1797627" cy="14042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Start</a:t>
              </a:r>
            </a:p>
            <a:p>
              <a:r>
                <a:rPr lang="de-DE" dirty="0"/>
                <a:t>• Ziel</a:t>
              </a:r>
            </a:p>
            <a:p>
              <a:r>
                <a:rPr lang="de-DE" dirty="0"/>
                <a:t>• Uhrzeit</a:t>
              </a:r>
            </a:p>
            <a:p>
              <a:r>
                <a:rPr lang="de-DE" dirty="0"/>
                <a:t>• Haltestellen</a:t>
              </a:r>
            </a:p>
            <a:p>
              <a:r>
                <a:rPr lang="de-DE" dirty="0"/>
                <a:t>• Umsteigen</a:t>
              </a: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5DE50A89-FD9A-4FD7-B5D6-56B3E6B38887}"/>
              </a:ext>
            </a:extLst>
          </p:cNvPr>
          <p:cNvSpPr txBox="1"/>
          <p:nvPr/>
        </p:nvSpPr>
        <p:spPr>
          <a:xfrm>
            <a:off x="16490152" y="10137165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AC6B34-ADA7-4621-B45E-2B458AA221B6}"/>
              </a:ext>
            </a:extLst>
          </p:cNvPr>
          <p:cNvSpPr txBox="1"/>
          <p:nvPr/>
        </p:nvSpPr>
        <p:spPr>
          <a:xfrm>
            <a:off x="8284583" y="10765406"/>
            <a:ext cx="439441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1..*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4567F01-994D-4925-B2D0-1A7FF53B486A}"/>
              </a:ext>
            </a:extLst>
          </p:cNvPr>
          <p:cNvSpPr txBox="1"/>
          <p:nvPr/>
        </p:nvSpPr>
        <p:spPr>
          <a:xfrm>
            <a:off x="17971031" y="9297204"/>
            <a:ext cx="591277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1…*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4252B09-CCA1-4752-AACE-D5242FFFE047}"/>
              </a:ext>
            </a:extLst>
          </p:cNvPr>
          <p:cNvGrpSpPr/>
          <p:nvPr/>
        </p:nvGrpSpPr>
        <p:grpSpPr>
          <a:xfrm>
            <a:off x="3359674" y="12332963"/>
            <a:ext cx="2899756" cy="2393714"/>
            <a:chOff x="1171730" y="1450959"/>
            <a:chExt cx="2005490" cy="2260903"/>
          </a:xfrm>
          <a:solidFill>
            <a:schemeClr val="bg1">
              <a:lumMod val="85000"/>
            </a:schemeClr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4375CCC-42DF-44E7-B7D9-B9392FE33AB8}"/>
                </a:ext>
              </a:extLst>
            </p:cNvPr>
            <p:cNvSpPr/>
            <p:nvPr/>
          </p:nvSpPr>
          <p:spPr>
            <a:xfrm>
              <a:off x="1171730" y="1450959"/>
              <a:ext cx="2005490" cy="226090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FDC22D1-C47B-46C5-8A97-7ED7E0C4F737}"/>
                </a:ext>
              </a:extLst>
            </p:cNvPr>
            <p:cNvSpPr txBox="1"/>
            <p:nvPr/>
          </p:nvSpPr>
          <p:spPr>
            <a:xfrm>
              <a:off x="1437269" y="1542777"/>
              <a:ext cx="1471878" cy="3990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Mitfahrer</a:t>
              </a:r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DE4DD7D-3A16-496C-A3D4-8A6530DB2B08}"/>
                </a:ext>
              </a:extLst>
            </p:cNvPr>
            <p:cNvCxnSpPr/>
            <p:nvPr/>
          </p:nvCxnSpPr>
          <p:spPr>
            <a:xfrm>
              <a:off x="1393301" y="1875710"/>
              <a:ext cx="153785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3A33DAB-49CD-4856-A359-FF2882BB4563}"/>
                </a:ext>
              </a:extLst>
            </p:cNvPr>
            <p:cNvSpPr txBox="1"/>
            <p:nvPr/>
          </p:nvSpPr>
          <p:spPr>
            <a:xfrm>
              <a:off x="1286089" y="2050939"/>
              <a:ext cx="1839643" cy="13953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Name</a:t>
              </a:r>
            </a:p>
            <a:p>
              <a:r>
                <a:rPr lang="de-DE" dirty="0"/>
                <a:t>• sucht ein Ticket </a:t>
              </a:r>
              <a:br>
                <a:rPr lang="de-DE" dirty="0"/>
              </a:br>
              <a:r>
                <a:rPr lang="de-DE" dirty="0"/>
                <a:t>    </a:t>
              </a:r>
              <a:r>
                <a:rPr lang="de-DE" dirty="0">
                  <a:sym typeface="Wingdings" panose="05000000000000000000" pitchFamily="2" charset="2"/>
                </a:rPr>
                <a:t> über Fahrstrecke     </a:t>
              </a:r>
            </a:p>
            <a:p>
              <a:r>
                <a:rPr lang="de-DE" dirty="0">
                  <a:sym typeface="Wingdings" panose="05000000000000000000" pitchFamily="2" charset="2"/>
                </a:rPr>
                <a:t>     allgemeines Ticket </a:t>
              </a:r>
              <a:endParaRPr lang="de-DE" dirty="0"/>
            </a:p>
            <a:p>
              <a:r>
                <a:rPr lang="de-DE" dirty="0"/>
                <a:t>• Email/Nummer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9A73BA3-8034-43F0-AA73-1EB6801FC163}"/>
              </a:ext>
            </a:extLst>
          </p:cNvPr>
          <p:cNvGrpSpPr/>
          <p:nvPr/>
        </p:nvGrpSpPr>
        <p:grpSpPr>
          <a:xfrm>
            <a:off x="8386206" y="7553187"/>
            <a:ext cx="2268454" cy="1657290"/>
            <a:chOff x="1537854" y="1870364"/>
            <a:chExt cx="1849582" cy="1595731"/>
          </a:xfrm>
          <a:solidFill>
            <a:schemeClr val="bg1">
              <a:lumMod val="85000"/>
            </a:schemeClr>
          </a:solidFill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851B4F5-9F39-428A-8AF8-FDA5F46B7E78}"/>
                </a:ext>
              </a:extLst>
            </p:cNvPr>
            <p:cNvSpPr/>
            <p:nvPr/>
          </p:nvSpPr>
          <p:spPr>
            <a:xfrm>
              <a:off x="1537854" y="1870364"/>
              <a:ext cx="1849582" cy="159573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F46ED10-EA1D-47E6-9D57-E11739E36343}"/>
                </a:ext>
              </a:extLst>
            </p:cNvPr>
            <p:cNvSpPr txBox="1"/>
            <p:nvPr/>
          </p:nvSpPr>
          <p:spPr>
            <a:xfrm>
              <a:off x="1705924" y="1949018"/>
              <a:ext cx="1471878" cy="3990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Ticket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669B4A89-40DE-4207-B612-89900CE07B32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3B314E4-1048-4B67-86ED-8E496A266396}"/>
                </a:ext>
              </a:extLst>
            </p:cNvPr>
            <p:cNvSpPr txBox="1"/>
            <p:nvPr/>
          </p:nvSpPr>
          <p:spPr>
            <a:xfrm>
              <a:off x="1592571" y="2434185"/>
              <a:ext cx="1691522" cy="8890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Besitzer</a:t>
              </a:r>
            </a:p>
            <a:p>
              <a:r>
                <a:rPr lang="de-DE" dirty="0"/>
                <a:t>• Preis</a:t>
              </a:r>
            </a:p>
            <a:p>
              <a:r>
                <a:rPr lang="de-DE" dirty="0"/>
                <a:t>• Besonderheiten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17AA947-1684-4167-9171-9913C6B5B12F}"/>
              </a:ext>
            </a:extLst>
          </p:cNvPr>
          <p:cNvGrpSpPr/>
          <p:nvPr/>
        </p:nvGrpSpPr>
        <p:grpSpPr>
          <a:xfrm>
            <a:off x="12667205" y="9573737"/>
            <a:ext cx="2268454" cy="1968861"/>
            <a:chOff x="1537854" y="1870363"/>
            <a:chExt cx="1849582" cy="2168797"/>
          </a:xfrm>
          <a:solidFill>
            <a:schemeClr val="bg1">
              <a:lumMod val="85000"/>
            </a:schemeClr>
          </a:solidFill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4C3A99E-BA3D-4A01-ADAC-5D3E0F4D5BB5}"/>
                </a:ext>
              </a:extLst>
            </p:cNvPr>
            <p:cNvSpPr/>
            <p:nvPr/>
          </p:nvSpPr>
          <p:spPr>
            <a:xfrm>
              <a:off x="1537854" y="1870363"/>
              <a:ext cx="1849582" cy="2168797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2464196-4364-4F3B-9A59-4668D685C395}"/>
                </a:ext>
              </a:extLst>
            </p:cNvPr>
            <p:cNvSpPr txBox="1"/>
            <p:nvPr/>
          </p:nvSpPr>
          <p:spPr>
            <a:xfrm>
              <a:off x="1705924" y="1949018"/>
              <a:ext cx="1471878" cy="3137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Kontakt</a:t>
              </a:r>
            </a:p>
          </p:txBody>
        </p: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1DA5AED6-5FC8-4DDA-BD6E-C395EF2BD437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97C15FE-C449-4A6F-8D95-4F2DE27594C1}"/>
                </a:ext>
              </a:extLst>
            </p:cNvPr>
            <p:cNvSpPr txBox="1"/>
            <p:nvPr/>
          </p:nvSpPr>
          <p:spPr>
            <a:xfrm>
              <a:off x="1599810" y="2502812"/>
              <a:ext cx="1691522" cy="1322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Ticketinhaber</a:t>
              </a:r>
            </a:p>
            <a:p>
              <a:r>
                <a:rPr lang="de-DE" dirty="0"/>
                <a:t>• Mitfahrer</a:t>
              </a:r>
            </a:p>
            <a:p>
              <a:r>
                <a:rPr lang="de-DE" dirty="0"/>
                <a:t>• Fahrstrecke/ </a:t>
              </a:r>
            </a:p>
            <a:p>
              <a:r>
                <a:rPr lang="de-DE" dirty="0"/>
                <a:t>   Treffpunkt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530A86E-E0E9-45FC-ABAB-0A2ECAC1FF37}"/>
              </a:ext>
            </a:extLst>
          </p:cNvPr>
          <p:cNvGrpSpPr/>
          <p:nvPr/>
        </p:nvGrpSpPr>
        <p:grpSpPr>
          <a:xfrm>
            <a:off x="16794366" y="9543256"/>
            <a:ext cx="2268454" cy="1687305"/>
            <a:chOff x="1537854" y="1870363"/>
            <a:chExt cx="1849582" cy="1858649"/>
          </a:xfrm>
          <a:solidFill>
            <a:schemeClr val="bg1">
              <a:lumMod val="85000"/>
            </a:schemeClr>
          </a:solidFill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075955A-39A7-4AE4-9B52-377B2FA8F5D5}"/>
                </a:ext>
              </a:extLst>
            </p:cNvPr>
            <p:cNvSpPr/>
            <p:nvPr/>
          </p:nvSpPr>
          <p:spPr>
            <a:xfrm>
              <a:off x="1537854" y="1870363"/>
              <a:ext cx="1849582" cy="1858649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BD061E0-9275-4D93-BF73-00423CCA6070}"/>
                </a:ext>
              </a:extLst>
            </p:cNvPr>
            <p:cNvSpPr txBox="1"/>
            <p:nvPr/>
          </p:nvSpPr>
          <p:spPr>
            <a:xfrm>
              <a:off x="1705924" y="1949018"/>
              <a:ext cx="1471878" cy="4068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Fahrt</a:t>
              </a:r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F9A3F56E-1630-4133-AF66-A022D73BC49F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B85CB6B-6E58-4DE2-8AED-6B6E8B4CBFC9}"/>
                </a:ext>
              </a:extLst>
            </p:cNvPr>
            <p:cNvSpPr txBox="1"/>
            <p:nvPr/>
          </p:nvSpPr>
          <p:spPr>
            <a:xfrm>
              <a:off x="1599810" y="2502812"/>
              <a:ext cx="1691522" cy="10170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Kontakt</a:t>
              </a:r>
            </a:p>
            <a:p>
              <a:r>
                <a:rPr lang="de-DE" dirty="0"/>
                <a:t>• Strecke</a:t>
              </a:r>
            </a:p>
            <a:p>
              <a:r>
                <a:rPr lang="de-DE" dirty="0"/>
                <a:t>• Ticket</a:t>
              </a:r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40E22FD-5740-4FAD-84B8-305BE3249C10}"/>
              </a:ext>
            </a:extLst>
          </p:cNvPr>
          <p:cNvCxnSpPr/>
          <p:nvPr/>
        </p:nvCxnSpPr>
        <p:spPr>
          <a:xfrm>
            <a:off x="4585222" y="916716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9D8EDCC-FFD3-498F-9E89-3D8DC8E66607}"/>
              </a:ext>
            </a:extLst>
          </p:cNvPr>
          <p:cNvCxnSpPr>
            <a:cxnSpLocks/>
          </p:cNvCxnSpPr>
          <p:nvPr/>
        </p:nvCxnSpPr>
        <p:spPr>
          <a:xfrm>
            <a:off x="6258296" y="9797625"/>
            <a:ext cx="6408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7784CEAA-08AF-47F9-9BB6-1C9CC1EFABD3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155800" y="6936761"/>
            <a:ext cx="1028408" cy="34324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05CA0FD4-B66E-44D4-A83C-F3C7145FB5BE}"/>
              </a:ext>
            </a:extLst>
          </p:cNvPr>
          <p:cNvCxnSpPr>
            <a:cxnSpLocks/>
          </p:cNvCxnSpPr>
          <p:nvPr/>
        </p:nvCxnSpPr>
        <p:spPr>
          <a:xfrm>
            <a:off x="6257926" y="10579066"/>
            <a:ext cx="2392378" cy="470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8055ECAE-0856-4F26-843B-8DC7A50DB7E1}"/>
              </a:ext>
            </a:extLst>
          </p:cNvPr>
          <p:cNvCxnSpPr>
            <a:cxnSpLocks/>
          </p:cNvCxnSpPr>
          <p:nvPr/>
        </p:nvCxnSpPr>
        <p:spPr>
          <a:xfrm flipV="1">
            <a:off x="6255766" y="12023164"/>
            <a:ext cx="2436976" cy="7887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1A61FB07-FE25-4DCE-A2C0-137B69B4D9A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4935659" y="10386909"/>
            <a:ext cx="1858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DCA4450-70EB-4B7E-B821-ED7F199229CE}"/>
              </a:ext>
            </a:extLst>
          </p:cNvPr>
          <p:cNvCxnSpPr>
            <a:cxnSpLocks/>
            <a:stCxn id="53" idx="3"/>
            <a:endCxn id="58" idx="2"/>
          </p:cNvCxnSpPr>
          <p:nvPr/>
        </p:nvCxnSpPr>
        <p:spPr>
          <a:xfrm flipV="1">
            <a:off x="6246691" y="11552903"/>
            <a:ext cx="8138148" cy="31036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7350A959-BACE-442F-B5AD-23AFFAECEA0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654660" y="8201314"/>
            <a:ext cx="7273933" cy="13419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38777A24-1537-4B9C-B1FB-211D2ABEDD66}"/>
              </a:ext>
            </a:extLst>
          </p:cNvPr>
          <p:cNvCxnSpPr>
            <a:cxnSpLocks/>
          </p:cNvCxnSpPr>
          <p:nvPr/>
        </p:nvCxnSpPr>
        <p:spPr>
          <a:xfrm flipV="1">
            <a:off x="10511875" y="11230560"/>
            <a:ext cx="7386269" cy="812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583C1561-F4CD-462C-A804-415DE80542D2}"/>
              </a:ext>
            </a:extLst>
          </p:cNvPr>
          <p:cNvSpPr txBox="1"/>
          <p:nvPr/>
        </p:nvSpPr>
        <p:spPr>
          <a:xfrm>
            <a:off x="15011646" y="10125169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FE874BD-458A-492B-93F4-2F2F55609EC8}"/>
              </a:ext>
            </a:extLst>
          </p:cNvPr>
          <p:cNvSpPr txBox="1"/>
          <p:nvPr/>
        </p:nvSpPr>
        <p:spPr>
          <a:xfrm>
            <a:off x="10506019" y="11781592"/>
            <a:ext cx="591277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1…*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B91301B-0938-4BFE-BE24-550B2443CF78}"/>
              </a:ext>
            </a:extLst>
          </p:cNvPr>
          <p:cNvSpPr txBox="1"/>
          <p:nvPr/>
        </p:nvSpPr>
        <p:spPr>
          <a:xfrm>
            <a:off x="17971031" y="11250380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4D23B18A-F706-435C-8FE2-A9FD7BAEDEA8}"/>
              </a:ext>
            </a:extLst>
          </p:cNvPr>
          <p:cNvCxnSpPr>
            <a:cxnSpLocks/>
          </p:cNvCxnSpPr>
          <p:nvPr/>
        </p:nvCxnSpPr>
        <p:spPr>
          <a:xfrm flipV="1">
            <a:off x="10502071" y="10684425"/>
            <a:ext cx="2165134" cy="3516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12BA67A-21C8-4576-A956-06900E3F28C2}"/>
              </a:ext>
            </a:extLst>
          </p:cNvPr>
          <p:cNvSpPr txBox="1"/>
          <p:nvPr/>
        </p:nvSpPr>
        <p:spPr>
          <a:xfrm>
            <a:off x="10493424" y="10811544"/>
            <a:ext cx="591277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1…*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9B2247D-F32E-4518-A976-FC055F618D40}"/>
              </a:ext>
            </a:extLst>
          </p:cNvPr>
          <p:cNvSpPr txBox="1"/>
          <p:nvPr/>
        </p:nvSpPr>
        <p:spPr>
          <a:xfrm>
            <a:off x="8233594" y="11789046"/>
            <a:ext cx="439441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1..*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35A3D83-5DD0-4B34-93E9-5144DF47246D}"/>
              </a:ext>
            </a:extLst>
          </p:cNvPr>
          <p:cNvSpPr txBox="1"/>
          <p:nvPr/>
        </p:nvSpPr>
        <p:spPr>
          <a:xfrm>
            <a:off x="5942477" y="14525650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BFBCD65-B3C6-4F7D-837F-D1E4F2738F36}"/>
              </a:ext>
            </a:extLst>
          </p:cNvPr>
          <p:cNvSpPr txBox="1"/>
          <p:nvPr/>
        </p:nvSpPr>
        <p:spPr>
          <a:xfrm>
            <a:off x="6236868" y="12575080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9288C3C-DC12-4A3B-AF73-D44FA5324DA4}"/>
              </a:ext>
            </a:extLst>
          </p:cNvPr>
          <p:cNvSpPr txBox="1"/>
          <p:nvPr/>
        </p:nvSpPr>
        <p:spPr>
          <a:xfrm>
            <a:off x="6266804" y="10317328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1226648-1D89-4BDE-B84E-54E7A8F39051}"/>
              </a:ext>
            </a:extLst>
          </p:cNvPr>
          <p:cNvSpPr txBox="1"/>
          <p:nvPr/>
        </p:nvSpPr>
        <p:spPr>
          <a:xfrm>
            <a:off x="6280827" y="9531353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090D07E-306C-493C-A375-210F605DCA0B}"/>
              </a:ext>
            </a:extLst>
          </p:cNvPr>
          <p:cNvSpPr txBox="1"/>
          <p:nvPr/>
        </p:nvSpPr>
        <p:spPr>
          <a:xfrm>
            <a:off x="4734587" y="8932396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74A2744-54B4-47E5-AFB1-D5EFC5E2953E}"/>
              </a:ext>
            </a:extLst>
          </p:cNvPr>
          <p:cNvSpPr txBox="1"/>
          <p:nvPr/>
        </p:nvSpPr>
        <p:spPr>
          <a:xfrm>
            <a:off x="14164378" y="11291165"/>
            <a:ext cx="440921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6226BC3-1054-4DEE-B746-9CFCCBD02844}"/>
              </a:ext>
            </a:extLst>
          </p:cNvPr>
          <p:cNvSpPr txBox="1"/>
          <p:nvPr/>
        </p:nvSpPr>
        <p:spPr>
          <a:xfrm>
            <a:off x="12378284" y="10422686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97EF88F-9D19-466A-992B-C970DFB7794F}"/>
              </a:ext>
            </a:extLst>
          </p:cNvPr>
          <p:cNvSpPr txBox="1"/>
          <p:nvPr/>
        </p:nvSpPr>
        <p:spPr>
          <a:xfrm>
            <a:off x="12201090" y="9559310"/>
            <a:ext cx="591277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1…*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43EDDF89-90A1-4D5B-A310-8B53B8D37A07}"/>
              </a:ext>
            </a:extLst>
          </p:cNvPr>
          <p:cNvGrpSpPr/>
          <p:nvPr/>
        </p:nvGrpSpPr>
        <p:grpSpPr>
          <a:xfrm>
            <a:off x="7596143" y="3877900"/>
            <a:ext cx="3848580" cy="2774797"/>
            <a:chOff x="1537854" y="1870363"/>
            <a:chExt cx="1985973" cy="2367280"/>
          </a:xfrm>
          <a:solidFill>
            <a:schemeClr val="bg1">
              <a:lumMod val="85000"/>
            </a:schemeClr>
          </a:solidFill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49EF918-0A19-44C9-85F9-D3867181333D}"/>
                </a:ext>
              </a:extLst>
            </p:cNvPr>
            <p:cNvSpPr/>
            <p:nvPr/>
          </p:nvSpPr>
          <p:spPr>
            <a:xfrm>
              <a:off x="1537854" y="1870363"/>
              <a:ext cx="1985973" cy="236728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56FF866E-D963-4310-B09F-D104C8A1DC26}"/>
                </a:ext>
              </a:extLst>
            </p:cNvPr>
            <p:cNvSpPr txBox="1"/>
            <p:nvPr/>
          </p:nvSpPr>
          <p:spPr>
            <a:xfrm>
              <a:off x="1711943" y="2051664"/>
              <a:ext cx="1471878" cy="3556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Besonderheiten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1DCF53-49CC-40AB-99C9-CC37F52BC879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1E344C89-7BF0-4D04-B26F-D39FB54A46C0}"/>
                </a:ext>
              </a:extLst>
            </p:cNvPr>
            <p:cNvSpPr txBox="1"/>
            <p:nvPr/>
          </p:nvSpPr>
          <p:spPr>
            <a:xfrm>
              <a:off x="1592571" y="2434185"/>
              <a:ext cx="1878340" cy="1732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Mitnahme oder Übergabe</a:t>
              </a:r>
            </a:p>
            <a:p>
              <a:r>
                <a:rPr lang="de-DE" dirty="0"/>
                <a:t>	</a:t>
              </a:r>
              <a:r>
                <a:rPr lang="de-DE" dirty="0">
                  <a:sym typeface="Wingdings" panose="05000000000000000000" pitchFamily="2" charset="2"/>
                </a:rPr>
                <a:t> ggf. Treffpunkt</a:t>
              </a:r>
              <a:endParaRPr lang="de-DE" dirty="0"/>
            </a:p>
            <a:p>
              <a:r>
                <a:rPr lang="de-DE" dirty="0"/>
                <a:t>• Art (Studenten-/Einzel-/Gruppen/</a:t>
              </a:r>
            </a:p>
            <a:p>
              <a:r>
                <a:rPr lang="de-DE" dirty="0"/>
                <a:t>   Tagesticket…)</a:t>
              </a:r>
            </a:p>
            <a:p>
              <a:r>
                <a:rPr lang="de-DE" dirty="0"/>
                <a:t>• Gültigkeitsbereich (lokal)</a:t>
              </a:r>
            </a:p>
            <a:p>
              <a:r>
                <a:rPr lang="de-DE" dirty="0"/>
                <a:t>• Gültigkeitsbereich (Verkehrsmittel)</a:t>
              </a:r>
            </a:p>
            <a:p>
              <a:r>
                <a:rPr lang="de-DE" dirty="0"/>
                <a:t>• Klasse</a:t>
              </a:r>
            </a:p>
          </p:txBody>
        </p:sp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FCF30123-C791-44B4-9893-05BCC6966EC8}"/>
              </a:ext>
            </a:extLst>
          </p:cNvPr>
          <p:cNvSpPr txBox="1"/>
          <p:nvPr/>
        </p:nvSpPr>
        <p:spPr>
          <a:xfrm>
            <a:off x="9157965" y="6657231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3303C7A-0557-47B4-8F5A-32A38FD7F85F}"/>
              </a:ext>
            </a:extLst>
          </p:cNvPr>
          <p:cNvSpPr txBox="1"/>
          <p:nvPr/>
        </p:nvSpPr>
        <p:spPr>
          <a:xfrm>
            <a:off x="9099711" y="7323883"/>
            <a:ext cx="591277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1…*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0D15DE4-7CF8-4B99-B9C7-0C69AFEDB727}"/>
              </a:ext>
            </a:extLst>
          </p:cNvPr>
          <p:cNvSpPr txBox="1"/>
          <p:nvPr/>
        </p:nvSpPr>
        <p:spPr>
          <a:xfrm>
            <a:off x="10639222" y="7918410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516E5FB0-2A80-4FDF-93DE-F994E4CC8D56}"/>
              </a:ext>
            </a:extLst>
          </p:cNvPr>
          <p:cNvSpPr txBox="1"/>
          <p:nvPr/>
        </p:nvSpPr>
        <p:spPr>
          <a:xfrm>
            <a:off x="8149101" y="7870381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8146D3F8-54C7-4C7F-AF60-9386B8B90674}"/>
              </a:ext>
            </a:extLst>
          </p:cNvPr>
          <p:cNvGrpSpPr/>
          <p:nvPr/>
        </p:nvGrpSpPr>
        <p:grpSpPr>
          <a:xfrm>
            <a:off x="8543165" y="12902319"/>
            <a:ext cx="2219337" cy="1442330"/>
            <a:chOff x="1406093" y="1870363"/>
            <a:chExt cx="2219337" cy="1512885"/>
          </a:xfrm>
          <a:solidFill>
            <a:schemeClr val="bg1">
              <a:lumMod val="85000"/>
            </a:schemeClr>
          </a:solidFill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EC0388-1740-4A69-AF40-78B316FBF369}"/>
                </a:ext>
              </a:extLst>
            </p:cNvPr>
            <p:cNvSpPr/>
            <p:nvPr/>
          </p:nvSpPr>
          <p:spPr>
            <a:xfrm>
              <a:off x="1406093" y="1870363"/>
              <a:ext cx="2219337" cy="151288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B1148380-9305-4C4E-8B5E-4B23E310BA3A}"/>
                </a:ext>
              </a:extLst>
            </p:cNvPr>
            <p:cNvSpPr txBox="1"/>
            <p:nvPr/>
          </p:nvSpPr>
          <p:spPr>
            <a:xfrm>
              <a:off x="1787847" y="1948471"/>
              <a:ext cx="1382506" cy="3510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Allg. Ticket</a:t>
              </a:r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267D8E00-66A1-4A20-8E79-E6D2151F5359}"/>
                </a:ext>
              </a:extLst>
            </p:cNvPr>
            <p:cNvCxnSpPr/>
            <p:nvPr/>
          </p:nvCxnSpPr>
          <p:spPr>
            <a:xfrm>
              <a:off x="1675452" y="2316976"/>
              <a:ext cx="153785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AEC93C7C-D9B1-49E8-A5CD-492138EABEF6}"/>
                </a:ext>
              </a:extLst>
            </p:cNvPr>
            <p:cNvSpPr txBox="1"/>
            <p:nvPr/>
          </p:nvSpPr>
          <p:spPr>
            <a:xfrm>
              <a:off x="1439858" y="2344366"/>
              <a:ext cx="2089959" cy="8776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Datum</a:t>
              </a:r>
            </a:p>
            <a:p>
              <a:r>
                <a:rPr lang="de-DE" dirty="0"/>
                <a:t>• Gültigkeitsbereich</a:t>
              </a:r>
            </a:p>
            <a:p>
              <a:r>
                <a:rPr lang="de-DE" dirty="0"/>
                <a:t>• Treffpunkt</a:t>
              </a:r>
            </a:p>
          </p:txBody>
        </p:sp>
      </p:grp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F9B960DC-63A7-4685-BE1D-053FE6DB5CCA}"/>
              </a:ext>
            </a:extLst>
          </p:cNvPr>
          <p:cNvCxnSpPr>
            <a:cxnSpLocks/>
          </p:cNvCxnSpPr>
          <p:nvPr/>
        </p:nvCxnSpPr>
        <p:spPr>
          <a:xfrm>
            <a:off x="6236868" y="13602113"/>
            <a:ext cx="2306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E2301353-A4FC-4473-9D74-DCE97B05C6EB}"/>
              </a:ext>
            </a:extLst>
          </p:cNvPr>
          <p:cNvSpPr txBox="1"/>
          <p:nvPr/>
        </p:nvSpPr>
        <p:spPr>
          <a:xfrm>
            <a:off x="6233952" y="13363872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53485F2D-B937-4846-86D2-E028E6721709}"/>
              </a:ext>
            </a:extLst>
          </p:cNvPr>
          <p:cNvCxnSpPr>
            <a:cxnSpLocks/>
            <a:stCxn id="72" idx="3"/>
            <a:endCxn id="79" idx="2"/>
          </p:cNvCxnSpPr>
          <p:nvPr/>
        </p:nvCxnSpPr>
        <p:spPr>
          <a:xfrm flipV="1">
            <a:off x="10762502" y="11563945"/>
            <a:ext cx="2423622" cy="2059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BC1E8D0A-4AEB-4312-BFD0-CBC7C32F6274}"/>
              </a:ext>
            </a:extLst>
          </p:cNvPr>
          <p:cNvSpPr txBox="1"/>
          <p:nvPr/>
        </p:nvSpPr>
        <p:spPr>
          <a:xfrm>
            <a:off x="13034017" y="11302207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923390C8-2B5B-4F43-A4C8-7610F577577D}"/>
              </a:ext>
            </a:extLst>
          </p:cNvPr>
          <p:cNvSpPr txBox="1"/>
          <p:nvPr/>
        </p:nvSpPr>
        <p:spPr>
          <a:xfrm>
            <a:off x="10759677" y="13398951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03AC38A-D956-4412-A167-3EFE63774272}"/>
              </a:ext>
            </a:extLst>
          </p:cNvPr>
          <p:cNvSpPr txBox="1"/>
          <p:nvPr/>
        </p:nvSpPr>
        <p:spPr>
          <a:xfrm>
            <a:off x="8296994" y="13398951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98B0A46A-7D9D-4192-AF71-3BD4AF13B238}"/>
              </a:ext>
            </a:extLst>
          </p:cNvPr>
          <p:cNvCxnSpPr/>
          <p:nvPr/>
        </p:nvCxnSpPr>
        <p:spPr>
          <a:xfrm>
            <a:off x="9575099" y="6652697"/>
            <a:ext cx="0" cy="90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39441E36-5F40-4D46-8B37-D8C40E6E56F2}"/>
              </a:ext>
            </a:extLst>
          </p:cNvPr>
          <p:cNvSpPr txBox="1"/>
          <p:nvPr/>
        </p:nvSpPr>
        <p:spPr>
          <a:xfrm>
            <a:off x="12894455" y="11538411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B8166958-B1B5-497F-9559-2F41CB8AAFD6}"/>
              </a:ext>
            </a:extLst>
          </p:cNvPr>
          <p:cNvSpPr txBox="1"/>
          <p:nvPr/>
        </p:nvSpPr>
        <p:spPr>
          <a:xfrm>
            <a:off x="14139519" y="11527308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2ADD075-372C-4996-A66C-989222510F8A}"/>
              </a:ext>
            </a:extLst>
          </p:cNvPr>
          <p:cNvSpPr txBox="1"/>
          <p:nvPr/>
        </p:nvSpPr>
        <p:spPr>
          <a:xfrm>
            <a:off x="6236589" y="14394781"/>
            <a:ext cx="304214" cy="26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726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</Words>
  <Application>Microsoft Office PowerPoint</Application>
  <PresentationFormat>Benutzerdefiniert</PresentationFormat>
  <Paragraphs>67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maura weinandy</dc:creator>
  <cp:lastModifiedBy>maura weinandy</cp:lastModifiedBy>
  <cp:revision>2</cp:revision>
  <dcterms:created xsi:type="dcterms:W3CDTF">2019-12-09T21:25:37Z</dcterms:created>
  <dcterms:modified xsi:type="dcterms:W3CDTF">2019-12-09T21:35:13Z</dcterms:modified>
</cp:coreProperties>
</file>