
<file path=[Content_Types].xml><?xml version="1.0" encoding="utf-8"?>
<Types xmlns="http://schemas.openxmlformats.org/package/2006/content-types">
  <Default Extension="jfif"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webextensions/webextension1.xml" ContentType="application/vnd.ms-office.webextension+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65" r:id="rId4"/>
  </p:sldMasterIdLst>
  <p:notesMasterIdLst>
    <p:notesMasterId r:id="rId14"/>
  </p:notesMasterIdLst>
  <p:handoutMasterIdLst>
    <p:handoutMasterId r:id="rId15"/>
  </p:handoutMasterIdLst>
  <p:sldIdLst>
    <p:sldId id="266" r:id="rId5"/>
    <p:sldId id="273" r:id="rId6"/>
    <p:sldId id="270" r:id="rId7"/>
    <p:sldId id="276" r:id="rId8"/>
    <p:sldId id="277" r:id="rId9"/>
    <p:sldId id="275" r:id="rId10"/>
    <p:sldId id="269" r:id="rId11"/>
    <p:sldId id="278" r:id="rId12"/>
    <p:sldId id="279"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6"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33"/>
    <a:srgbClr val="FF9999"/>
    <a:srgbClr val="BC7FBB"/>
    <a:srgbClr val="FF9933"/>
    <a:srgbClr val="000099"/>
    <a:srgbClr val="FF6600"/>
    <a:srgbClr val="00CC99"/>
    <a:srgbClr val="197DCE"/>
    <a:srgbClr val="7FC6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274" autoAdjust="0"/>
  </p:normalViewPr>
  <p:slideViewPr>
    <p:cSldViewPr snapToGrid="0" showGuides="1">
      <p:cViewPr>
        <p:scale>
          <a:sx n="125" d="100"/>
          <a:sy n="125" d="100"/>
        </p:scale>
        <p:origin x="90" y="-588"/>
      </p:cViewPr>
      <p:guideLst>
        <p:guide pos="3840"/>
        <p:guide orient="horz" pos="2160"/>
      </p:guideLst>
    </p:cSldViewPr>
  </p:slideViewPr>
  <p:notesTextViewPr>
    <p:cViewPr>
      <p:scale>
        <a:sx n="1" d="1"/>
        <a:sy n="1" d="1"/>
      </p:scale>
      <p:origin x="0" y="0"/>
    </p:cViewPr>
  </p:notesTextViewPr>
  <p:notesViewPr>
    <p:cSldViewPr snapToGrid="0">
      <p:cViewPr varScale="1">
        <p:scale>
          <a:sx n="75" d="100"/>
          <a:sy n="75" d="100"/>
        </p:scale>
        <p:origin x="4056" y="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3" Type="http://schemas.openxmlformats.org/officeDocument/2006/relationships/image" Target="../media/image5.jfif"/><Relationship Id="rId2" Type="http://schemas.openxmlformats.org/officeDocument/2006/relationships/image" Target="../media/image4.jpg"/><Relationship Id="rId1" Type="http://schemas.openxmlformats.org/officeDocument/2006/relationships/image" Target="../media/image3.jpg"/></Relationships>
</file>

<file path=ppt/diagrams/_rels/data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image" Target="../media/image14.png"/></Relationships>
</file>

<file path=ppt/diagrams/_rels/drawing1.xml.rels><?xml version="1.0" encoding="UTF-8" standalone="yes"?>
<Relationships xmlns="http://schemas.openxmlformats.org/package/2006/relationships"><Relationship Id="rId3" Type="http://schemas.openxmlformats.org/officeDocument/2006/relationships/image" Target="../media/image5.jfif"/><Relationship Id="rId2" Type="http://schemas.openxmlformats.org/officeDocument/2006/relationships/image" Target="../media/image4.jpg"/><Relationship Id="rId1" Type="http://schemas.openxmlformats.org/officeDocument/2006/relationships/image" Target="../media/image3.jpg"/></Relationships>
</file>

<file path=ppt/diagrams/_rels/drawing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image" Target="../media/image14.pn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F7D7E33-DA6C-4A08-A8C8-90CDC01F6C39}" type="doc">
      <dgm:prSet loTypeId="urn:microsoft.com/office/officeart/2005/8/layout/bList2" loCatId="list" qsTypeId="urn:microsoft.com/office/officeart/2005/8/quickstyle/3d2" qsCatId="3D" csTypeId="urn:microsoft.com/office/officeart/2005/8/colors/colorful1" csCatId="colorful" phldr="1"/>
      <dgm:spPr/>
    </dgm:pt>
    <dgm:pt modelId="{0956A583-502F-47D5-9159-FCBF2F140F73}">
      <dgm:prSet phldrT="[Texto]"/>
      <dgm:spPr/>
      <dgm:t>
        <a:bodyPr/>
        <a:lstStyle/>
        <a:p>
          <a:pPr algn="ctr"/>
          <a:r>
            <a:rPr lang="es-MX" dirty="0"/>
            <a:t>Contexto</a:t>
          </a:r>
        </a:p>
      </dgm:t>
    </dgm:pt>
    <dgm:pt modelId="{FEBA6DFD-843C-4989-845C-BE14ABA8FFB7}" type="parTrans" cxnId="{5D3015A1-AFF0-4049-B64C-1964C912AB73}">
      <dgm:prSet/>
      <dgm:spPr/>
      <dgm:t>
        <a:bodyPr/>
        <a:lstStyle/>
        <a:p>
          <a:endParaRPr lang="es-MX"/>
        </a:p>
      </dgm:t>
    </dgm:pt>
    <dgm:pt modelId="{0CE5B174-2835-45F9-A29A-1FA3264A9EE6}" type="sibTrans" cxnId="{5D3015A1-AFF0-4049-B64C-1964C912AB73}">
      <dgm:prSet/>
      <dgm:spPr/>
      <dgm:t>
        <a:bodyPr/>
        <a:lstStyle/>
        <a:p>
          <a:endParaRPr lang="es-MX"/>
        </a:p>
      </dgm:t>
    </dgm:pt>
    <dgm:pt modelId="{D60DDB11-4C42-423A-928C-EFF85E36626F}">
      <dgm:prSet phldrT="[Texto]"/>
      <dgm:spPr/>
      <dgm:t>
        <a:bodyPr/>
        <a:lstStyle/>
        <a:p>
          <a:r>
            <a:rPr lang="es-MX" dirty="0"/>
            <a:t>Objetivo</a:t>
          </a:r>
        </a:p>
      </dgm:t>
    </dgm:pt>
    <dgm:pt modelId="{73899DE5-D372-4471-80A6-185D8831B74F}" type="parTrans" cxnId="{026259DA-0E8F-4566-ACBB-7954AA17D2D9}">
      <dgm:prSet/>
      <dgm:spPr/>
      <dgm:t>
        <a:bodyPr/>
        <a:lstStyle/>
        <a:p>
          <a:endParaRPr lang="es-MX"/>
        </a:p>
      </dgm:t>
    </dgm:pt>
    <dgm:pt modelId="{2B3EFD8E-434C-48C9-93F4-48A1B44BA8E6}" type="sibTrans" cxnId="{026259DA-0E8F-4566-ACBB-7954AA17D2D9}">
      <dgm:prSet/>
      <dgm:spPr/>
      <dgm:t>
        <a:bodyPr/>
        <a:lstStyle/>
        <a:p>
          <a:endParaRPr lang="es-MX"/>
        </a:p>
      </dgm:t>
    </dgm:pt>
    <dgm:pt modelId="{05703AC8-8DF2-423E-8D0C-8F38A9D9F3FA}">
      <dgm:prSet phldrT="[Texto]"/>
      <dgm:spPr/>
      <dgm:t>
        <a:bodyPr/>
        <a:lstStyle/>
        <a:p>
          <a:r>
            <a:rPr lang="es-MX" dirty="0"/>
            <a:t>Justificación</a:t>
          </a:r>
        </a:p>
      </dgm:t>
    </dgm:pt>
    <dgm:pt modelId="{D64153F9-E17F-4B68-A401-85556E2E088C}" type="parTrans" cxnId="{E4311DFC-53A4-4FA8-A0F7-8C9460B67676}">
      <dgm:prSet/>
      <dgm:spPr/>
      <dgm:t>
        <a:bodyPr/>
        <a:lstStyle/>
        <a:p>
          <a:endParaRPr lang="es-MX"/>
        </a:p>
      </dgm:t>
    </dgm:pt>
    <dgm:pt modelId="{B250F9B6-1036-48B4-A162-C8EB5AF9A4F6}" type="sibTrans" cxnId="{E4311DFC-53A4-4FA8-A0F7-8C9460B67676}">
      <dgm:prSet/>
      <dgm:spPr/>
      <dgm:t>
        <a:bodyPr/>
        <a:lstStyle/>
        <a:p>
          <a:endParaRPr lang="es-MX"/>
        </a:p>
      </dgm:t>
    </dgm:pt>
    <dgm:pt modelId="{5B891A32-5374-4041-A880-344315BE09CE}" type="pres">
      <dgm:prSet presAssocID="{0F7D7E33-DA6C-4A08-A8C8-90CDC01F6C39}" presName="diagram" presStyleCnt="0">
        <dgm:presLayoutVars>
          <dgm:dir/>
          <dgm:animLvl val="lvl"/>
          <dgm:resizeHandles val="exact"/>
        </dgm:presLayoutVars>
      </dgm:prSet>
      <dgm:spPr/>
    </dgm:pt>
    <dgm:pt modelId="{C5837F5D-E4C8-4DC7-80E9-7189BED447FC}" type="pres">
      <dgm:prSet presAssocID="{0956A583-502F-47D5-9159-FCBF2F140F73}" presName="compNode" presStyleCnt="0"/>
      <dgm:spPr/>
    </dgm:pt>
    <dgm:pt modelId="{851B4FF3-7DE6-4666-B600-EA33112BE742}" type="pres">
      <dgm:prSet presAssocID="{0956A583-502F-47D5-9159-FCBF2F140F73}" presName="childRect" presStyleLbl="bgAcc1" presStyleIdx="0" presStyleCnt="3" custLinFactNeighborX="-232" custLinFactNeighborY="741">
        <dgm:presLayoutVars>
          <dgm:bulletEnabled val="1"/>
        </dgm:presLayoutVars>
      </dgm:prSet>
      <dgm:spPr/>
    </dgm:pt>
    <dgm:pt modelId="{2E695F96-AA9C-4243-93A8-28AAE8382C6D}" type="pres">
      <dgm:prSet presAssocID="{0956A583-502F-47D5-9159-FCBF2F140F73}" presName="parentText" presStyleLbl="node1" presStyleIdx="0" presStyleCnt="0">
        <dgm:presLayoutVars>
          <dgm:chMax val="0"/>
          <dgm:bulletEnabled val="1"/>
        </dgm:presLayoutVars>
      </dgm:prSet>
      <dgm:spPr/>
    </dgm:pt>
    <dgm:pt modelId="{D4E5A15B-2A65-41CA-B6B7-123C00352967}" type="pres">
      <dgm:prSet presAssocID="{0956A583-502F-47D5-9159-FCBF2F140F73}" presName="parentRect" presStyleLbl="alignNode1" presStyleIdx="0" presStyleCnt="3"/>
      <dgm:spPr/>
    </dgm:pt>
    <dgm:pt modelId="{BBB48528-9A93-42FB-AC99-3154A5A54B38}" type="pres">
      <dgm:prSet presAssocID="{0956A583-502F-47D5-9159-FCBF2F140F73}" presName="adorn" presStyleLbl="fgAccFollowNode1" presStyleIdx="0" presStyleCnt="3"/>
      <dgm:spPr>
        <a:blipFill>
          <a:blip xmlns:r="http://schemas.openxmlformats.org/officeDocument/2006/relationships" r:embed="rId1">
            <a:extLst>
              <a:ext uri="{28A0092B-C50C-407E-A947-70E740481C1C}">
                <a14:useLocalDpi xmlns:a14="http://schemas.microsoft.com/office/drawing/2010/main" val="0"/>
              </a:ext>
            </a:extLst>
          </a:blip>
          <a:srcRect/>
          <a:stretch>
            <a:fillRect l="-25000" r="-25000"/>
          </a:stretch>
        </a:blipFill>
      </dgm:spPr>
    </dgm:pt>
    <dgm:pt modelId="{3A81BCC6-D40C-4FF9-A29B-5E97B0E2A779}" type="pres">
      <dgm:prSet presAssocID="{0CE5B174-2835-45F9-A29A-1FA3264A9EE6}" presName="sibTrans" presStyleLbl="sibTrans2D1" presStyleIdx="0" presStyleCnt="0"/>
      <dgm:spPr/>
    </dgm:pt>
    <dgm:pt modelId="{A141101C-0052-4AF9-AA6F-A7CAC23D2BE1}" type="pres">
      <dgm:prSet presAssocID="{D60DDB11-4C42-423A-928C-EFF85E36626F}" presName="compNode" presStyleCnt="0"/>
      <dgm:spPr/>
    </dgm:pt>
    <dgm:pt modelId="{2FA81945-B59D-4B87-A3AD-C10F240BF26B}" type="pres">
      <dgm:prSet presAssocID="{D60DDB11-4C42-423A-928C-EFF85E36626F}" presName="childRect" presStyleLbl="bgAcc1" presStyleIdx="1" presStyleCnt="3">
        <dgm:presLayoutVars>
          <dgm:bulletEnabled val="1"/>
        </dgm:presLayoutVars>
      </dgm:prSet>
      <dgm:spPr/>
    </dgm:pt>
    <dgm:pt modelId="{7DA6AC07-6876-4108-8648-D5BBC02FD578}" type="pres">
      <dgm:prSet presAssocID="{D60DDB11-4C42-423A-928C-EFF85E36626F}" presName="parentText" presStyleLbl="node1" presStyleIdx="0" presStyleCnt="0">
        <dgm:presLayoutVars>
          <dgm:chMax val="0"/>
          <dgm:bulletEnabled val="1"/>
        </dgm:presLayoutVars>
      </dgm:prSet>
      <dgm:spPr/>
    </dgm:pt>
    <dgm:pt modelId="{321CD1D7-FDE6-4763-9CDF-EB608311E371}" type="pres">
      <dgm:prSet presAssocID="{D60DDB11-4C42-423A-928C-EFF85E36626F}" presName="parentRect" presStyleLbl="alignNode1" presStyleIdx="1" presStyleCnt="3"/>
      <dgm:spPr/>
    </dgm:pt>
    <dgm:pt modelId="{28211576-DFDA-4001-AC62-E305A3CE8EB7}" type="pres">
      <dgm:prSet presAssocID="{D60DDB11-4C42-423A-928C-EFF85E36626F}" presName="adorn" presStyleLbl="fgAccFollowNode1" presStyleIdx="1" presStyleCnt="3"/>
      <dgm:spPr>
        <a:blipFill>
          <a:blip xmlns:r="http://schemas.openxmlformats.org/officeDocument/2006/relationships" r:embed="rId2">
            <a:extLst>
              <a:ext uri="{28A0092B-C50C-407E-A947-70E740481C1C}">
                <a14:useLocalDpi xmlns:a14="http://schemas.microsoft.com/office/drawing/2010/main" val="0"/>
              </a:ext>
            </a:extLst>
          </a:blip>
          <a:srcRect/>
          <a:stretch>
            <a:fillRect l="-34000" r="-34000"/>
          </a:stretch>
        </a:blipFill>
      </dgm:spPr>
    </dgm:pt>
    <dgm:pt modelId="{66324A0D-A71E-4C93-98E1-CBD7877EBC41}" type="pres">
      <dgm:prSet presAssocID="{2B3EFD8E-434C-48C9-93F4-48A1B44BA8E6}" presName="sibTrans" presStyleLbl="sibTrans2D1" presStyleIdx="0" presStyleCnt="0"/>
      <dgm:spPr/>
    </dgm:pt>
    <dgm:pt modelId="{DBEDC759-CA7F-47A3-83DB-4595F255B978}" type="pres">
      <dgm:prSet presAssocID="{05703AC8-8DF2-423E-8D0C-8F38A9D9F3FA}" presName="compNode" presStyleCnt="0"/>
      <dgm:spPr/>
    </dgm:pt>
    <dgm:pt modelId="{0B9594D2-C51A-4D9F-A94E-9E042097411C}" type="pres">
      <dgm:prSet presAssocID="{05703AC8-8DF2-423E-8D0C-8F38A9D9F3FA}" presName="childRect" presStyleLbl="bgAcc1" presStyleIdx="2" presStyleCnt="3">
        <dgm:presLayoutVars>
          <dgm:bulletEnabled val="1"/>
        </dgm:presLayoutVars>
      </dgm:prSet>
      <dgm:spPr/>
    </dgm:pt>
    <dgm:pt modelId="{46887D38-66BC-44D6-BDEF-1F9B0E641F9E}" type="pres">
      <dgm:prSet presAssocID="{05703AC8-8DF2-423E-8D0C-8F38A9D9F3FA}" presName="parentText" presStyleLbl="node1" presStyleIdx="0" presStyleCnt="0">
        <dgm:presLayoutVars>
          <dgm:chMax val="0"/>
          <dgm:bulletEnabled val="1"/>
        </dgm:presLayoutVars>
      </dgm:prSet>
      <dgm:spPr/>
    </dgm:pt>
    <dgm:pt modelId="{7CAEF69C-5C18-456F-96A5-176704FFAC8E}" type="pres">
      <dgm:prSet presAssocID="{05703AC8-8DF2-423E-8D0C-8F38A9D9F3FA}" presName="parentRect" presStyleLbl="alignNode1" presStyleIdx="2" presStyleCnt="3"/>
      <dgm:spPr/>
    </dgm:pt>
    <dgm:pt modelId="{C5B21671-D171-42AC-8529-7EC600CA8416}" type="pres">
      <dgm:prSet presAssocID="{05703AC8-8DF2-423E-8D0C-8F38A9D9F3FA}" presName="adorn" presStyleLbl="fgAccFollowNode1" presStyleIdx="2" presStyleCnt="3"/>
      <dgm:spPr>
        <a:blipFill>
          <a:blip xmlns:r="http://schemas.openxmlformats.org/officeDocument/2006/relationships" r:embed="rId3">
            <a:extLst>
              <a:ext uri="{28A0092B-C50C-407E-A947-70E740481C1C}">
                <a14:useLocalDpi xmlns:a14="http://schemas.microsoft.com/office/drawing/2010/main" val="0"/>
              </a:ext>
            </a:extLst>
          </a:blip>
          <a:srcRect/>
          <a:stretch>
            <a:fillRect l="-33000" r="-33000"/>
          </a:stretch>
        </a:blipFill>
      </dgm:spPr>
    </dgm:pt>
  </dgm:ptLst>
  <dgm:cxnLst>
    <dgm:cxn modelId="{90446720-EE51-4938-BB07-A12E1D534836}" type="presOf" srcId="{0956A583-502F-47D5-9159-FCBF2F140F73}" destId="{2E695F96-AA9C-4243-93A8-28AAE8382C6D}" srcOrd="0" destOrd="0" presId="urn:microsoft.com/office/officeart/2005/8/layout/bList2"/>
    <dgm:cxn modelId="{1F48C22E-E15B-4A0C-AD73-766A16A5C495}" type="presOf" srcId="{D60DDB11-4C42-423A-928C-EFF85E36626F}" destId="{7DA6AC07-6876-4108-8648-D5BBC02FD578}" srcOrd="0" destOrd="0" presId="urn:microsoft.com/office/officeart/2005/8/layout/bList2"/>
    <dgm:cxn modelId="{B252373D-232F-495F-8835-09BE54A84125}" type="presOf" srcId="{2B3EFD8E-434C-48C9-93F4-48A1B44BA8E6}" destId="{66324A0D-A71E-4C93-98E1-CBD7877EBC41}" srcOrd="0" destOrd="0" presId="urn:microsoft.com/office/officeart/2005/8/layout/bList2"/>
    <dgm:cxn modelId="{F8D10360-107F-4F27-9B3B-C124CBE5B646}" type="presOf" srcId="{0F7D7E33-DA6C-4A08-A8C8-90CDC01F6C39}" destId="{5B891A32-5374-4041-A880-344315BE09CE}" srcOrd="0" destOrd="0" presId="urn:microsoft.com/office/officeart/2005/8/layout/bList2"/>
    <dgm:cxn modelId="{6217AF51-F019-4051-9E2F-D97783C5497A}" type="presOf" srcId="{0CE5B174-2835-45F9-A29A-1FA3264A9EE6}" destId="{3A81BCC6-D40C-4FF9-A29B-5E97B0E2A779}" srcOrd="0" destOrd="0" presId="urn:microsoft.com/office/officeart/2005/8/layout/bList2"/>
    <dgm:cxn modelId="{357CB67F-0BFC-451B-B4D7-0F818CB4D120}" type="presOf" srcId="{05703AC8-8DF2-423E-8D0C-8F38A9D9F3FA}" destId="{46887D38-66BC-44D6-BDEF-1F9B0E641F9E}" srcOrd="0" destOrd="0" presId="urn:microsoft.com/office/officeart/2005/8/layout/bList2"/>
    <dgm:cxn modelId="{03860284-BF80-4442-AAEA-06E114D18C89}" type="presOf" srcId="{D60DDB11-4C42-423A-928C-EFF85E36626F}" destId="{321CD1D7-FDE6-4763-9CDF-EB608311E371}" srcOrd="1" destOrd="0" presId="urn:microsoft.com/office/officeart/2005/8/layout/bList2"/>
    <dgm:cxn modelId="{9F20D385-3EB1-4714-9445-FF52324B59FC}" type="presOf" srcId="{05703AC8-8DF2-423E-8D0C-8F38A9D9F3FA}" destId="{7CAEF69C-5C18-456F-96A5-176704FFAC8E}" srcOrd="1" destOrd="0" presId="urn:microsoft.com/office/officeart/2005/8/layout/bList2"/>
    <dgm:cxn modelId="{5D3015A1-AFF0-4049-B64C-1964C912AB73}" srcId="{0F7D7E33-DA6C-4A08-A8C8-90CDC01F6C39}" destId="{0956A583-502F-47D5-9159-FCBF2F140F73}" srcOrd="0" destOrd="0" parTransId="{FEBA6DFD-843C-4989-845C-BE14ABA8FFB7}" sibTransId="{0CE5B174-2835-45F9-A29A-1FA3264A9EE6}"/>
    <dgm:cxn modelId="{44ABE2CF-595A-4C9D-8BFE-6D4A26A7BC01}" type="presOf" srcId="{0956A583-502F-47D5-9159-FCBF2F140F73}" destId="{D4E5A15B-2A65-41CA-B6B7-123C00352967}" srcOrd="1" destOrd="0" presId="urn:microsoft.com/office/officeart/2005/8/layout/bList2"/>
    <dgm:cxn modelId="{026259DA-0E8F-4566-ACBB-7954AA17D2D9}" srcId="{0F7D7E33-DA6C-4A08-A8C8-90CDC01F6C39}" destId="{D60DDB11-4C42-423A-928C-EFF85E36626F}" srcOrd="1" destOrd="0" parTransId="{73899DE5-D372-4471-80A6-185D8831B74F}" sibTransId="{2B3EFD8E-434C-48C9-93F4-48A1B44BA8E6}"/>
    <dgm:cxn modelId="{E4311DFC-53A4-4FA8-A0F7-8C9460B67676}" srcId="{0F7D7E33-DA6C-4A08-A8C8-90CDC01F6C39}" destId="{05703AC8-8DF2-423E-8D0C-8F38A9D9F3FA}" srcOrd="2" destOrd="0" parTransId="{D64153F9-E17F-4B68-A401-85556E2E088C}" sibTransId="{B250F9B6-1036-48B4-A162-C8EB5AF9A4F6}"/>
    <dgm:cxn modelId="{427D753A-0124-4538-B797-006D044363B5}" type="presParOf" srcId="{5B891A32-5374-4041-A880-344315BE09CE}" destId="{C5837F5D-E4C8-4DC7-80E9-7189BED447FC}" srcOrd="0" destOrd="0" presId="urn:microsoft.com/office/officeart/2005/8/layout/bList2"/>
    <dgm:cxn modelId="{018F0A66-43C9-467A-9728-5127CC376CF6}" type="presParOf" srcId="{C5837F5D-E4C8-4DC7-80E9-7189BED447FC}" destId="{851B4FF3-7DE6-4666-B600-EA33112BE742}" srcOrd="0" destOrd="0" presId="urn:microsoft.com/office/officeart/2005/8/layout/bList2"/>
    <dgm:cxn modelId="{CAFD09ED-301D-4875-92A9-52CB522F426E}" type="presParOf" srcId="{C5837F5D-E4C8-4DC7-80E9-7189BED447FC}" destId="{2E695F96-AA9C-4243-93A8-28AAE8382C6D}" srcOrd="1" destOrd="0" presId="urn:microsoft.com/office/officeart/2005/8/layout/bList2"/>
    <dgm:cxn modelId="{27534E1D-39E4-4B4D-B19C-EC38125CEAED}" type="presParOf" srcId="{C5837F5D-E4C8-4DC7-80E9-7189BED447FC}" destId="{D4E5A15B-2A65-41CA-B6B7-123C00352967}" srcOrd="2" destOrd="0" presId="urn:microsoft.com/office/officeart/2005/8/layout/bList2"/>
    <dgm:cxn modelId="{6CB92E30-6DDE-4220-A2CB-84791651154C}" type="presParOf" srcId="{C5837F5D-E4C8-4DC7-80E9-7189BED447FC}" destId="{BBB48528-9A93-42FB-AC99-3154A5A54B38}" srcOrd="3" destOrd="0" presId="urn:microsoft.com/office/officeart/2005/8/layout/bList2"/>
    <dgm:cxn modelId="{5FCE6A5F-9C78-44C1-9266-0F5F99E98DF0}" type="presParOf" srcId="{5B891A32-5374-4041-A880-344315BE09CE}" destId="{3A81BCC6-D40C-4FF9-A29B-5E97B0E2A779}" srcOrd="1" destOrd="0" presId="urn:microsoft.com/office/officeart/2005/8/layout/bList2"/>
    <dgm:cxn modelId="{04D84ABF-2D0A-451E-9DC0-D1CC7012E997}" type="presParOf" srcId="{5B891A32-5374-4041-A880-344315BE09CE}" destId="{A141101C-0052-4AF9-AA6F-A7CAC23D2BE1}" srcOrd="2" destOrd="0" presId="urn:microsoft.com/office/officeart/2005/8/layout/bList2"/>
    <dgm:cxn modelId="{F4149AA3-5BB8-4E6C-B6B0-E5053389BE10}" type="presParOf" srcId="{A141101C-0052-4AF9-AA6F-A7CAC23D2BE1}" destId="{2FA81945-B59D-4B87-A3AD-C10F240BF26B}" srcOrd="0" destOrd="0" presId="urn:microsoft.com/office/officeart/2005/8/layout/bList2"/>
    <dgm:cxn modelId="{87B6F227-CAAC-4681-89B7-A26B23B5306A}" type="presParOf" srcId="{A141101C-0052-4AF9-AA6F-A7CAC23D2BE1}" destId="{7DA6AC07-6876-4108-8648-D5BBC02FD578}" srcOrd="1" destOrd="0" presId="urn:microsoft.com/office/officeart/2005/8/layout/bList2"/>
    <dgm:cxn modelId="{2A8341B9-483D-4844-A289-26BE9D0C831F}" type="presParOf" srcId="{A141101C-0052-4AF9-AA6F-A7CAC23D2BE1}" destId="{321CD1D7-FDE6-4763-9CDF-EB608311E371}" srcOrd="2" destOrd="0" presId="urn:microsoft.com/office/officeart/2005/8/layout/bList2"/>
    <dgm:cxn modelId="{4A8AA80B-8A6D-4DE5-A4D6-19E368C6B931}" type="presParOf" srcId="{A141101C-0052-4AF9-AA6F-A7CAC23D2BE1}" destId="{28211576-DFDA-4001-AC62-E305A3CE8EB7}" srcOrd="3" destOrd="0" presId="urn:microsoft.com/office/officeart/2005/8/layout/bList2"/>
    <dgm:cxn modelId="{2BAAEE83-F157-45AA-BC02-8BDF19238FC7}" type="presParOf" srcId="{5B891A32-5374-4041-A880-344315BE09CE}" destId="{66324A0D-A71E-4C93-98E1-CBD7877EBC41}" srcOrd="3" destOrd="0" presId="urn:microsoft.com/office/officeart/2005/8/layout/bList2"/>
    <dgm:cxn modelId="{E9AF2C68-B2A7-4D7B-8AB3-C2B1A2AB658D}" type="presParOf" srcId="{5B891A32-5374-4041-A880-344315BE09CE}" destId="{DBEDC759-CA7F-47A3-83DB-4595F255B978}" srcOrd="4" destOrd="0" presId="urn:microsoft.com/office/officeart/2005/8/layout/bList2"/>
    <dgm:cxn modelId="{72D31A18-38D9-4975-9BCA-6726E365CEE9}" type="presParOf" srcId="{DBEDC759-CA7F-47A3-83DB-4595F255B978}" destId="{0B9594D2-C51A-4D9F-A94E-9E042097411C}" srcOrd="0" destOrd="0" presId="urn:microsoft.com/office/officeart/2005/8/layout/bList2"/>
    <dgm:cxn modelId="{F533FE83-3969-44A0-AC1A-CA347EBA9A00}" type="presParOf" srcId="{DBEDC759-CA7F-47A3-83DB-4595F255B978}" destId="{46887D38-66BC-44D6-BDEF-1F9B0E641F9E}" srcOrd="1" destOrd="0" presId="urn:microsoft.com/office/officeart/2005/8/layout/bList2"/>
    <dgm:cxn modelId="{67E5A1DC-425D-4449-9B6E-32AD561D9C64}" type="presParOf" srcId="{DBEDC759-CA7F-47A3-83DB-4595F255B978}" destId="{7CAEF69C-5C18-456F-96A5-176704FFAC8E}" srcOrd="2" destOrd="0" presId="urn:microsoft.com/office/officeart/2005/8/layout/bList2"/>
    <dgm:cxn modelId="{9F786546-7E95-4A80-8D85-1D0CAADFE3DE}" type="presParOf" srcId="{DBEDC759-CA7F-47A3-83DB-4595F255B978}" destId="{C5B21671-D171-42AC-8529-7EC600CA8416}" srcOrd="3" destOrd="0" presId="urn:microsoft.com/office/officeart/2005/8/layout/b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2FAEA01-34A7-44F2-93B4-3376507C346A}" type="doc">
      <dgm:prSet loTypeId="urn:microsoft.com/office/officeart/2008/layout/AscendingPictureAccentProcess" loCatId="process" qsTypeId="urn:microsoft.com/office/officeart/2005/8/quickstyle/3d1" qsCatId="3D" csTypeId="urn:microsoft.com/office/officeart/2005/8/colors/colorful1" csCatId="colorful" phldr="1"/>
      <dgm:spPr/>
      <dgm:t>
        <a:bodyPr/>
        <a:lstStyle/>
        <a:p>
          <a:endParaRPr lang="es-MX"/>
        </a:p>
      </dgm:t>
    </dgm:pt>
    <dgm:pt modelId="{6E291085-E6F4-4557-8805-85D00DE2158C}">
      <dgm:prSet phldrT="[Texto]"/>
      <dgm:spPr/>
      <dgm:t>
        <a:bodyPr/>
        <a:lstStyle/>
        <a:p>
          <a:r>
            <a:rPr lang="es-MX" dirty="0"/>
            <a:t>329 Canciones</a:t>
          </a:r>
        </a:p>
      </dgm:t>
    </dgm:pt>
    <dgm:pt modelId="{D63D00F2-58B5-45D0-A6E8-F3A0226F6A58}" type="parTrans" cxnId="{4BDE1C97-C968-4FE7-8A6E-61EBC7FA2516}">
      <dgm:prSet/>
      <dgm:spPr/>
      <dgm:t>
        <a:bodyPr/>
        <a:lstStyle/>
        <a:p>
          <a:endParaRPr lang="es-MX"/>
        </a:p>
      </dgm:t>
    </dgm:pt>
    <dgm:pt modelId="{5EAA3E1F-FC4E-4F95-858C-D45382A71D1A}" type="sibTrans" cxnId="{4BDE1C97-C968-4FE7-8A6E-61EBC7FA2516}">
      <dgm:prSet/>
      <dgm:spPr>
        <a:blipFill rotWithShape="1">
          <a:blip xmlns:r="http://schemas.openxmlformats.org/officeDocument/2006/relationships" r:embed="rId1"/>
          <a:srcRect/>
          <a:stretch>
            <a:fillRect t="-2000" b="-2000"/>
          </a:stretch>
        </a:blipFill>
      </dgm:spPr>
      <dgm:t>
        <a:bodyPr/>
        <a:lstStyle/>
        <a:p>
          <a:endParaRPr lang="es-MX"/>
        </a:p>
      </dgm:t>
    </dgm:pt>
    <dgm:pt modelId="{6CA372D1-04EB-44E1-80FF-ADDE5E38EC6C}">
      <dgm:prSet phldrT="[Texto]"/>
      <dgm:spPr/>
      <dgm:t>
        <a:bodyPr/>
        <a:lstStyle/>
        <a:p>
          <a:r>
            <a:rPr lang="es-MX" dirty="0"/>
            <a:t>227 Canciones</a:t>
          </a:r>
        </a:p>
      </dgm:t>
    </dgm:pt>
    <dgm:pt modelId="{9548A43D-76D5-47B2-8D6F-5A3AD35962B1}" type="parTrans" cxnId="{66646FAA-2BAD-430D-8128-D89D40227CC6}">
      <dgm:prSet/>
      <dgm:spPr/>
      <dgm:t>
        <a:bodyPr/>
        <a:lstStyle/>
        <a:p>
          <a:endParaRPr lang="es-MX"/>
        </a:p>
      </dgm:t>
    </dgm:pt>
    <dgm:pt modelId="{E30AFC31-0B3E-431C-A196-8CBF86CF8F00}" type="sibTrans" cxnId="{66646FAA-2BAD-430D-8128-D89D40227CC6}">
      <dgm:prSet/>
      <dgm:spPr>
        <a:blipFill rotWithShape="1">
          <a:blip xmlns:r="http://schemas.openxmlformats.org/officeDocument/2006/relationships" r:embed="rId2"/>
          <a:srcRect/>
          <a:stretch>
            <a:fillRect t="-3000" b="-3000"/>
          </a:stretch>
        </a:blipFill>
      </dgm:spPr>
      <dgm:t>
        <a:bodyPr/>
        <a:lstStyle/>
        <a:p>
          <a:endParaRPr lang="es-MX"/>
        </a:p>
      </dgm:t>
    </dgm:pt>
    <dgm:pt modelId="{B022BC30-1CCC-456A-A39B-9F400A362D1A}" type="pres">
      <dgm:prSet presAssocID="{82FAEA01-34A7-44F2-93B4-3376507C346A}" presName="Name0" presStyleCnt="0">
        <dgm:presLayoutVars>
          <dgm:chMax val="7"/>
          <dgm:chPref val="7"/>
          <dgm:dir/>
        </dgm:presLayoutVars>
      </dgm:prSet>
      <dgm:spPr/>
    </dgm:pt>
    <dgm:pt modelId="{1000A111-E4B2-4166-9DD0-68724A1F1C20}" type="pres">
      <dgm:prSet presAssocID="{82FAEA01-34A7-44F2-93B4-3376507C346A}" presName="dot1" presStyleLbl="alignNode1" presStyleIdx="0" presStyleCnt="10"/>
      <dgm:spPr/>
    </dgm:pt>
    <dgm:pt modelId="{96390C3E-8D14-41EC-B62F-2B4C20FC409E}" type="pres">
      <dgm:prSet presAssocID="{82FAEA01-34A7-44F2-93B4-3376507C346A}" presName="dot2" presStyleLbl="alignNode1" presStyleIdx="1" presStyleCnt="10"/>
      <dgm:spPr/>
    </dgm:pt>
    <dgm:pt modelId="{FA4ED6F5-E9CD-45E8-B964-3AC4FD5AD58C}" type="pres">
      <dgm:prSet presAssocID="{82FAEA01-34A7-44F2-93B4-3376507C346A}" presName="dot3" presStyleLbl="alignNode1" presStyleIdx="2" presStyleCnt="10"/>
      <dgm:spPr/>
    </dgm:pt>
    <dgm:pt modelId="{0A1B6E1F-777F-4BEA-8D9D-70736E73592A}" type="pres">
      <dgm:prSet presAssocID="{82FAEA01-34A7-44F2-93B4-3376507C346A}" presName="dotArrow1" presStyleLbl="alignNode1" presStyleIdx="3" presStyleCnt="10"/>
      <dgm:spPr/>
    </dgm:pt>
    <dgm:pt modelId="{83F44480-E7AC-41EE-A91E-223EFE40AB28}" type="pres">
      <dgm:prSet presAssocID="{82FAEA01-34A7-44F2-93B4-3376507C346A}" presName="dotArrow2" presStyleLbl="alignNode1" presStyleIdx="4" presStyleCnt="10"/>
      <dgm:spPr/>
    </dgm:pt>
    <dgm:pt modelId="{DED7EA00-EF5A-483D-B412-F2DCD9294930}" type="pres">
      <dgm:prSet presAssocID="{82FAEA01-34A7-44F2-93B4-3376507C346A}" presName="dotArrow3" presStyleLbl="alignNode1" presStyleIdx="5" presStyleCnt="10"/>
      <dgm:spPr/>
    </dgm:pt>
    <dgm:pt modelId="{7B3C0C4F-BF9B-4B62-9341-9385F2547047}" type="pres">
      <dgm:prSet presAssocID="{82FAEA01-34A7-44F2-93B4-3376507C346A}" presName="dotArrow4" presStyleLbl="alignNode1" presStyleIdx="6" presStyleCnt="10"/>
      <dgm:spPr/>
    </dgm:pt>
    <dgm:pt modelId="{E5AF9791-758B-4797-970B-87C7E65B5D71}" type="pres">
      <dgm:prSet presAssocID="{82FAEA01-34A7-44F2-93B4-3376507C346A}" presName="dotArrow5" presStyleLbl="alignNode1" presStyleIdx="7" presStyleCnt="10"/>
      <dgm:spPr/>
    </dgm:pt>
    <dgm:pt modelId="{C4A25633-04C6-4476-B35D-32AEC5CE489A}" type="pres">
      <dgm:prSet presAssocID="{82FAEA01-34A7-44F2-93B4-3376507C346A}" presName="dotArrow6" presStyleLbl="alignNode1" presStyleIdx="8" presStyleCnt="10"/>
      <dgm:spPr/>
    </dgm:pt>
    <dgm:pt modelId="{6AE1B063-C532-4A97-B1AB-AB5B88122CDC}" type="pres">
      <dgm:prSet presAssocID="{82FAEA01-34A7-44F2-93B4-3376507C346A}" presName="dotArrow7" presStyleLbl="alignNode1" presStyleIdx="9" presStyleCnt="10"/>
      <dgm:spPr/>
    </dgm:pt>
    <dgm:pt modelId="{D09C4AD2-B2B5-42DA-895E-D7E02BC7030F}" type="pres">
      <dgm:prSet presAssocID="{6E291085-E6F4-4557-8805-85D00DE2158C}" presName="parTx1" presStyleLbl="node1" presStyleIdx="0" presStyleCnt="2"/>
      <dgm:spPr/>
    </dgm:pt>
    <dgm:pt modelId="{D3F34988-F19F-4CA0-9F1F-18C11D9A9973}" type="pres">
      <dgm:prSet presAssocID="{5EAA3E1F-FC4E-4F95-858C-D45382A71D1A}" presName="picture1" presStyleCnt="0"/>
      <dgm:spPr/>
    </dgm:pt>
    <dgm:pt modelId="{BFDEFB93-CDAE-43BC-AB73-A7E8EBBA3FDF}" type="pres">
      <dgm:prSet presAssocID="{5EAA3E1F-FC4E-4F95-858C-D45382A71D1A}" presName="imageRepeatNode" presStyleLbl="fgImgPlace1" presStyleIdx="0" presStyleCnt="2"/>
      <dgm:spPr/>
    </dgm:pt>
    <dgm:pt modelId="{D7239944-9C0C-4F7D-9972-C0D18E59255F}" type="pres">
      <dgm:prSet presAssocID="{6CA372D1-04EB-44E1-80FF-ADDE5E38EC6C}" presName="parTx2" presStyleLbl="node1" presStyleIdx="1" presStyleCnt="2"/>
      <dgm:spPr/>
    </dgm:pt>
    <dgm:pt modelId="{64A63A10-A492-4CBC-967F-B80150230D0C}" type="pres">
      <dgm:prSet presAssocID="{E30AFC31-0B3E-431C-A196-8CBF86CF8F00}" presName="picture2" presStyleCnt="0"/>
      <dgm:spPr/>
    </dgm:pt>
    <dgm:pt modelId="{AC55619A-B6B1-4D28-B885-3667412DDB2E}" type="pres">
      <dgm:prSet presAssocID="{E30AFC31-0B3E-431C-A196-8CBF86CF8F00}" presName="imageRepeatNode" presStyleLbl="fgImgPlace1" presStyleIdx="1" presStyleCnt="2"/>
      <dgm:spPr/>
    </dgm:pt>
  </dgm:ptLst>
  <dgm:cxnLst>
    <dgm:cxn modelId="{90BDF215-52E1-4071-A572-35F7BC659AD1}" type="presOf" srcId="{6E291085-E6F4-4557-8805-85D00DE2158C}" destId="{D09C4AD2-B2B5-42DA-895E-D7E02BC7030F}" srcOrd="0" destOrd="0" presId="urn:microsoft.com/office/officeart/2008/layout/AscendingPictureAccentProcess"/>
    <dgm:cxn modelId="{5C07757E-1665-4915-AAEF-B63B92A57D16}" type="presOf" srcId="{6CA372D1-04EB-44E1-80FF-ADDE5E38EC6C}" destId="{D7239944-9C0C-4F7D-9972-C0D18E59255F}" srcOrd="0" destOrd="0" presId="urn:microsoft.com/office/officeart/2008/layout/AscendingPictureAccentProcess"/>
    <dgm:cxn modelId="{CCCF5694-252B-4AE3-BF32-85A495074A0E}" type="presOf" srcId="{5EAA3E1F-FC4E-4F95-858C-D45382A71D1A}" destId="{BFDEFB93-CDAE-43BC-AB73-A7E8EBBA3FDF}" srcOrd="0" destOrd="0" presId="urn:microsoft.com/office/officeart/2008/layout/AscendingPictureAccentProcess"/>
    <dgm:cxn modelId="{4BDE1C97-C968-4FE7-8A6E-61EBC7FA2516}" srcId="{82FAEA01-34A7-44F2-93B4-3376507C346A}" destId="{6E291085-E6F4-4557-8805-85D00DE2158C}" srcOrd="0" destOrd="0" parTransId="{D63D00F2-58B5-45D0-A6E8-F3A0226F6A58}" sibTransId="{5EAA3E1F-FC4E-4F95-858C-D45382A71D1A}"/>
    <dgm:cxn modelId="{66646FAA-2BAD-430D-8128-D89D40227CC6}" srcId="{82FAEA01-34A7-44F2-93B4-3376507C346A}" destId="{6CA372D1-04EB-44E1-80FF-ADDE5E38EC6C}" srcOrd="1" destOrd="0" parTransId="{9548A43D-76D5-47B2-8D6F-5A3AD35962B1}" sibTransId="{E30AFC31-0B3E-431C-A196-8CBF86CF8F00}"/>
    <dgm:cxn modelId="{20A94DC3-6A7B-455F-8A1A-E58888132E0A}" type="presOf" srcId="{E30AFC31-0B3E-431C-A196-8CBF86CF8F00}" destId="{AC55619A-B6B1-4D28-B885-3667412DDB2E}" srcOrd="0" destOrd="0" presId="urn:microsoft.com/office/officeart/2008/layout/AscendingPictureAccentProcess"/>
    <dgm:cxn modelId="{989FE4E2-7D7C-48D6-8026-A5CCEF141F8B}" type="presOf" srcId="{82FAEA01-34A7-44F2-93B4-3376507C346A}" destId="{B022BC30-1CCC-456A-A39B-9F400A362D1A}" srcOrd="0" destOrd="0" presId="urn:microsoft.com/office/officeart/2008/layout/AscendingPictureAccentProcess"/>
    <dgm:cxn modelId="{460732E0-3286-48D0-A408-498232D333E2}" type="presParOf" srcId="{B022BC30-1CCC-456A-A39B-9F400A362D1A}" destId="{1000A111-E4B2-4166-9DD0-68724A1F1C20}" srcOrd="0" destOrd="0" presId="urn:microsoft.com/office/officeart/2008/layout/AscendingPictureAccentProcess"/>
    <dgm:cxn modelId="{F445C2B1-170E-4E7B-A342-E1C36C2032F4}" type="presParOf" srcId="{B022BC30-1CCC-456A-A39B-9F400A362D1A}" destId="{96390C3E-8D14-41EC-B62F-2B4C20FC409E}" srcOrd="1" destOrd="0" presId="urn:microsoft.com/office/officeart/2008/layout/AscendingPictureAccentProcess"/>
    <dgm:cxn modelId="{F21F933F-CF0C-4E06-9932-51E7DDD85B52}" type="presParOf" srcId="{B022BC30-1CCC-456A-A39B-9F400A362D1A}" destId="{FA4ED6F5-E9CD-45E8-B964-3AC4FD5AD58C}" srcOrd="2" destOrd="0" presId="urn:microsoft.com/office/officeart/2008/layout/AscendingPictureAccentProcess"/>
    <dgm:cxn modelId="{C699DDB3-D721-4877-8688-A21166FF9D13}" type="presParOf" srcId="{B022BC30-1CCC-456A-A39B-9F400A362D1A}" destId="{0A1B6E1F-777F-4BEA-8D9D-70736E73592A}" srcOrd="3" destOrd="0" presId="urn:microsoft.com/office/officeart/2008/layout/AscendingPictureAccentProcess"/>
    <dgm:cxn modelId="{71D7F356-2F42-4860-8DDC-14032449BB6B}" type="presParOf" srcId="{B022BC30-1CCC-456A-A39B-9F400A362D1A}" destId="{83F44480-E7AC-41EE-A91E-223EFE40AB28}" srcOrd="4" destOrd="0" presId="urn:microsoft.com/office/officeart/2008/layout/AscendingPictureAccentProcess"/>
    <dgm:cxn modelId="{0C61C17E-A955-4ED7-B417-5201075AAE0A}" type="presParOf" srcId="{B022BC30-1CCC-456A-A39B-9F400A362D1A}" destId="{DED7EA00-EF5A-483D-B412-F2DCD9294930}" srcOrd="5" destOrd="0" presId="urn:microsoft.com/office/officeart/2008/layout/AscendingPictureAccentProcess"/>
    <dgm:cxn modelId="{5B06DBEE-CE5A-4D23-AF67-631852E85CB9}" type="presParOf" srcId="{B022BC30-1CCC-456A-A39B-9F400A362D1A}" destId="{7B3C0C4F-BF9B-4B62-9341-9385F2547047}" srcOrd="6" destOrd="0" presId="urn:microsoft.com/office/officeart/2008/layout/AscendingPictureAccentProcess"/>
    <dgm:cxn modelId="{FE6C3A3D-75F2-41D4-AB79-5907771CF56B}" type="presParOf" srcId="{B022BC30-1CCC-456A-A39B-9F400A362D1A}" destId="{E5AF9791-758B-4797-970B-87C7E65B5D71}" srcOrd="7" destOrd="0" presId="urn:microsoft.com/office/officeart/2008/layout/AscendingPictureAccentProcess"/>
    <dgm:cxn modelId="{28E833DC-C25D-4D57-9093-51B449920370}" type="presParOf" srcId="{B022BC30-1CCC-456A-A39B-9F400A362D1A}" destId="{C4A25633-04C6-4476-B35D-32AEC5CE489A}" srcOrd="8" destOrd="0" presId="urn:microsoft.com/office/officeart/2008/layout/AscendingPictureAccentProcess"/>
    <dgm:cxn modelId="{F3B8DF66-65DC-44AA-936E-A317A30B7DBE}" type="presParOf" srcId="{B022BC30-1CCC-456A-A39B-9F400A362D1A}" destId="{6AE1B063-C532-4A97-B1AB-AB5B88122CDC}" srcOrd="9" destOrd="0" presId="urn:microsoft.com/office/officeart/2008/layout/AscendingPictureAccentProcess"/>
    <dgm:cxn modelId="{2D16A15A-D21C-45BA-8B5D-91BD57E2FBF6}" type="presParOf" srcId="{B022BC30-1CCC-456A-A39B-9F400A362D1A}" destId="{D09C4AD2-B2B5-42DA-895E-D7E02BC7030F}" srcOrd="10" destOrd="0" presId="urn:microsoft.com/office/officeart/2008/layout/AscendingPictureAccentProcess"/>
    <dgm:cxn modelId="{9BDE2814-FE91-4B3E-AC1D-B70D87EC6022}" type="presParOf" srcId="{B022BC30-1CCC-456A-A39B-9F400A362D1A}" destId="{D3F34988-F19F-4CA0-9F1F-18C11D9A9973}" srcOrd="11" destOrd="0" presId="urn:microsoft.com/office/officeart/2008/layout/AscendingPictureAccentProcess"/>
    <dgm:cxn modelId="{A2115C19-47EE-457D-9CFC-68D1B3A2E21E}" type="presParOf" srcId="{D3F34988-F19F-4CA0-9F1F-18C11D9A9973}" destId="{BFDEFB93-CDAE-43BC-AB73-A7E8EBBA3FDF}" srcOrd="0" destOrd="0" presId="urn:microsoft.com/office/officeart/2008/layout/AscendingPictureAccentProcess"/>
    <dgm:cxn modelId="{157AA11C-E885-4E43-A649-9D2D49D98664}" type="presParOf" srcId="{B022BC30-1CCC-456A-A39B-9F400A362D1A}" destId="{D7239944-9C0C-4F7D-9972-C0D18E59255F}" srcOrd="12" destOrd="0" presId="urn:microsoft.com/office/officeart/2008/layout/AscendingPictureAccentProcess"/>
    <dgm:cxn modelId="{AC561447-64BC-4FFC-85C4-4F9BD213AC03}" type="presParOf" srcId="{B022BC30-1CCC-456A-A39B-9F400A362D1A}" destId="{64A63A10-A492-4CBC-967F-B80150230D0C}" srcOrd="13" destOrd="0" presId="urn:microsoft.com/office/officeart/2008/layout/AscendingPictureAccentProcess"/>
    <dgm:cxn modelId="{D1F5C5D4-3EDD-4D4F-9501-5003754A4993}" type="presParOf" srcId="{64A63A10-A492-4CBC-967F-B80150230D0C}" destId="{AC55619A-B6B1-4D28-B885-3667412DDB2E}" srcOrd="0" destOrd="0" presId="urn:microsoft.com/office/officeart/2008/layout/AscendingPictureAccentProcess"/>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1B4FF3-7DE6-4666-B600-EA33112BE742}">
      <dsp:nvSpPr>
        <dsp:cNvPr id="0" name=""/>
        <dsp:cNvSpPr/>
      </dsp:nvSpPr>
      <dsp:spPr>
        <a:xfrm>
          <a:off x="0" y="1154086"/>
          <a:ext cx="3088427" cy="2305445"/>
        </a:xfrm>
        <a:prstGeom prst="round2SameRect">
          <a:avLst>
            <a:gd name="adj1" fmla="val 8000"/>
            <a:gd name="adj2" fmla="val 0"/>
          </a:avLst>
        </a:prstGeom>
        <a:solidFill>
          <a:schemeClr val="lt1">
            <a:alpha val="90000"/>
            <a:hueOff val="0"/>
            <a:satOff val="0"/>
            <a:lumOff val="0"/>
            <a:alphaOff val="0"/>
          </a:schemeClr>
        </a:solidFill>
        <a:ln w="12700" cap="rnd" cmpd="sng" algn="ctr">
          <a:solidFill>
            <a:schemeClr val="accent2">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4450" h="16350" prst="relaxedInset"/>
          <a:contourClr>
            <a:schemeClr val="bg1"/>
          </a:contourClr>
        </a:sp3d>
      </dsp:spPr>
      <dsp:style>
        <a:lnRef idx="1">
          <a:scrgbClr r="0" g="0" b="0"/>
        </a:lnRef>
        <a:fillRef idx="1">
          <a:scrgbClr r="0" g="0" b="0"/>
        </a:fillRef>
        <a:effectRef idx="0">
          <a:scrgbClr r="0" g="0" b="0"/>
        </a:effectRef>
        <a:fontRef idx="minor"/>
      </dsp:style>
    </dsp:sp>
    <dsp:sp modelId="{D4E5A15B-2A65-41CA-B6B7-123C00352967}">
      <dsp:nvSpPr>
        <dsp:cNvPr id="0" name=""/>
        <dsp:cNvSpPr/>
      </dsp:nvSpPr>
      <dsp:spPr>
        <a:xfrm>
          <a:off x="7150" y="3442448"/>
          <a:ext cx="3088427" cy="991341"/>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5730" tIns="0" rIns="41910" bIns="0" numCol="1" spcCol="1270" anchor="ctr" anchorCtr="0">
          <a:noAutofit/>
        </a:bodyPr>
        <a:lstStyle/>
        <a:p>
          <a:pPr marL="0" lvl="0" indent="0" algn="ctr" defTabSz="1466850">
            <a:lnSpc>
              <a:spcPct val="90000"/>
            </a:lnSpc>
            <a:spcBef>
              <a:spcPct val="0"/>
            </a:spcBef>
            <a:spcAft>
              <a:spcPct val="35000"/>
            </a:spcAft>
            <a:buNone/>
          </a:pPr>
          <a:r>
            <a:rPr lang="es-MX" sz="3300" kern="1200" dirty="0"/>
            <a:t>Contexto</a:t>
          </a:r>
        </a:p>
      </dsp:txBody>
      <dsp:txXfrm>
        <a:off x="7150" y="3442448"/>
        <a:ext cx="2174948" cy="991341"/>
      </dsp:txXfrm>
    </dsp:sp>
    <dsp:sp modelId="{BBB48528-9A93-42FB-AC99-3154A5A54B38}">
      <dsp:nvSpPr>
        <dsp:cNvPr id="0" name=""/>
        <dsp:cNvSpPr/>
      </dsp:nvSpPr>
      <dsp:spPr>
        <a:xfrm>
          <a:off x="2269466" y="3599914"/>
          <a:ext cx="1080949" cy="1080949"/>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25000" r="-25000"/>
          </a:stretch>
        </a:blipFill>
        <a:ln w="12700" cap="rnd" cmpd="sng" algn="ctr">
          <a:solidFill>
            <a:schemeClr val="accent2">
              <a:tint val="40000"/>
              <a:alpha val="9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sp>
    <dsp:sp modelId="{2FA81945-B59D-4B87-A3AD-C10F240BF26B}">
      <dsp:nvSpPr>
        <dsp:cNvPr id="0" name=""/>
        <dsp:cNvSpPr/>
      </dsp:nvSpPr>
      <dsp:spPr>
        <a:xfrm>
          <a:off x="3618214" y="1137002"/>
          <a:ext cx="3088427" cy="2305445"/>
        </a:xfrm>
        <a:prstGeom prst="round2SameRect">
          <a:avLst>
            <a:gd name="adj1" fmla="val 8000"/>
            <a:gd name="adj2" fmla="val 0"/>
          </a:avLst>
        </a:prstGeom>
        <a:solidFill>
          <a:schemeClr val="lt1">
            <a:alpha val="90000"/>
            <a:hueOff val="0"/>
            <a:satOff val="0"/>
            <a:lumOff val="0"/>
            <a:alphaOff val="0"/>
          </a:schemeClr>
        </a:solidFill>
        <a:ln w="12700" cap="rnd" cmpd="sng" algn="ctr">
          <a:solidFill>
            <a:schemeClr val="accent3">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4450" h="16350" prst="relaxedInset"/>
          <a:contourClr>
            <a:schemeClr val="bg1"/>
          </a:contourClr>
        </a:sp3d>
      </dsp:spPr>
      <dsp:style>
        <a:lnRef idx="1">
          <a:scrgbClr r="0" g="0" b="0"/>
        </a:lnRef>
        <a:fillRef idx="1">
          <a:scrgbClr r="0" g="0" b="0"/>
        </a:fillRef>
        <a:effectRef idx="0">
          <a:scrgbClr r="0" g="0" b="0"/>
        </a:effectRef>
        <a:fontRef idx="minor"/>
      </dsp:style>
    </dsp:sp>
    <dsp:sp modelId="{321CD1D7-FDE6-4763-9CDF-EB608311E371}">
      <dsp:nvSpPr>
        <dsp:cNvPr id="0" name=""/>
        <dsp:cNvSpPr/>
      </dsp:nvSpPr>
      <dsp:spPr>
        <a:xfrm>
          <a:off x="3618214" y="3442448"/>
          <a:ext cx="3088427" cy="991341"/>
        </a:xfrm>
        <a:prstGeom prst="rect">
          <a:avLst/>
        </a:prstGeom>
        <a:gradFill rotWithShape="0">
          <a:gsLst>
            <a:gs pos="0">
              <a:schemeClr val="accent3">
                <a:hueOff val="0"/>
                <a:satOff val="0"/>
                <a:lumOff val="0"/>
                <a:alphaOff val="0"/>
                <a:tint val="98000"/>
                <a:lumMod val="110000"/>
              </a:schemeClr>
            </a:gs>
            <a:gs pos="84000">
              <a:schemeClr val="accent3">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5730" tIns="0" rIns="41910" bIns="0" numCol="1" spcCol="1270" anchor="ctr" anchorCtr="0">
          <a:noAutofit/>
        </a:bodyPr>
        <a:lstStyle/>
        <a:p>
          <a:pPr marL="0" lvl="0" indent="0" algn="l" defTabSz="1466850">
            <a:lnSpc>
              <a:spcPct val="90000"/>
            </a:lnSpc>
            <a:spcBef>
              <a:spcPct val="0"/>
            </a:spcBef>
            <a:spcAft>
              <a:spcPct val="35000"/>
            </a:spcAft>
            <a:buNone/>
          </a:pPr>
          <a:r>
            <a:rPr lang="es-MX" sz="3300" kern="1200" dirty="0"/>
            <a:t>Objetivo</a:t>
          </a:r>
        </a:p>
      </dsp:txBody>
      <dsp:txXfrm>
        <a:off x="3618214" y="3442448"/>
        <a:ext cx="2174948" cy="991341"/>
      </dsp:txXfrm>
    </dsp:sp>
    <dsp:sp modelId="{28211576-DFDA-4001-AC62-E305A3CE8EB7}">
      <dsp:nvSpPr>
        <dsp:cNvPr id="0" name=""/>
        <dsp:cNvSpPr/>
      </dsp:nvSpPr>
      <dsp:spPr>
        <a:xfrm>
          <a:off x="5880529" y="3599914"/>
          <a:ext cx="1080949" cy="1080949"/>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34000" r="-34000"/>
          </a:stretch>
        </a:blipFill>
        <a:ln w="12700" cap="rnd" cmpd="sng" algn="ctr">
          <a:solidFill>
            <a:schemeClr val="accent3">
              <a:tint val="40000"/>
              <a:alpha val="9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sp>
    <dsp:sp modelId="{0B9594D2-C51A-4D9F-A94E-9E042097411C}">
      <dsp:nvSpPr>
        <dsp:cNvPr id="0" name=""/>
        <dsp:cNvSpPr/>
      </dsp:nvSpPr>
      <dsp:spPr>
        <a:xfrm>
          <a:off x="7229278" y="1137002"/>
          <a:ext cx="3088427" cy="2305445"/>
        </a:xfrm>
        <a:prstGeom prst="round2SameRect">
          <a:avLst>
            <a:gd name="adj1" fmla="val 8000"/>
            <a:gd name="adj2" fmla="val 0"/>
          </a:avLst>
        </a:prstGeom>
        <a:solidFill>
          <a:schemeClr val="lt1">
            <a:alpha val="90000"/>
            <a:hueOff val="0"/>
            <a:satOff val="0"/>
            <a:lumOff val="0"/>
            <a:alphaOff val="0"/>
          </a:schemeClr>
        </a:solidFill>
        <a:ln w="12700" cap="rnd" cmpd="sng" algn="ctr">
          <a:solidFill>
            <a:schemeClr val="accent4">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4450" h="16350" prst="relaxedInset"/>
          <a:contourClr>
            <a:schemeClr val="bg1"/>
          </a:contourClr>
        </a:sp3d>
      </dsp:spPr>
      <dsp:style>
        <a:lnRef idx="1">
          <a:scrgbClr r="0" g="0" b="0"/>
        </a:lnRef>
        <a:fillRef idx="1">
          <a:scrgbClr r="0" g="0" b="0"/>
        </a:fillRef>
        <a:effectRef idx="0">
          <a:scrgbClr r="0" g="0" b="0"/>
        </a:effectRef>
        <a:fontRef idx="minor"/>
      </dsp:style>
    </dsp:sp>
    <dsp:sp modelId="{7CAEF69C-5C18-456F-96A5-176704FFAC8E}">
      <dsp:nvSpPr>
        <dsp:cNvPr id="0" name=""/>
        <dsp:cNvSpPr/>
      </dsp:nvSpPr>
      <dsp:spPr>
        <a:xfrm>
          <a:off x="7229278" y="3442448"/>
          <a:ext cx="3088427" cy="991341"/>
        </a:xfrm>
        <a:prstGeom prst="rect">
          <a:avLst/>
        </a:prstGeom>
        <a:gradFill rotWithShape="0">
          <a:gsLst>
            <a:gs pos="0">
              <a:schemeClr val="accent4">
                <a:hueOff val="0"/>
                <a:satOff val="0"/>
                <a:lumOff val="0"/>
                <a:alphaOff val="0"/>
                <a:tint val="98000"/>
                <a:lumMod val="110000"/>
              </a:schemeClr>
            </a:gs>
            <a:gs pos="84000">
              <a:schemeClr val="accent4">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5730" tIns="0" rIns="41910" bIns="0" numCol="1" spcCol="1270" anchor="ctr" anchorCtr="0">
          <a:noAutofit/>
        </a:bodyPr>
        <a:lstStyle/>
        <a:p>
          <a:pPr marL="0" lvl="0" indent="0" algn="l" defTabSz="1466850">
            <a:lnSpc>
              <a:spcPct val="90000"/>
            </a:lnSpc>
            <a:spcBef>
              <a:spcPct val="0"/>
            </a:spcBef>
            <a:spcAft>
              <a:spcPct val="35000"/>
            </a:spcAft>
            <a:buNone/>
          </a:pPr>
          <a:r>
            <a:rPr lang="es-MX" sz="3300" kern="1200" dirty="0"/>
            <a:t>Justificación</a:t>
          </a:r>
        </a:p>
      </dsp:txBody>
      <dsp:txXfrm>
        <a:off x="7229278" y="3442448"/>
        <a:ext cx="2174948" cy="991341"/>
      </dsp:txXfrm>
    </dsp:sp>
    <dsp:sp modelId="{C5B21671-D171-42AC-8529-7EC600CA8416}">
      <dsp:nvSpPr>
        <dsp:cNvPr id="0" name=""/>
        <dsp:cNvSpPr/>
      </dsp:nvSpPr>
      <dsp:spPr>
        <a:xfrm>
          <a:off x="9491593" y="3599914"/>
          <a:ext cx="1080949" cy="1080949"/>
        </a:xfrm>
        <a:prstGeom prst="ellipse">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33000" r="-33000"/>
          </a:stretch>
        </a:blipFill>
        <a:ln w="12700" cap="rnd" cmpd="sng" algn="ctr">
          <a:solidFill>
            <a:schemeClr val="accent4">
              <a:tint val="40000"/>
              <a:alpha val="9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00A111-E4B2-4166-9DD0-68724A1F1C20}">
      <dsp:nvSpPr>
        <dsp:cNvPr id="0" name=""/>
        <dsp:cNvSpPr/>
      </dsp:nvSpPr>
      <dsp:spPr>
        <a:xfrm>
          <a:off x="1818292" y="2264419"/>
          <a:ext cx="131875" cy="131875"/>
        </a:xfrm>
        <a:prstGeom prst="ellipse">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w="12700" cap="rnd" cmpd="sng" algn="ctr">
          <a:solidFill>
            <a:schemeClr val="accent2">
              <a:hueOff val="0"/>
              <a:satOff val="0"/>
              <a:lumOff val="0"/>
              <a:alphaOff val="0"/>
            </a:schemeClr>
          </a:solidFill>
          <a:prstDash val="solid"/>
        </a:ln>
        <a:effectLst>
          <a:outerShdw blurRad="38100" dist="25400" dir="5400000" rotWithShape="0">
            <a:srgbClr val="000000">
              <a:alpha val="5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96390C3E-8D14-41EC-B62F-2B4C20FC409E}">
      <dsp:nvSpPr>
        <dsp:cNvPr id="0" name=""/>
        <dsp:cNvSpPr/>
      </dsp:nvSpPr>
      <dsp:spPr>
        <a:xfrm>
          <a:off x="1702770" y="2449549"/>
          <a:ext cx="131875" cy="131875"/>
        </a:xfrm>
        <a:prstGeom prst="ellipse">
          <a:avLst/>
        </a:prstGeom>
        <a:gradFill rotWithShape="0">
          <a:gsLst>
            <a:gs pos="0">
              <a:schemeClr val="accent3">
                <a:hueOff val="0"/>
                <a:satOff val="0"/>
                <a:lumOff val="0"/>
                <a:alphaOff val="0"/>
                <a:tint val="98000"/>
                <a:lumMod val="110000"/>
              </a:schemeClr>
            </a:gs>
            <a:gs pos="84000">
              <a:schemeClr val="accent3">
                <a:hueOff val="0"/>
                <a:satOff val="0"/>
                <a:lumOff val="0"/>
                <a:alphaOff val="0"/>
                <a:shade val="90000"/>
                <a:lumMod val="88000"/>
              </a:schemeClr>
            </a:gs>
          </a:gsLst>
          <a:lin ang="5400000" scaled="0"/>
        </a:gradFill>
        <a:ln w="12700" cap="rnd" cmpd="sng" algn="ctr">
          <a:solidFill>
            <a:schemeClr val="accent3">
              <a:hueOff val="0"/>
              <a:satOff val="0"/>
              <a:lumOff val="0"/>
              <a:alphaOff val="0"/>
            </a:schemeClr>
          </a:solidFill>
          <a:prstDash val="solid"/>
        </a:ln>
        <a:effectLst>
          <a:outerShdw blurRad="38100" dist="25400" dir="5400000" rotWithShape="0">
            <a:srgbClr val="000000">
              <a:alpha val="5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FA4ED6F5-E9CD-45E8-B964-3AC4FD5AD58C}">
      <dsp:nvSpPr>
        <dsp:cNvPr id="0" name=""/>
        <dsp:cNvSpPr/>
      </dsp:nvSpPr>
      <dsp:spPr>
        <a:xfrm>
          <a:off x="1565092" y="2609833"/>
          <a:ext cx="131875" cy="131875"/>
        </a:xfrm>
        <a:prstGeom prst="ellipse">
          <a:avLst/>
        </a:prstGeom>
        <a:gradFill rotWithShape="0">
          <a:gsLst>
            <a:gs pos="0">
              <a:schemeClr val="accent4">
                <a:hueOff val="0"/>
                <a:satOff val="0"/>
                <a:lumOff val="0"/>
                <a:alphaOff val="0"/>
                <a:tint val="98000"/>
                <a:lumMod val="110000"/>
              </a:schemeClr>
            </a:gs>
            <a:gs pos="84000">
              <a:schemeClr val="accent4">
                <a:hueOff val="0"/>
                <a:satOff val="0"/>
                <a:lumOff val="0"/>
                <a:alphaOff val="0"/>
                <a:shade val="90000"/>
                <a:lumMod val="88000"/>
              </a:schemeClr>
            </a:gs>
          </a:gsLst>
          <a:lin ang="5400000" scaled="0"/>
        </a:gradFill>
        <a:ln w="12700" cap="rnd" cmpd="sng" algn="ctr">
          <a:solidFill>
            <a:schemeClr val="accent4">
              <a:hueOff val="0"/>
              <a:satOff val="0"/>
              <a:lumOff val="0"/>
              <a:alphaOff val="0"/>
            </a:schemeClr>
          </a:solidFill>
          <a:prstDash val="solid"/>
        </a:ln>
        <a:effectLst>
          <a:outerShdw blurRad="38100" dist="25400" dir="5400000" rotWithShape="0">
            <a:srgbClr val="000000">
              <a:alpha val="5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0A1B6E1F-777F-4BEA-8D9D-70736E73592A}">
      <dsp:nvSpPr>
        <dsp:cNvPr id="0" name=""/>
        <dsp:cNvSpPr/>
      </dsp:nvSpPr>
      <dsp:spPr>
        <a:xfrm>
          <a:off x="1729672" y="401213"/>
          <a:ext cx="131875" cy="131875"/>
        </a:xfrm>
        <a:prstGeom prst="ellipse">
          <a:avLst/>
        </a:prstGeom>
        <a:gradFill rotWithShape="0">
          <a:gsLst>
            <a:gs pos="0">
              <a:schemeClr val="accent5">
                <a:hueOff val="0"/>
                <a:satOff val="0"/>
                <a:lumOff val="0"/>
                <a:alphaOff val="0"/>
                <a:tint val="98000"/>
                <a:lumMod val="110000"/>
              </a:schemeClr>
            </a:gs>
            <a:gs pos="84000">
              <a:schemeClr val="accent5">
                <a:hueOff val="0"/>
                <a:satOff val="0"/>
                <a:lumOff val="0"/>
                <a:alphaOff val="0"/>
                <a:shade val="90000"/>
                <a:lumMod val="88000"/>
              </a:schemeClr>
            </a:gs>
          </a:gsLst>
          <a:lin ang="5400000" scaled="0"/>
        </a:gradFill>
        <a:ln w="12700" cap="rnd" cmpd="sng" algn="ctr">
          <a:solidFill>
            <a:schemeClr val="accent5">
              <a:hueOff val="0"/>
              <a:satOff val="0"/>
              <a:lumOff val="0"/>
              <a:alphaOff val="0"/>
            </a:schemeClr>
          </a:solidFill>
          <a:prstDash val="solid"/>
        </a:ln>
        <a:effectLst>
          <a:outerShdw blurRad="38100" dist="25400" dir="5400000" rotWithShape="0">
            <a:srgbClr val="000000">
              <a:alpha val="5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83F44480-E7AC-41EE-A91E-223EFE40AB28}">
      <dsp:nvSpPr>
        <dsp:cNvPr id="0" name=""/>
        <dsp:cNvSpPr/>
      </dsp:nvSpPr>
      <dsp:spPr>
        <a:xfrm>
          <a:off x="1905857" y="296224"/>
          <a:ext cx="131875" cy="131875"/>
        </a:xfrm>
        <a:prstGeom prst="ellipse">
          <a:avLst/>
        </a:prstGeom>
        <a:gradFill rotWithShape="0">
          <a:gsLst>
            <a:gs pos="0">
              <a:schemeClr val="accent6">
                <a:hueOff val="0"/>
                <a:satOff val="0"/>
                <a:lumOff val="0"/>
                <a:alphaOff val="0"/>
                <a:tint val="98000"/>
                <a:lumMod val="110000"/>
              </a:schemeClr>
            </a:gs>
            <a:gs pos="84000">
              <a:schemeClr val="accent6">
                <a:hueOff val="0"/>
                <a:satOff val="0"/>
                <a:lumOff val="0"/>
                <a:alphaOff val="0"/>
                <a:shade val="90000"/>
                <a:lumMod val="88000"/>
              </a:schemeClr>
            </a:gs>
          </a:gsLst>
          <a:lin ang="5400000" scaled="0"/>
        </a:gradFill>
        <a:ln w="12700" cap="rnd" cmpd="sng" algn="ctr">
          <a:solidFill>
            <a:schemeClr val="accent6">
              <a:hueOff val="0"/>
              <a:satOff val="0"/>
              <a:lumOff val="0"/>
              <a:alphaOff val="0"/>
            </a:schemeClr>
          </a:solidFill>
          <a:prstDash val="solid"/>
        </a:ln>
        <a:effectLst>
          <a:outerShdw blurRad="38100" dist="25400" dir="5400000" rotWithShape="0">
            <a:srgbClr val="000000">
              <a:alpha val="5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DED7EA00-EF5A-483D-B412-F2DCD9294930}">
      <dsp:nvSpPr>
        <dsp:cNvPr id="0" name=""/>
        <dsp:cNvSpPr/>
      </dsp:nvSpPr>
      <dsp:spPr>
        <a:xfrm>
          <a:off x="2081515" y="191234"/>
          <a:ext cx="131875" cy="131875"/>
        </a:xfrm>
        <a:prstGeom prst="ellipse">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w="12700" cap="rnd" cmpd="sng" algn="ctr">
          <a:solidFill>
            <a:schemeClr val="accent2">
              <a:hueOff val="0"/>
              <a:satOff val="0"/>
              <a:lumOff val="0"/>
              <a:alphaOff val="0"/>
            </a:schemeClr>
          </a:solidFill>
          <a:prstDash val="solid"/>
        </a:ln>
        <a:effectLst>
          <a:outerShdw blurRad="38100" dist="25400" dir="5400000" rotWithShape="0">
            <a:srgbClr val="000000">
              <a:alpha val="5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7B3C0C4F-BF9B-4B62-9341-9385F2547047}">
      <dsp:nvSpPr>
        <dsp:cNvPr id="0" name=""/>
        <dsp:cNvSpPr/>
      </dsp:nvSpPr>
      <dsp:spPr>
        <a:xfrm>
          <a:off x="2257172" y="296224"/>
          <a:ext cx="131875" cy="131875"/>
        </a:xfrm>
        <a:prstGeom prst="ellipse">
          <a:avLst/>
        </a:prstGeom>
        <a:gradFill rotWithShape="0">
          <a:gsLst>
            <a:gs pos="0">
              <a:schemeClr val="accent3">
                <a:hueOff val="0"/>
                <a:satOff val="0"/>
                <a:lumOff val="0"/>
                <a:alphaOff val="0"/>
                <a:tint val="98000"/>
                <a:lumMod val="110000"/>
              </a:schemeClr>
            </a:gs>
            <a:gs pos="84000">
              <a:schemeClr val="accent3">
                <a:hueOff val="0"/>
                <a:satOff val="0"/>
                <a:lumOff val="0"/>
                <a:alphaOff val="0"/>
                <a:shade val="90000"/>
                <a:lumMod val="88000"/>
              </a:schemeClr>
            </a:gs>
          </a:gsLst>
          <a:lin ang="5400000" scaled="0"/>
        </a:gradFill>
        <a:ln w="12700" cap="rnd" cmpd="sng" algn="ctr">
          <a:solidFill>
            <a:schemeClr val="accent3">
              <a:hueOff val="0"/>
              <a:satOff val="0"/>
              <a:lumOff val="0"/>
              <a:alphaOff val="0"/>
            </a:schemeClr>
          </a:solidFill>
          <a:prstDash val="solid"/>
        </a:ln>
        <a:effectLst>
          <a:outerShdw blurRad="38100" dist="25400" dir="5400000" rotWithShape="0">
            <a:srgbClr val="000000">
              <a:alpha val="5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E5AF9791-758B-4797-970B-87C7E65B5D71}">
      <dsp:nvSpPr>
        <dsp:cNvPr id="0" name=""/>
        <dsp:cNvSpPr/>
      </dsp:nvSpPr>
      <dsp:spPr>
        <a:xfrm>
          <a:off x="2433357" y="401213"/>
          <a:ext cx="131875" cy="131875"/>
        </a:xfrm>
        <a:prstGeom prst="ellipse">
          <a:avLst/>
        </a:prstGeom>
        <a:gradFill rotWithShape="0">
          <a:gsLst>
            <a:gs pos="0">
              <a:schemeClr val="accent4">
                <a:hueOff val="0"/>
                <a:satOff val="0"/>
                <a:lumOff val="0"/>
                <a:alphaOff val="0"/>
                <a:tint val="98000"/>
                <a:lumMod val="110000"/>
              </a:schemeClr>
            </a:gs>
            <a:gs pos="84000">
              <a:schemeClr val="accent4">
                <a:hueOff val="0"/>
                <a:satOff val="0"/>
                <a:lumOff val="0"/>
                <a:alphaOff val="0"/>
                <a:shade val="90000"/>
                <a:lumMod val="88000"/>
              </a:schemeClr>
            </a:gs>
          </a:gsLst>
          <a:lin ang="5400000" scaled="0"/>
        </a:gradFill>
        <a:ln w="12700" cap="rnd" cmpd="sng" algn="ctr">
          <a:solidFill>
            <a:schemeClr val="accent4">
              <a:hueOff val="0"/>
              <a:satOff val="0"/>
              <a:lumOff val="0"/>
              <a:alphaOff val="0"/>
            </a:schemeClr>
          </a:solidFill>
          <a:prstDash val="solid"/>
        </a:ln>
        <a:effectLst>
          <a:outerShdw blurRad="38100" dist="25400" dir="5400000" rotWithShape="0">
            <a:srgbClr val="000000">
              <a:alpha val="5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C4A25633-04C6-4476-B35D-32AEC5CE489A}">
      <dsp:nvSpPr>
        <dsp:cNvPr id="0" name=""/>
        <dsp:cNvSpPr/>
      </dsp:nvSpPr>
      <dsp:spPr>
        <a:xfrm>
          <a:off x="2081515" y="412761"/>
          <a:ext cx="131875" cy="131875"/>
        </a:xfrm>
        <a:prstGeom prst="ellipse">
          <a:avLst/>
        </a:prstGeom>
        <a:gradFill rotWithShape="0">
          <a:gsLst>
            <a:gs pos="0">
              <a:schemeClr val="accent5">
                <a:hueOff val="0"/>
                <a:satOff val="0"/>
                <a:lumOff val="0"/>
                <a:alphaOff val="0"/>
                <a:tint val="98000"/>
                <a:lumMod val="110000"/>
              </a:schemeClr>
            </a:gs>
            <a:gs pos="84000">
              <a:schemeClr val="accent5">
                <a:hueOff val="0"/>
                <a:satOff val="0"/>
                <a:lumOff val="0"/>
                <a:alphaOff val="0"/>
                <a:shade val="90000"/>
                <a:lumMod val="88000"/>
              </a:schemeClr>
            </a:gs>
          </a:gsLst>
          <a:lin ang="5400000" scaled="0"/>
        </a:gradFill>
        <a:ln w="12700" cap="rnd" cmpd="sng" algn="ctr">
          <a:solidFill>
            <a:schemeClr val="accent5">
              <a:hueOff val="0"/>
              <a:satOff val="0"/>
              <a:lumOff val="0"/>
              <a:alphaOff val="0"/>
            </a:schemeClr>
          </a:solidFill>
          <a:prstDash val="solid"/>
        </a:ln>
        <a:effectLst>
          <a:outerShdw blurRad="38100" dist="25400" dir="5400000" rotWithShape="0">
            <a:srgbClr val="000000">
              <a:alpha val="5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6AE1B063-C532-4A97-B1AB-AB5B88122CDC}">
      <dsp:nvSpPr>
        <dsp:cNvPr id="0" name=""/>
        <dsp:cNvSpPr/>
      </dsp:nvSpPr>
      <dsp:spPr>
        <a:xfrm>
          <a:off x="2081515" y="634288"/>
          <a:ext cx="131875" cy="131875"/>
        </a:xfrm>
        <a:prstGeom prst="ellipse">
          <a:avLst/>
        </a:prstGeom>
        <a:gradFill rotWithShape="0">
          <a:gsLst>
            <a:gs pos="0">
              <a:schemeClr val="accent6">
                <a:hueOff val="0"/>
                <a:satOff val="0"/>
                <a:lumOff val="0"/>
                <a:alphaOff val="0"/>
                <a:tint val="98000"/>
                <a:lumMod val="110000"/>
              </a:schemeClr>
            </a:gs>
            <a:gs pos="84000">
              <a:schemeClr val="accent6">
                <a:hueOff val="0"/>
                <a:satOff val="0"/>
                <a:lumOff val="0"/>
                <a:alphaOff val="0"/>
                <a:shade val="90000"/>
                <a:lumMod val="88000"/>
              </a:schemeClr>
            </a:gs>
          </a:gsLst>
          <a:lin ang="5400000" scaled="0"/>
        </a:gradFill>
        <a:ln w="12700" cap="rnd" cmpd="sng" algn="ctr">
          <a:solidFill>
            <a:schemeClr val="accent6">
              <a:hueOff val="0"/>
              <a:satOff val="0"/>
              <a:lumOff val="0"/>
              <a:alphaOff val="0"/>
            </a:schemeClr>
          </a:solidFill>
          <a:prstDash val="solid"/>
        </a:ln>
        <a:effectLst>
          <a:outerShdw blurRad="38100" dist="25400" dir="5400000" rotWithShape="0">
            <a:srgbClr val="000000">
              <a:alpha val="5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D09C4AD2-B2B5-42DA-895E-D7E02BC7030F}">
      <dsp:nvSpPr>
        <dsp:cNvPr id="0" name=""/>
        <dsp:cNvSpPr/>
      </dsp:nvSpPr>
      <dsp:spPr>
        <a:xfrm>
          <a:off x="1008580" y="3091527"/>
          <a:ext cx="2844280" cy="762920"/>
        </a:xfrm>
        <a:prstGeom prst="round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02039" tIns="102870" rIns="102870" bIns="102870" numCol="1" spcCol="1270" anchor="ctr" anchorCtr="0">
          <a:noAutofit/>
        </a:bodyPr>
        <a:lstStyle/>
        <a:p>
          <a:pPr marL="0" lvl="0" indent="0" algn="l" defTabSz="1200150">
            <a:lnSpc>
              <a:spcPct val="90000"/>
            </a:lnSpc>
            <a:spcBef>
              <a:spcPct val="0"/>
            </a:spcBef>
            <a:spcAft>
              <a:spcPct val="35000"/>
            </a:spcAft>
            <a:buNone/>
          </a:pPr>
          <a:r>
            <a:rPr lang="es-MX" sz="2700" kern="1200" dirty="0"/>
            <a:t>329 Canciones</a:t>
          </a:r>
        </a:p>
      </dsp:txBody>
      <dsp:txXfrm>
        <a:off x="1045823" y="3128770"/>
        <a:ext cx="2769794" cy="688434"/>
      </dsp:txXfrm>
    </dsp:sp>
    <dsp:sp modelId="{BFDEFB93-CDAE-43BC-AB73-A7E8EBBA3FDF}">
      <dsp:nvSpPr>
        <dsp:cNvPr id="0" name=""/>
        <dsp:cNvSpPr/>
      </dsp:nvSpPr>
      <dsp:spPr>
        <a:xfrm>
          <a:off x="219967" y="2344005"/>
          <a:ext cx="1318750" cy="1318662"/>
        </a:xfrm>
        <a:prstGeom prst="ellipse">
          <a:avLst/>
        </a:prstGeom>
        <a:blipFill rotWithShape="1">
          <a:blip xmlns:r="http://schemas.openxmlformats.org/officeDocument/2006/relationships" r:embed="rId1"/>
          <a:srcRect/>
          <a:stretch>
            <a:fillRect t="-2000" b="-2000"/>
          </a:stretch>
        </a:blipFill>
        <a:ln>
          <a:noFill/>
        </a:ln>
        <a:effectLst>
          <a:outerShdw blurRad="38100" dist="25400" dir="5400000" rotWithShape="0">
            <a:srgbClr val="000000">
              <a:alpha val="5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D7239944-9C0C-4F7D-9972-C0D18E59255F}">
      <dsp:nvSpPr>
        <dsp:cNvPr id="0" name=""/>
        <dsp:cNvSpPr/>
      </dsp:nvSpPr>
      <dsp:spPr>
        <a:xfrm>
          <a:off x="2210752" y="1599282"/>
          <a:ext cx="2844280" cy="762920"/>
        </a:xfrm>
        <a:prstGeom prst="roundRect">
          <a:avLst/>
        </a:prstGeom>
        <a:gradFill rotWithShape="0">
          <a:gsLst>
            <a:gs pos="0">
              <a:schemeClr val="accent3">
                <a:hueOff val="0"/>
                <a:satOff val="0"/>
                <a:lumOff val="0"/>
                <a:alphaOff val="0"/>
                <a:tint val="98000"/>
                <a:lumMod val="110000"/>
              </a:schemeClr>
            </a:gs>
            <a:gs pos="84000">
              <a:schemeClr val="accent3">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02039" tIns="102870" rIns="102870" bIns="102870" numCol="1" spcCol="1270" anchor="ctr" anchorCtr="0">
          <a:noAutofit/>
        </a:bodyPr>
        <a:lstStyle/>
        <a:p>
          <a:pPr marL="0" lvl="0" indent="0" algn="l" defTabSz="1200150">
            <a:lnSpc>
              <a:spcPct val="90000"/>
            </a:lnSpc>
            <a:spcBef>
              <a:spcPct val="0"/>
            </a:spcBef>
            <a:spcAft>
              <a:spcPct val="35000"/>
            </a:spcAft>
            <a:buNone/>
          </a:pPr>
          <a:r>
            <a:rPr lang="es-MX" sz="2700" kern="1200" dirty="0"/>
            <a:t>227 Canciones</a:t>
          </a:r>
        </a:p>
      </dsp:txBody>
      <dsp:txXfrm>
        <a:off x="2247995" y="1636525"/>
        <a:ext cx="2769794" cy="688434"/>
      </dsp:txXfrm>
    </dsp:sp>
    <dsp:sp modelId="{AC55619A-B6B1-4D28-B885-3667412DDB2E}">
      <dsp:nvSpPr>
        <dsp:cNvPr id="0" name=""/>
        <dsp:cNvSpPr/>
      </dsp:nvSpPr>
      <dsp:spPr>
        <a:xfrm>
          <a:off x="1422140" y="851760"/>
          <a:ext cx="1318750" cy="1318662"/>
        </a:xfrm>
        <a:prstGeom prst="ellipse">
          <a:avLst/>
        </a:prstGeom>
        <a:blipFill rotWithShape="1">
          <a:blip xmlns:r="http://schemas.openxmlformats.org/officeDocument/2006/relationships" r:embed="rId2"/>
          <a:srcRect/>
          <a:stretch>
            <a:fillRect t="-3000" b="-3000"/>
          </a:stretch>
        </a:blipFill>
        <a:ln>
          <a:noFill/>
        </a:ln>
        <a:effectLst>
          <a:outerShdw blurRad="38100" dist="25400" dir="5400000" rotWithShape="0">
            <a:srgbClr val="000000">
              <a:alpha val="5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bList2">
  <dgm:title val=""/>
  <dgm:desc val=""/>
  <dgm:catLst>
    <dgm:cat type="list" pri="7000"/>
    <dgm:cat type="convert" pri="16000"/>
    <dgm:cat type="picture" pri="28000"/>
    <dgm:cat type="pictureconvert" pri="28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AscendingPictureAccentProcess">
  <dgm:title val=""/>
  <dgm:desc val=""/>
  <dgm:catLst>
    <dgm:cat type="process" pri="22500"/>
    <dgm:cat type="picture" pri="16000"/>
    <dgm:cat type="pictureconvert" pri="16000"/>
  </dgm:catLst>
  <dgm:samp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shape xmlns:r="http://schemas.openxmlformats.org/officeDocument/2006/relationships" r:blip="">
      <dgm:adjLst/>
    </dgm:shape>
    <dgm:choose name="Name1">
      <dgm:if name="Name2" axis="ch" ptType="node" func="cnt" op="equ" val="1">
        <dgm:choose name="Name3">
          <dgm:if name="Name4" func="var" arg="dir" op="equ" val="norm">
            <dgm:choose name="Name5">
              <dgm:if name="Name6" axis="des" func="maxDepth" op="gt" val="1">
                <dgm:alg type="composite">
                  <dgm:param type="ar" val="2.7"/>
                </dgm:alg>
                <dgm:constrLst>
                  <dgm:constr type="primFontSz" for="ch" forName="parTx1" op="equ" val="65"/>
                  <dgm:constr type="primFontSz" for="ch" forName="desTx1" op="equ" val="65"/>
                  <dgm:constr type="userD" refType="w" fact="0.0247"/>
                  <dgm:constr type="l" for="ch" forName="parTx1" refType="w" fact="0.2711"/>
                  <dgm:constr type="t" for="ch" forName="parTx1" refType="h" fact="0.9603"/>
                  <dgm:constr type="w" for="ch" forName="parTx1" refType="w" fact="0.5325"/>
                  <dgm:constr type="h" for="ch" forName="parTx1" refType="h" fact="0.3856"/>
                  <dgm:constr type="ctrX" for="ch" forName="picture1" refType="w" fact="0.2469"/>
                  <dgm:constr type="ctrY" for="ch" forName="picture1" refType="h" fact="0.9"/>
                  <dgm:constr type="w" for="ch" forName="picture1" refType="w" fact="0.2469"/>
                  <dgm:constr type="h" for="ch" forName="picture1" refType="h" fact="0.6667"/>
                  <dgm:constr type="l" for="ch" forName="desTx1" refType="r" refFor="ch" refForName="parTx1"/>
                  <dgm:constr type="r" for="ch" forName="desTx1" refType="w"/>
                  <dgm:constr type="t" for="ch" forName="desTx1" refType="t" refFor="ch" refForName="parTx1"/>
                  <dgm:constr type="h" for="ch" forName="desTx1" refType="h" refFor="ch" refForName="parTx1"/>
                </dgm:constrLst>
              </dgm:if>
              <dgm:else name="Name7">
                <dgm:alg type="composite">
                  <dgm:param type="ar" val="2"/>
                </dgm:alg>
                <dgm:constrLst>
                  <dgm:constr type="primFontSz" for="ch" forName="parTx1" op="equ" val="65"/>
                  <dgm:constr type="userD" refType="w" fact="0.0333"/>
                  <dgm:constr type="l" for="ch" forName="parTx1" refType="w" fact="0.366"/>
                  <dgm:constr type="t" for="ch" forName="parTx1" refType="h" fact="0.7113"/>
                  <dgm:constr type="w" for="ch" forName="parTx1" refType="w" fact="0.7189"/>
                  <dgm:constr type="h" for="ch" forName="parTx1" refType="h" fact="0.3856"/>
                  <dgm:constr type="ctrX" for="ch" forName="picture1" refType="w" fact="0.3333"/>
                  <dgm:constr type="ctrY" for="ch" forName="picture1" refType="h" fact="0.6667"/>
                  <dgm:constr type="w" for="ch" forName="picture1" refType="w" fact="0.3333"/>
                  <dgm:constr type="h" for="ch" forName="picture1" refType="h" fact="0.6667"/>
                </dgm:constrLst>
              </dgm:else>
            </dgm:choose>
          </dgm:if>
          <dgm:else name="Name8">
            <dgm:choose name="Name9">
              <dgm:if name="Name10" axis="des" func="maxDepth" op="gt" val="1">
                <dgm:alg type="composite">
                  <dgm:param type="ar" val="2.7"/>
                </dgm:alg>
                <dgm:constrLst>
                  <dgm:constr type="primFontSz" for="ch" forName="parTx1" op="equ" val="65"/>
                  <dgm:constr type="primFontSz" for="ch" forName="desTx1" op="equ" val="65"/>
                  <dgm:constr type="userD" refType="w" fact="0.0247"/>
                  <dgm:constr type="r" for="ch" forName="parTx1" refType="w" fact="0.7289"/>
                  <dgm:constr type="t" for="ch" forName="parTx1" refType="h" fact="0.9603"/>
                  <dgm:constr type="w" for="ch" forName="parTx1" refType="w" fact="0.5325"/>
                  <dgm:constr type="h" for="ch" forName="parTx1" refType="h" fact="0.3856"/>
                  <dgm:constr type="ctrX" for="ch" forName="picture1" refType="w" fact="0.7531"/>
                  <dgm:constr type="ctrY" for="ch" forName="picture1" refType="h" fact="0.9"/>
                  <dgm:constr type="w" for="ch" forName="picture1" refType="w" fact="0.2469"/>
                  <dgm:constr type="h" for="ch" forName="picture1" refType="h" fact="0.6667"/>
                  <dgm:constr type="r" for="ch" forName="desTx1" refType="l" refFor="ch" refForName="parTx1"/>
                  <dgm:constr type="l" for="ch" forName="desTx1"/>
                  <dgm:constr type="t" for="ch" forName="desTx1" refType="t" refFor="ch" refForName="parTx1"/>
                  <dgm:constr type="h" for="ch" forName="desTx1" refType="h" refFor="ch" refForName="parTx1"/>
                </dgm:constrLst>
              </dgm:if>
              <dgm:else name="Name11">
                <dgm:alg type="composite">
                  <dgm:param type="ar" val="2"/>
                </dgm:alg>
                <dgm:constrLst>
                  <dgm:constr type="primFontSz" for="ch" forName="parTx1" op="equ" val="65"/>
                  <dgm:constr type="userD" refType="w" fact="0.0333"/>
                  <dgm:constr type="r" for="ch" forName="parTx1" refType="w" fact="0.634"/>
                  <dgm:constr type="t" for="ch" forName="parTx1" refType="h" fact="0.7113"/>
                  <dgm:constr type="w" for="ch" forName="parTx1" refType="w" fact="0.7189"/>
                  <dgm:constr type="h" for="ch" forName="parTx1" refType="h" fact="0.3856"/>
                  <dgm:constr type="ctrX" for="ch" forName="picture1" refType="w" fact="0.6667"/>
                  <dgm:constr type="ctrY" for="ch" forName="picture1" refType="h" fact="0.6667"/>
                  <dgm:constr type="w" for="ch" forName="picture1" refType="w" fact="0.3333"/>
                  <dgm:constr type="h" for="ch" forName="picture1" refType="h" fact="0.6667"/>
                </dgm:constrLst>
              </dgm:else>
            </dgm:choose>
          </dgm:else>
        </dgm:choose>
      </dgm:if>
      <dgm:if name="Name12" axis="ch" ptType="node" func="cnt" op="equ" val="2">
        <dgm:choose name="Name13">
          <dgm:if name="Name14" func="var" arg="dir" op="equ" val="norm">
            <dgm:choose name="Name15">
              <dgm:if name="Name16" axis="des" func="maxDepth" op="gt" val="1">
                <dgm:alg type="composite">
                  <dgm:param type="ar" val="2"/>
                </dgm:alg>
                <dgm:constrLst>
                  <dgm:constr type="primFontSz" for="ch" forName="parTx1" op="equ" val="65"/>
                  <dgm:constr type="primFontSz" for="ch" forName="parTx2" refType="primFontSz" refFor="ch" refForName="parTx1" op="equ"/>
                  <dgm:constr type="primFontSz" for="ch" forName="desTx1" op="equ" val="65"/>
                  <dgm:constr type="primFontSz" for="ch" forName="desTx2" refType="primFontSz" refFor="ch" refForName="desTx1" op="equ"/>
                  <dgm:constr type="userD" refType="w" fact="0.0188"/>
                  <dgm:constr type="ctrX" for="ch" forName="dot1" refType="w" fact="0.3221"/>
                  <dgm:constr type="ctrY" for="ch" forName="dot1" refType="h" fact="0.5911"/>
                  <dgm:constr type="w" for="ch" forName="dot1" refType="userD"/>
                  <dgm:constr type="h" for="ch" forName="dot1" refType="userD"/>
                  <dgm:constr type="ctrX" for="ch" forName="dot2" refType="w" fact="0.3056"/>
                  <dgm:constr type="ctrY" for="ch" forName="dot2" refType="h" fact="0.644"/>
                  <dgm:constr type="w" for="ch" forName="dot2" refType="userD"/>
                  <dgm:constr type="h" for="ch" forName="dot2" refType="userD"/>
                  <dgm:constr type="ctrX" for="ch" forName="dot3" refType="w" fact="0.2859"/>
                  <dgm:constr type="ctrY" for="ch" forName="dot3" refType="h" fact="0.6898"/>
                  <dgm:constr type="w" for="ch" forName="dot3" refType="userD"/>
                  <dgm:constr type="h" for="ch" forName="dot3" refType="userD"/>
                  <dgm:constr type="ctrX" for="ch" forName="dotArrow1" refType="w" fact="0.3095"/>
                  <dgm:constr type="ctrY" for="ch" forName="dotArrow1" refType="h" fact="0.0587"/>
                  <dgm:constr type="w" for="ch" forName="dotArrow1" refType="userD"/>
                  <dgm:constr type="h" for="ch" forName="dotArrow1" refType="userD"/>
                  <dgm:constr type="ctrX" for="ch" forName="dotArrow2" refType="w" fact="0.3346"/>
                  <dgm:constr type="ctrY" for="ch" forName="dotArrow2" refType="h" fact="0.0287"/>
                  <dgm:constr type="w" for="ch" forName="dotArrow2" refType="userD"/>
                  <dgm:constr type="h" for="ch" forName="dotArrow2" refType="userD"/>
                  <dgm:constr type="ctrX" for="ch" forName="dotArrow3" refType="w" fact="0.3597"/>
                  <dgm:constr type="ctrY" for="ch" forName="dotArrow3" refType="h" fact="-0.0013"/>
                  <dgm:constr type="w" for="ch" forName="dotArrow3" refType="userD"/>
                  <dgm:constr type="h" for="ch" forName="dotArrow3" refType="userD"/>
                  <dgm:constr type="ctrX" for="ch" forName="dotArrow4" refType="w" fact="0.3848"/>
                  <dgm:constr type="ctrY" for="ch" forName="dotArrow4" refType="h" fact="0.0287"/>
                  <dgm:constr type="w" for="ch" forName="dotArrow4" refType="userD"/>
                  <dgm:constr type="h" for="ch" forName="dotArrow4" refType="userD"/>
                  <dgm:constr type="ctrX" for="ch" forName="dotArrow5" refType="w" fact="0.41"/>
                  <dgm:constr type="ctrY" for="ch" forName="dotArrow5" refType="h" fact="0.0587"/>
                  <dgm:constr type="w" for="ch" forName="dotArrow5" refType="userD"/>
                  <dgm:constr type="h" for="ch" forName="dotArrow5" refType="userD"/>
                  <dgm:constr type="ctrX" for="ch" forName="dotArrow6" refType="w" fact="0.3597"/>
                  <dgm:constr type="ctrY" for="ch" forName="dotArrow6" refType="h" fact="0.062"/>
                  <dgm:constr type="w" for="ch" forName="dotArrow6" refType="userD"/>
                  <dgm:constr type="h" for="ch" forName="dotArrow6" refType="userD"/>
                  <dgm:constr type="ctrX" for="ch" forName="dotArrow7" refType="w" fact="0.3597"/>
                  <dgm:constr type="ctrY" for="ch" forName="dotArrow7" refType="h" fact="0.1253"/>
                  <dgm:constr type="w" for="ch" forName="dotArrow7" refType="userD"/>
                  <dgm:constr type="h" for="ch" forName="dotArrow7" refType="userD"/>
                  <dgm:constr type="l" for="ch" forName="parTx1" refType="w" fact="0.197"/>
                  <dgm:constr type="t" for="ch" forName="parTx1" refType="h" fact="0.8169"/>
                  <dgm:constr type="w" for="ch" forName="parTx1" refType="w" fact="0.4064"/>
                  <dgm:constr type="h" for="ch" forName="parTx1" refType="h" fact="0.218"/>
                  <dgm:constr type="ctrX" for="ch" forName="picture1" refType="w" fact="0.1785"/>
                  <dgm:constr type="ctrY" for="ch" forName="picture1" refType="h" fact="0.7834"/>
                  <dgm:constr type="w" for="ch" forName="picture1" refType="w" fact="0.1884"/>
                  <dgm:constr type="h" for="ch" forName="picture1" refType="h" fact="0.3768"/>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3688"/>
                  <dgm:constr type="t" for="ch" forName="parTx2" refType="h" fact="0.3905"/>
                  <dgm:constr type="w" for="ch" forName="parTx2" refType="w" fact="0.4064"/>
                  <dgm:constr type="h" for="ch" forName="parTx2" refType="h" fact="0.218"/>
                  <dgm:constr type="ctrX" for="ch" forName="picture2" refType="w" fact="0.3503"/>
                  <dgm:constr type="ctrY" for="ch" forName="picture2" refType="h" fact="0.357"/>
                  <dgm:constr type="w" for="ch" forName="picture2" refType="w" fact="0.1884"/>
                  <dgm:constr type="h" for="ch" forName="picture2" refType="h" fact="0.3768"/>
                  <dgm:constr type="l" for="ch" forName="desTx2" refType="r" refFor="ch" refForName="parTx2"/>
                  <dgm:constr type="r" for="ch" forName="desTx2" refType="w"/>
                  <dgm:constr type="t" for="ch" forName="desTx2" refType="t" refFor="ch" refForName="parTx2"/>
                  <dgm:constr type="h" for="ch" forName="desTx2" refType="h" refFor="ch" refForName="parTx2"/>
                </dgm:constrLst>
              </dgm:if>
              <dgm:else name="Name17">
                <dgm:alg type="composite">
                  <dgm:param type="ar" val="1.5073"/>
                </dgm:alg>
                <dgm:constrLst>
                  <dgm:constr type="primFontSz" for="ch" forName="parTx1" op="equ" val="65"/>
                  <dgm:constr type="primFontSz" for="ch" forName="parTx2" refType="primFontSz" refFor="ch" refForName="parTx1" op="equ"/>
                  <dgm:constr type="userD" refType="w" fact="0.025"/>
                  <dgm:constr type="ctrX" for="ch" forName="dot1" refType="w" fact="0.4274"/>
                  <dgm:constr type="ctrY" for="ch" forName="dot1" refType="h" fact="0.5911"/>
                  <dgm:constr type="w" for="ch" forName="dot1" refType="userD"/>
                  <dgm:constr type="h" for="ch" forName="dot1" refType="userD"/>
                  <dgm:constr type="ctrX" for="ch" forName="dot2" refType="w" fact="0.4055"/>
                  <dgm:constr type="ctrY" for="ch" forName="dot2" refType="h" fact="0.644"/>
                  <dgm:constr type="w" for="ch" forName="dot2" refType="userD"/>
                  <dgm:constr type="h" for="ch" forName="dot2" refType="userD"/>
                  <dgm:constr type="ctrX" for="ch" forName="dot3" refType="w" fact="0.3794"/>
                  <dgm:constr type="ctrY" for="ch" forName="dot3" refType="h" fact="0.6898"/>
                  <dgm:constr type="w" for="ch" forName="dot3" refType="userD"/>
                  <dgm:constr type="h" for="ch" forName="dot3" refType="userD"/>
                  <dgm:constr type="ctrX" for="ch" forName="dotArrow1" refType="w" fact="0.4106"/>
                  <dgm:constr type="ctrY" for="ch" forName="dotArrow1" refType="h" fact="0.0587"/>
                  <dgm:constr type="w" for="ch" forName="dotArrow1" refType="userD"/>
                  <dgm:constr type="h" for="ch" forName="dotArrow1" refType="userD"/>
                  <dgm:constr type="ctrX" for="ch" forName="dotArrow2" refType="w" fact="0.444"/>
                  <dgm:constr type="ctrY" for="ch" forName="dotArrow2" refType="h" fact="0.0287"/>
                  <dgm:constr type="w" for="ch" forName="dotArrow2" refType="userD"/>
                  <dgm:constr type="h" for="ch" forName="dotArrow2" refType="userD"/>
                  <dgm:constr type="ctrX" for="ch" forName="dotArrow3" refType="w" fact="0.4773"/>
                  <dgm:constr type="ctrY" for="ch" forName="dotArrow3" refType="h" fact="-0.0013"/>
                  <dgm:constr type="w" for="ch" forName="dotArrow3" refType="userD"/>
                  <dgm:constr type="h" for="ch" forName="dotArrow3" refType="userD"/>
                  <dgm:constr type="ctrX" for="ch" forName="dotArrow4" refType="w" fact="0.5106"/>
                  <dgm:constr type="ctrY" for="ch" forName="dotArrow4" refType="h" fact="0.0287"/>
                  <dgm:constr type="w" for="ch" forName="dotArrow4" refType="userD"/>
                  <dgm:constr type="h" for="ch" forName="dotArrow4" refType="userD"/>
                  <dgm:constr type="ctrX" for="ch" forName="dotArrow5" refType="w" fact="0.544"/>
                  <dgm:constr type="ctrY" for="ch" forName="dotArrow5" refType="h" fact="0.0587"/>
                  <dgm:constr type="w" for="ch" forName="dotArrow5" refType="userD"/>
                  <dgm:constr type="h" for="ch" forName="dotArrow5" refType="userD"/>
                  <dgm:constr type="ctrX" for="ch" forName="dotArrow6" refType="w" fact="0.4773"/>
                  <dgm:constr type="ctrY" for="ch" forName="dotArrow6" refType="h" fact="0.062"/>
                  <dgm:constr type="w" for="ch" forName="dotArrow6" refType="userD"/>
                  <dgm:constr type="h" for="ch" forName="dotArrow6" refType="userD"/>
                  <dgm:constr type="ctrX" for="ch" forName="dotArrow7" refType="w" fact="0.4773"/>
                  <dgm:constr type="ctrY" for="ch" forName="dotArrow7" refType="h" fact="0.1253"/>
                  <dgm:constr type="w" for="ch" forName="dotArrow7" refType="userD"/>
                  <dgm:constr type="h" for="ch" forName="dotArrow7" refType="userD"/>
                  <dgm:constr type="l" for="ch" forName="parTx1" refType="w" fact="0.2614"/>
                  <dgm:constr type="t" for="ch" forName="parTx1" refType="h" fact="0.8086"/>
                  <dgm:constr type="w" for="ch" forName="parTx1" refType="w" fact="0.5392"/>
                  <dgm:constr type="h" for="ch" forName="parTx1" refType="h" fact="0.218"/>
                  <dgm:constr type="ctrX" for="ch" forName="picture1" refType="w" fact="0.2369"/>
                  <dgm:constr type="ctrY" for="ch" forName="picture1" refType="h" fact="0.7834"/>
                  <dgm:constr type="w" for="ch" forName="picture1" refType="w" fact="0.25"/>
                  <dgm:constr type="h" for="ch" forName="picture1" refType="h" fact="0.3768"/>
                  <dgm:constr type="l" for="ch" forName="parTx2" refType="w" fact="0.4893"/>
                  <dgm:constr type="t" for="ch" forName="parTx2" refType="h" fact="0.3822"/>
                  <dgm:constr type="w" for="ch" forName="parTx2" refType="w" fact="0.5392"/>
                  <dgm:constr type="h" for="ch" forName="parTx2" refType="h" fact="0.218"/>
                  <dgm:constr type="ctrX" for="ch" forName="picture2" refType="w" fact="0.4648"/>
                  <dgm:constr type="ctrY" for="ch" forName="picture2" refType="h" fact="0.357"/>
                  <dgm:constr type="w" for="ch" forName="picture2" refType="w" fact="0.25"/>
                  <dgm:constr type="h" for="ch" forName="picture2" refType="h" fact="0.3768"/>
                </dgm:constrLst>
              </dgm:else>
            </dgm:choose>
          </dgm:if>
          <dgm:else name="Name18">
            <dgm:choose name="Name19">
              <dgm:if name="Name20" axis="des" func="maxDepth" op="gt" val="1">
                <dgm:alg type="composite">
                  <dgm:param type="ar" val="2"/>
                </dgm:alg>
                <dgm:constrLst>
                  <dgm:constr type="primFontSz" for="ch" forName="parTx1" op="equ" val="65"/>
                  <dgm:constr type="primFontSz" for="ch" forName="parTx2" refType="primFontSz" refFor="ch" refForName="parTx1" op="equ"/>
                  <dgm:constr type="primFontSz" for="ch" forName="desTx1" op="equ" val="65"/>
                  <dgm:constr type="primFontSz" for="ch" forName="desTx2" refType="primFontSz" refFor="ch" refForName="desTx1" op="equ"/>
                  <dgm:constr type="userD" refType="w" fact="0.0188"/>
                  <dgm:constr type="ctrX" for="ch" forName="dot1" refType="w" fact="0.6779"/>
                  <dgm:constr type="ctrY" for="ch" forName="dot1" refType="h" fact="0.5911"/>
                  <dgm:constr type="w" for="ch" forName="dot1" refType="userD"/>
                  <dgm:constr type="h" for="ch" forName="dot1" refType="userD"/>
                  <dgm:constr type="ctrX" for="ch" forName="dot2" refType="w" fact="0.6944"/>
                  <dgm:constr type="ctrY" for="ch" forName="dot2" refType="h" fact="0.644"/>
                  <dgm:constr type="w" for="ch" forName="dot2" refType="userD"/>
                  <dgm:constr type="h" for="ch" forName="dot2" refType="userD"/>
                  <dgm:constr type="ctrX" for="ch" forName="dot3" refType="w" fact="0.7141"/>
                  <dgm:constr type="ctrY" for="ch" forName="dot3" refType="h" fact="0.6898"/>
                  <dgm:constr type="w" for="ch" forName="dot3" refType="userD"/>
                  <dgm:constr type="h" for="ch" forName="dot3" refType="userD"/>
                  <dgm:constr type="ctrX" for="ch" forName="dotArrow1" refType="w" fact="0.6905"/>
                  <dgm:constr type="ctrY" for="ch" forName="dotArrow1" refType="h" fact="0.0587"/>
                  <dgm:constr type="w" for="ch" forName="dotArrow1" refType="userD"/>
                  <dgm:constr type="h" for="ch" forName="dotArrow1" refType="userD"/>
                  <dgm:constr type="ctrX" for="ch" forName="dotArrow2" refType="w" fact="0.6654"/>
                  <dgm:constr type="ctrY" for="ch" forName="dotArrow2" refType="h" fact="0.0287"/>
                  <dgm:constr type="w" for="ch" forName="dotArrow2" refType="userD"/>
                  <dgm:constr type="h" for="ch" forName="dotArrow2" refType="userD"/>
                  <dgm:constr type="ctrX" for="ch" forName="dotArrow3" refType="w" fact="0.6403"/>
                  <dgm:constr type="ctrY" for="ch" forName="dotArrow3" refType="h" fact="-0.0013"/>
                  <dgm:constr type="w" for="ch" forName="dotArrow3" refType="userD"/>
                  <dgm:constr type="h" for="ch" forName="dotArrow3" refType="userD"/>
                  <dgm:constr type="ctrX" for="ch" forName="dotArrow4" refType="w" fact="0.6152"/>
                  <dgm:constr type="ctrY" for="ch" forName="dotArrow4" refType="h" fact="0.0287"/>
                  <dgm:constr type="w" for="ch" forName="dotArrow4" refType="userD"/>
                  <dgm:constr type="h" for="ch" forName="dotArrow4" refType="userD"/>
                  <dgm:constr type="ctrX" for="ch" forName="dotArrow5" refType="w" fact="0.59"/>
                  <dgm:constr type="ctrY" for="ch" forName="dotArrow5" refType="h" fact="0.0587"/>
                  <dgm:constr type="w" for="ch" forName="dotArrow5" refType="userD"/>
                  <dgm:constr type="h" for="ch" forName="dotArrow5" refType="userD"/>
                  <dgm:constr type="ctrX" for="ch" forName="dotArrow6" refType="w" fact="0.6403"/>
                  <dgm:constr type="ctrY" for="ch" forName="dotArrow6" refType="h" fact="0.062"/>
                  <dgm:constr type="w" for="ch" forName="dotArrow6" refType="userD"/>
                  <dgm:constr type="h" for="ch" forName="dotArrow6" refType="userD"/>
                  <dgm:constr type="ctrX" for="ch" forName="dotArrow7" refType="w" fact="0.6403"/>
                  <dgm:constr type="ctrY" for="ch" forName="dotArrow7" refType="h" fact="0.1253"/>
                  <dgm:constr type="w" for="ch" forName="dotArrow7" refType="userD"/>
                  <dgm:constr type="h" for="ch" forName="dotArrow7" refType="userD"/>
                  <dgm:constr type="r" for="ch" forName="parTx1" refType="w" fact="0.803"/>
                  <dgm:constr type="t" for="ch" forName="parTx1" refType="h" fact="0.8169"/>
                  <dgm:constr type="w" for="ch" forName="parTx1" refType="w" fact="0.4064"/>
                  <dgm:constr type="h" for="ch" forName="parTx1" refType="h" fact="0.218"/>
                  <dgm:constr type="ctrX" for="ch" forName="picture1" refType="w" fact="0.8215"/>
                  <dgm:constr type="ctrY" for="ch" forName="picture1" refType="h" fact="0.7834"/>
                  <dgm:constr type="w" for="ch" forName="picture1" refType="w" fact="0.1884"/>
                  <dgm:constr type="h" for="ch" forName="picture1" refType="h" fact="0.3768"/>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6312"/>
                  <dgm:constr type="t" for="ch" forName="parTx2" refType="h" fact="0.3905"/>
                  <dgm:constr type="w" for="ch" forName="parTx2" refType="w" fact="0.4064"/>
                  <dgm:constr type="h" for="ch" forName="parTx2" refType="h" fact="0.218"/>
                  <dgm:constr type="ctrX" for="ch" forName="picture2" refType="w" fact="0.6497"/>
                  <dgm:constr type="ctrY" for="ch" forName="picture2" refType="h" fact="0.357"/>
                  <dgm:constr type="w" for="ch" forName="picture2" refType="w" fact="0.1884"/>
                  <dgm:constr type="h" for="ch" forName="picture2" refType="h" fact="0.3768"/>
                  <dgm:constr type="r" for="ch" forName="desTx2" refType="l" refFor="ch" refForName="parTx2"/>
                  <dgm:constr type="l" for="ch" forName="desTx2"/>
                  <dgm:constr type="t" for="ch" forName="desTx2" refType="t" refFor="ch" refForName="parTx2"/>
                  <dgm:constr type="h" for="ch" forName="desTx2" refType="h" refFor="ch" refForName="parTx2"/>
                </dgm:constrLst>
              </dgm:if>
              <dgm:else name="Name21">
                <dgm:alg type="composite">
                  <dgm:param type="ar" val="1.5073"/>
                </dgm:alg>
                <dgm:constrLst>
                  <dgm:constr type="primFontSz" for="ch" forName="parTx1" op="equ" val="65"/>
                  <dgm:constr type="primFontSz" for="ch" forName="parTx2" refType="primFontSz" refFor="ch" refForName="parTx1" op="equ"/>
                  <dgm:constr type="userD" refType="w" fact="0.025"/>
                  <dgm:constr type="ctrX" for="ch" forName="dot1" refType="w" fact="0.5726"/>
                  <dgm:constr type="ctrY" for="ch" forName="dot1" refType="h" fact="0.5911"/>
                  <dgm:constr type="w" for="ch" forName="dot1" refType="userD"/>
                  <dgm:constr type="h" for="ch" forName="dot1" refType="userD"/>
                  <dgm:constr type="ctrX" for="ch" forName="dot2" refType="w" fact="0.5945"/>
                  <dgm:constr type="ctrY" for="ch" forName="dot2" refType="h" fact="0.644"/>
                  <dgm:constr type="w" for="ch" forName="dot2" refType="userD"/>
                  <dgm:constr type="h" for="ch" forName="dot2" refType="userD"/>
                  <dgm:constr type="ctrX" for="ch" forName="dot3" refType="w" fact="0.6206"/>
                  <dgm:constr type="ctrY" for="ch" forName="dot3" refType="h" fact="0.6898"/>
                  <dgm:constr type="w" for="ch" forName="dot3" refType="userD"/>
                  <dgm:constr type="h" for="ch" forName="dot3" refType="userD"/>
                  <dgm:constr type="ctrX" for="ch" forName="dotArrow1" refType="w" fact="0.5894"/>
                  <dgm:constr type="ctrY" for="ch" forName="dotArrow1" refType="h" fact="0.0587"/>
                  <dgm:constr type="w" for="ch" forName="dotArrow1" refType="userD"/>
                  <dgm:constr type="h" for="ch" forName="dotArrow1" refType="userD"/>
                  <dgm:constr type="ctrX" for="ch" forName="dotArrow2" refType="w" fact="0.556"/>
                  <dgm:constr type="ctrY" for="ch" forName="dotArrow2" refType="h" fact="0.0287"/>
                  <dgm:constr type="w" for="ch" forName="dotArrow2" refType="userD"/>
                  <dgm:constr type="h" for="ch" forName="dotArrow2" refType="userD"/>
                  <dgm:constr type="ctrX" for="ch" forName="dotArrow3" refType="w" fact="0.5227"/>
                  <dgm:constr type="ctrY" for="ch" forName="dotArrow3" refType="h" fact="-0.0013"/>
                  <dgm:constr type="w" for="ch" forName="dotArrow3" refType="userD"/>
                  <dgm:constr type="h" for="ch" forName="dotArrow3" refType="userD"/>
                  <dgm:constr type="ctrX" for="ch" forName="dotArrow4" refType="w" fact="0.4894"/>
                  <dgm:constr type="ctrY" for="ch" forName="dotArrow4" refType="h" fact="0.0287"/>
                  <dgm:constr type="w" for="ch" forName="dotArrow4" refType="userD"/>
                  <dgm:constr type="h" for="ch" forName="dotArrow4" refType="userD"/>
                  <dgm:constr type="ctrX" for="ch" forName="dotArrow5" refType="w" fact="0.456"/>
                  <dgm:constr type="ctrY" for="ch" forName="dotArrow5" refType="h" fact="0.0587"/>
                  <dgm:constr type="w" for="ch" forName="dotArrow5" refType="userD"/>
                  <dgm:constr type="h" for="ch" forName="dotArrow5" refType="userD"/>
                  <dgm:constr type="ctrX" for="ch" forName="dotArrow6" refType="w" fact="0.5227"/>
                  <dgm:constr type="ctrY" for="ch" forName="dotArrow6" refType="h" fact="0.062"/>
                  <dgm:constr type="w" for="ch" forName="dotArrow6" refType="userD"/>
                  <dgm:constr type="h" for="ch" forName="dotArrow6" refType="userD"/>
                  <dgm:constr type="ctrX" for="ch" forName="dotArrow7" refType="w" fact="0.5227"/>
                  <dgm:constr type="ctrY" for="ch" forName="dotArrow7" refType="h" fact="0.1253"/>
                  <dgm:constr type="w" for="ch" forName="dotArrow7" refType="userD"/>
                  <dgm:constr type="h" for="ch" forName="dotArrow7" refType="userD"/>
                  <dgm:constr type="r" for="ch" forName="parTx1" refType="w" fact="0.7386"/>
                  <dgm:constr type="t" for="ch" forName="parTx1" refType="h" fact="0.8086"/>
                  <dgm:constr type="w" for="ch" forName="parTx1" refType="w" fact="0.5392"/>
                  <dgm:constr type="h" for="ch" forName="parTx1" refType="h" fact="0.218"/>
                  <dgm:constr type="ctrX" for="ch" forName="picture1" refType="w" fact="0.7631"/>
                  <dgm:constr type="ctrY" for="ch" forName="picture1" refType="h" fact="0.7834"/>
                  <dgm:constr type="w" for="ch" forName="picture1" refType="w" fact="0.25"/>
                  <dgm:constr type="h" for="ch" forName="picture1" refType="h" fact="0.3768"/>
                  <dgm:constr type="r" for="ch" forName="parTx2" refType="w" fact="0.5107"/>
                  <dgm:constr type="t" for="ch" forName="parTx2" refType="h" fact="0.3822"/>
                  <dgm:constr type="w" for="ch" forName="parTx2" refType="w" fact="0.5392"/>
                  <dgm:constr type="h" for="ch" forName="parTx2" refType="h" fact="0.218"/>
                  <dgm:constr type="ctrX" for="ch" forName="picture2" refType="w" fact="0.5352"/>
                  <dgm:constr type="ctrY" for="ch" forName="picture2" refType="h" fact="0.357"/>
                  <dgm:constr type="w" for="ch" forName="picture2" refType="w" fact="0.25"/>
                  <dgm:constr type="h" for="ch" forName="picture2" refType="h" fact="0.3768"/>
                </dgm:constrLst>
              </dgm:else>
            </dgm:choose>
          </dgm:else>
        </dgm:choose>
      </dgm:if>
      <dgm:if name="Name22" axis="ch" ptType="node" func="cnt" op="equ" val="3">
        <dgm:choose name="Name23">
          <dgm:if name="Name24" func="var" arg="dir" op="equ" val="norm">
            <dgm:choose name="Name25">
              <dgm:if name="Name26" axis="des" func="maxDepth" op="gt" val="1">
                <dgm:alg type="composite">
                  <dgm:param type="ar" val="1.7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userD" refType="w" fact="0.0162"/>
                  <dgm:constr type="ctrX" for="ch" forName="dot1" refType="w" fact="0.2981"/>
                  <dgm:constr type="ctrY" for="ch" forName="dot1" refType="h" fact="0.763"/>
                  <dgm:constr type="w" for="ch" forName="dot1" refType="userD"/>
                  <dgm:constr type="h" for="ch" forName="dot1" refType="userD"/>
                  <dgm:constr type="ctrX" for="ch" forName="dot2" refType="w" fact="0.2676"/>
                  <dgm:constr type="ctrY" for="ch" forName="dot2" refType="h" fact="0.7887"/>
                  <dgm:constr type="w" for="ch" forName="dot2" refType="userD"/>
                  <dgm:constr type="h" for="ch" forName="dot2" refType="userD"/>
                  <dgm:constr type="ctrX" for="ch" forName="dot3" refType="w" fact="0.2357"/>
                  <dgm:constr type="ctrY" for="ch" forName="dot3" refType="h" fact="0.809"/>
                  <dgm:constr type="w" for="ch" forName="dot3" refType="userD"/>
                  <dgm:constr type="h" for="ch" forName="dot3" refType="userD"/>
                  <dgm:constr type="ctrX" for="ch" forName="dot4" refType="w" fact="0.4445"/>
                  <dgm:constr type="ctrY" for="ch" forName="dot4" refType="h" fact="0.4655"/>
                  <dgm:constr type="w" for="ch" forName="dot4" refType="userD"/>
                  <dgm:constr type="h" for="ch" forName="dot4" refType="userD"/>
                  <dgm:constr type="ctrX" for="ch" forName="dot5" refType="w" fact="0.4323"/>
                  <dgm:constr type="ctrY" for="ch" forName="dot5" refType="h" fact="0.5178"/>
                  <dgm:constr type="w" for="ch" forName="dot5" refType="userD"/>
                  <dgm:constr type="h" for="ch" forName="dot5" refType="userD"/>
                  <dgm:constr type="ctrX" for="ch" forName="dotArrow1" refType="w" fact="0.4236"/>
                  <dgm:constr type="ctrY" for="ch" forName="dotArrow1" refType="h" fact="0.0718"/>
                  <dgm:constr type="w" for="ch" forName="dotArrow1" refType="userD"/>
                  <dgm:constr type="h" for="ch" forName="dotArrow1" refType="userD"/>
                  <dgm:constr type="ctrX" for="ch" forName="dotArrow2" refType="w" fact="0.446"/>
                  <dgm:constr type="ctrY" for="ch" forName="dotArrow2" refType="h" fact="0.0468"/>
                  <dgm:constr type="w" for="ch" forName="dotArrow2" refType="userD"/>
                  <dgm:constr type="h" for="ch" forName="dotArrow2" refType="userD"/>
                  <dgm:constr type="ctrX" for="ch" forName="dotArrow3" refType="w" fact="0.4685"/>
                  <dgm:constr type="ctrY" for="ch" forName="dotArrow3" refType="h" fact="0.0218"/>
                  <dgm:constr type="w" for="ch" forName="dotArrow3" refType="userD"/>
                  <dgm:constr type="h" for="ch" forName="dotArrow3" refType="userD"/>
                  <dgm:constr type="ctrX" for="ch" forName="dotArrow4" refType="w" fact="0.491"/>
                  <dgm:constr type="ctrY" for="ch" forName="dotArrow4" refType="h" fact="0.0468"/>
                  <dgm:constr type="w" for="ch" forName="dotArrow4" refType="userD"/>
                  <dgm:constr type="h" for="ch" forName="dotArrow4" refType="userD"/>
                  <dgm:constr type="ctrX" for="ch" forName="dotArrow5" refType="w" fact="0.5135"/>
                  <dgm:constr type="ctrY" for="ch" forName="dotArrow5" refType="h" fact="0.0718"/>
                  <dgm:constr type="w" for="ch" forName="dotArrow5" refType="userD"/>
                  <dgm:constr type="h" for="ch" forName="dotArrow5" refType="userD"/>
                  <dgm:constr type="ctrX" for="ch" forName="dotArrow6" refType="w" fact="0.4685"/>
                  <dgm:constr type="ctrY" for="ch" forName="dotArrow6" refType="h" fact="0.0745"/>
                  <dgm:constr type="w" for="ch" forName="dotArrow6" refType="userD"/>
                  <dgm:constr type="h" for="ch" forName="dotArrow6" refType="userD"/>
                  <dgm:constr type="ctrX" for="ch" forName="dotArrow7" refType="w" fact="0.4685"/>
                  <dgm:constr type="ctrY" for="ch" forName="dotArrow7" refType="h" fact="0.1273"/>
                  <dgm:constr type="w" for="ch" forName="dotArrow7" refType="userD"/>
                  <dgm:constr type="h" for="ch" forName="dotArrow7" refType="userD"/>
                  <dgm:constr type="l" for="ch" forName="parTx1" refType="w" fact="0.1487"/>
                  <dgm:constr type="t" for="ch" forName="parTx1" refType="h" fact="0.8596"/>
                  <dgm:constr type="w" for="ch" forName="parTx1" refType="w" fact="0.3491"/>
                  <dgm:constr type="h" for="ch" forName="parTx1" refType="h" fact="0.1638"/>
                  <dgm:constr type="ctrX" for="ch" forName="picture1" refType="w" fact="0.1328"/>
                  <dgm:constr type="ctrY" for="ch" forName="picture1" refType="h" fact="0.8361"/>
                  <dgm:constr type="w" for="ch" forName="picture1" refType="w" fact="0.1618"/>
                  <dgm:constr type="h" for="ch" forName="picture1" refType="h" fact="0.2832"/>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3732"/>
                  <dgm:constr type="t" for="ch" forName="parTx2" refType="h" fact="0.6469"/>
                  <dgm:constr type="w" for="ch" forName="parTx2" refType="w" fact="0.3491"/>
                  <dgm:constr type="h" for="ch" forName="parTx2" refType="h" fact="0.1638"/>
                  <dgm:constr type="ctrX" for="ch" forName="picture2" refType="w" fact="0.3573"/>
                  <dgm:constr type="ctrY" for="ch" forName="picture2" refType="h" fact="0.6234"/>
                  <dgm:constr type="w" for="ch" forName="picture2" refType="w" fact="0.1618"/>
                  <dgm:constr type="h" for="ch" forName="picture2" refType="h" fact="0.2832"/>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4763"/>
                  <dgm:constr type="t" for="ch" forName="parTx3" refType="h" fact="0.3243"/>
                  <dgm:constr type="w" for="ch" forName="parTx3" refType="w" fact="0.3491"/>
                  <dgm:constr type="h" for="ch" forName="parTx3" refType="h" fact="0.1638"/>
                  <dgm:constr type="ctrX" for="ch" forName="picture3" refType="w" fact="0.4604"/>
                  <dgm:constr type="ctrY" for="ch" forName="picture3" refType="h" fact="0.3008"/>
                  <dgm:constr type="w" for="ch" forName="picture3" refType="w" fact="0.1618"/>
                  <dgm:constr type="h" for="ch" forName="picture3" refType="h" fact="0.2832"/>
                  <dgm:constr type="l" for="ch" forName="desTx3" refType="r" refFor="ch" refForName="parTx3"/>
                  <dgm:constr type="r" for="ch" forName="desTx3" refType="w"/>
                  <dgm:constr type="t" for="ch" forName="desTx3" refType="t" refFor="ch" refForName="parTx3"/>
                  <dgm:constr type="h" for="ch" forName="desTx3" refType="h" refFor="ch" refForName="parTx3"/>
                </dgm:constrLst>
              </dgm:if>
              <dgm:else name="Name27">
                <dgm:alg type="composite">
                  <dgm:param type="ar" val="1.4161"/>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userD" refType="w" fact="0.02"/>
                  <dgm:constr type="ctrX" for="ch" forName="dot1" refType="w" fact="0.3684"/>
                  <dgm:constr type="ctrY" for="ch" forName="dot1" refType="h" fact="0.763"/>
                  <dgm:constr type="w" for="ch" forName="dot1" refType="userD"/>
                  <dgm:constr type="h" for="ch" forName="dot1" refType="userD"/>
                  <dgm:constr type="ctrX" for="ch" forName="dot2" refType="w" fact="0.3307"/>
                  <dgm:constr type="ctrY" for="ch" forName="dot2" refType="h" fact="0.7887"/>
                  <dgm:constr type="w" for="ch" forName="dot2" refType="userD"/>
                  <dgm:constr type="h" for="ch" forName="dot2" refType="userD"/>
                  <dgm:constr type="ctrX" for="ch" forName="dot3" refType="w" fact="0.2912"/>
                  <dgm:constr type="ctrY" for="ch" forName="dot3" refType="h" fact="0.809"/>
                  <dgm:constr type="w" for="ch" forName="dot3" refType="userD"/>
                  <dgm:constr type="h" for="ch" forName="dot3" refType="userD"/>
                  <dgm:constr type="ctrX" for="ch" forName="dot4" refType="w" fact="0.5494"/>
                  <dgm:constr type="ctrY" for="ch" forName="dot4" refType="h" fact="0.4655"/>
                  <dgm:constr type="w" for="ch" forName="dot4" refType="userD"/>
                  <dgm:constr type="h" for="ch" forName="dot4" refType="userD"/>
                  <dgm:constr type="ctrX" for="ch" forName="dot5" refType="w" fact="0.5342"/>
                  <dgm:constr type="ctrY" for="ch" forName="dot5" refType="h" fact="0.5178"/>
                  <dgm:constr type="w" for="ch" forName="dot5" refType="userD"/>
                  <dgm:constr type="h" for="ch" forName="dot5" refType="userD"/>
                  <dgm:constr type="ctrX" for="ch" forName="dotArrow1" refType="w" fact="0.5234"/>
                  <dgm:constr type="ctrY" for="ch" forName="dotArrow1" refType="h" fact="0.0718"/>
                  <dgm:constr type="w" for="ch" forName="dotArrow1" refType="userD"/>
                  <dgm:constr type="h" for="ch" forName="dotArrow1" refType="userD"/>
                  <dgm:constr type="ctrX" for="ch" forName="dotArrow2" refType="w" fact="0.5512"/>
                  <dgm:constr type="ctrY" for="ch" forName="dotArrow2" refType="h" fact="0.0468"/>
                  <dgm:constr type="w" for="ch" forName="dotArrow2" refType="userD"/>
                  <dgm:constr type="h" for="ch" forName="dotArrow2" refType="userD"/>
                  <dgm:constr type="ctrX" for="ch" forName="dotArrow3" refType="w" fact="0.579"/>
                  <dgm:constr type="ctrY" for="ch" forName="dotArrow3" refType="h" fact="0.0218"/>
                  <dgm:constr type="w" for="ch" forName="dotArrow3" refType="userD"/>
                  <dgm:constr type="h" for="ch" forName="dotArrow3" refType="userD"/>
                  <dgm:constr type="ctrX" for="ch" forName="dotArrow4" refType="w" fact="0.6068"/>
                  <dgm:constr type="ctrY" for="ch" forName="dotArrow4" refType="h" fact="0.0468"/>
                  <dgm:constr type="w" for="ch" forName="dotArrow4" refType="userD"/>
                  <dgm:constr type="h" for="ch" forName="dotArrow4" refType="userD"/>
                  <dgm:constr type="ctrX" for="ch" forName="dotArrow5" refType="w" fact="0.6346"/>
                  <dgm:constr type="ctrY" for="ch" forName="dotArrow5" refType="h" fact="0.0718"/>
                  <dgm:constr type="w" for="ch" forName="dotArrow5" refType="userD"/>
                  <dgm:constr type="h" for="ch" forName="dotArrow5" refType="userD"/>
                  <dgm:constr type="ctrX" for="ch" forName="dotArrow6" refType="w" fact="0.579"/>
                  <dgm:constr type="ctrY" for="ch" forName="dotArrow6" refType="h" fact="0.0745"/>
                  <dgm:constr type="w" for="ch" forName="dotArrow6" refType="userD"/>
                  <dgm:constr type="h" for="ch" forName="dotArrow6" refType="userD"/>
                  <dgm:constr type="ctrX" for="ch" forName="dotArrow7" refType="w" fact="0.579"/>
                  <dgm:constr type="ctrY" for="ch" forName="dotArrow7" refType="h" fact="0.1273"/>
                  <dgm:constr type="w" for="ch" forName="dotArrow7" refType="userD"/>
                  <dgm:constr type="h" for="ch" forName="dotArrow7" refType="userD"/>
                  <dgm:constr type="l" for="ch" forName="parTx1" refType="w" fact="0.1837"/>
                  <dgm:constr type="t" for="ch" forName="parTx1" refType="h" fact="0.8551"/>
                  <dgm:constr type="w" for="ch" forName="parTx1" refType="w" fact="0.4314"/>
                  <dgm:constr type="h" for="ch" forName="parTx1" refType="h" fact="0.1638"/>
                  <dgm:constr type="ctrX" for="ch" forName="picture1" refType="w" fact="0.1641"/>
                  <dgm:constr type="ctrY" for="ch" forName="picture1" refType="h" fact="0.8361"/>
                  <dgm:constr type="w" for="ch" forName="picture1" refType="w" fact="0.2"/>
                  <dgm:constr type="h" for="ch" forName="picture1" refType="h" fact="0.2832"/>
                  <dgm:constr type="l" for="ch" forName="parTx2" refType="w" fact="0.4612"/>
                  <dgm:constr type="t" for="ch" forName="parTx2" refType="h" fact="0.6424"/>
                  <dgm:constr type="w" for="ch" forName="parTx2" refType="w" fact="0.4314"/>
                  <dgm:constr type="h" for="ch" forName="parTx2" refType="h" fact="0.1638"/>
                  <dgm:constr type="ctrX" for="ch" forName="picture2" refType="w" fact="0.4416"/>
                  <dgm:constr type="ctrY" for="ch" forName="picture2" refType="h" fact="0.6234"/>
                  <dgm:constr type="w" for="ch" forName="picture2" refType="w" fact="0.2"/>
                  <dgm:constr type="h" for="ch" forName="picture2" refType="h" fact="0.2832"/>
                  <dgm:constr type="l" for="ch" forName="parTx3" refType="w" fact="0.5886"/>
                  <dgm:constr type="t" for="ch" forName="parTx3" refType="h" fact="0.3198"/>
                  <dgm:constr type="w" for="ch" forName="parTx3" refType="w" fact="0.4314"/>
                  <dgm:constr type="h" for="ch" forName="parTx3" refType="h" fact="0.1638"/>
                  <dgm:constr type="ctrX" for="ch" forName="picture3" refType="w" fact="0.569"/>
                  <dgm:constr type="ctrY" for="ch" forName="picture3" refType="h" fact="0.3008"/>
                  <dgm:constr type="w" for="ch" forName="picture3" refType="w" fact="0.2"/>
                  <dgm:constr type="h" for="ch" forName="picture3" refType="h" fact="0.2832"/>
                </dgm:constrLst>
              </dgm:else>
            </dgm:choose>
          </dgm:if>
          <dgm:else name="Name28">
            <dgm:choose name="Name29">
              <dgm:if name="Name30" axis="des" func="maxDepth" op="gt" val="1">
                <dgm:alg type="composite">
                  <dgm:param type="ar" val="1.7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userD" refType="w" fact="0.0162"/>
                  <dgm:constr type="ctrX" for="ch" forName="dot1" refType="w" fact="0.7019"/>
                  <dgm:constr type="ctrY" for="ch" forName="dot1" refType="h" fact="0.763"/>
                  <dgm:constr type="w" for="ch" forName="dot1" refType="userD"/>
                  <dgm:constr type="h" for="ch" forName="dot1" refType="userD"/>
                  <dgm:constr type="ctrX" for="ch" forName="dot2" refType="w" fact="0.7324"/>
                  <dgm:constr type="ctrY" for="ch" forName="dot2" refType="h" fact="0.7887"/>
                  <dgm:constr type="w" for="ch" forName="dot2" refType="userD"/>
                  <dgm:constr type="h" for="ch" forName="dot2" refType="userD"/>
                  <dgm:constr type="ctrX" for="ch" forName="dot3" refType="w" fact="0.7643"/>
                  <dgm:constr type="ctrY" for="ch" forName="dot3" refType="h" fact="0.809"/>
                  <dgm:constr type="w" for="ch" forName="dot3" refType="userD"/>
                  <dgm:constr type="h" for="ch" forName="dot3" refType="userD"/>
                  <dgm:constr type="ctrX" for="ch" forName="dot4" refType="w" fact="0.5555"/>
                  <dgm:constr type="ctrY" for="ch" forName="dot4" refType="h" fact="0.4655"/>
                  <dgm:constr type="w" for="ch" forName="dot4" refType="userD"/>
                  <dgm:constr type="h" for="ch" forName="dot4" refType="userD"/>
                  <dgm:constr type="ctrX" for="ch" forName="dot5" refType="w" fact="0.5677"/>
                  <dgm:constr type="ctrY" for="ch" forName="dot5" refType="h" fact="0.5178"/>
                  <dgm:constr type="w" for="ch" forName="dot5" refType="userD"/>
                  <dgm:constr type="h" for="ch" forName="dot5" refType="userD"/>
                  <dgm:constr type="ctrX" for="ch" forName="dotArrow1" refType="w" fact="0.5764"/>
                  <dgm:constr type="ctrY" for="ch" forName="dotArrow1" refType="h" fact="0.0718"/>
                  <dgm:constr type="w" for="ch" forName="dotArrow1" refType="userD"/>
                  <dgm:constr type="h" for="ch" forName="dotArrow1" refType="userD"/>
                  <dgm:constr type="ctrX" for="ch" forName="dotArrow2" refType="w" fact="0.554"/>
                  <dgm:constr type="ctrY" for="ch" forName="dotArrow2" refType="h" fact="0.0468"/>
                  <dgm:constr type="w" for="ch" forName="dotArrow2" refType="userD"/>
                  <dgm:constr type="h" for="ch" forName="dotArrow2" refType="userD"/>
                  <dgm:constr type="ctrX" for="ch" forName="dotArrow3" refType="w" fact="0.5315"/>
                  <dgm:constr type="ctrY" for="ch" forName="dotArrow3" refType="h" fact="0.0218"/>
                  <dgm:constr type="w" for="ch" forName="dotArrow3" refType="userD"/>
                  <dgm:constr type="h" for="ch" forName="dotArrow3" refType="userD"/>
                  <dgm:constr type="ctrX" for="ch" forName="dotArrow4" refType="w" fact="0.509"/>
                  <dgm:constr type="ctrY" for="ch" forName="dotArrow4" refType="h" fact="0.0468"/>
                  <dgm:constr type="w" for="ch" forName="dotArrow4" refType="userD"/>
                  <dgm:constr type="h" for="ch" forName="dotArrow4" refType="userD"/>
                  <dgm:constr type="ctrX" for="ch" forName="dotArrow5" refType="w" fact="0.4865"/>
                  <dgm:constr type="ctrY" for="ch" forName="dotArrow5" refType="h" fact="0.0718"/>
                  <dgm:constr type="w" for="ch" forName="dotArrow5" refType="userD"/>
                  <dgm:constr type="h" for="ch" forName="dotArrow5" refType="userD"/>
                  <dgm:constr type="ctrX" for="ch" forName="dotArrow6" refType="w" fact="0.5315"/>
                  <dgm:constr type="ctrY" for="ch" forName="dotArrow6" refType="h" fact="0.0745"/>
                  <dgm:constr type="w" for="ch" forName="dotArrow6" refType="userD"/>
                  <dgm:constr type="h" for="ch" forName="dotArrow6" refType="userD"/>
                  <dgm:constr type="ctrX" for="ch" forName="dotArrow7" refType="w" fact="0.5315"/>
                  <dgm:constr type="ctrY" for="ch" forName="dotArrow7" refType="h" fact="0.1273"/>
                  <dgm:constr type="w" for="ch" forName="dotArrow7" refType="userD"/>
                  <dgm:constr type="h" for="ch" forName="dotArrow7" refType="userD"/>
                  <dgm:constr type="r" for="ch" forName="parTx1" refType="w" fact="0.8513"/>
                  <dgm:constr type="t" for="ch" forName="parTx1" refType="h" fact="0.8596"/>
                  <dgm:constr type="w" for="ch" forName="parTx1" refType="w" fact="0.3491"/>
                  <dgm:constr type="h" for="ch" forName="parTx1" refType="h" fact="0.1638"/>
                  <dgm:constr type="ctrX" for="ch" forName="picture1" refType="w" fact="0.8672"/>
                  <dgm:constr type="ctrY" for="ch" forName="picture1" refType="h" fact="0.8361"/>
                  <dgm:constr type="w" for="ch" forName="picture1" refType="w" fact="0.1618"/>
                  <dgm:constr type="h" for="ch" forName="picture1" refType="h" fact="0.2832"/>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6268"/>
                  <dgm:constr type="t" for="ch" forName="parTx2" refType="h" fact="0.6469"/>
                  <dgm:constr type="w" for="ch" forName="parTx2" refType="w" fact="0.3491"/>
                  <dgm:constr type="h" for="ch" forName="parTx2" refType="h" fact="0.1638"/>
                  <dgm:constr type="ctrX" for="ch" forName="picture2" refType="w" fact="0.6427"/>
                  <dgm:constr type="ctrY" for="ch" forName="picture2" refType="h" fact="0.6234"/>
                  <dgm:constr type="w" for="ch" forName="picture2" refType="w" fact="0.1618"/>
                  <dgm:constr type="h" for="ch" forName="picture2" refType="h" fact="0.2832"/>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5237"/>
                  <dgm:constr type="t" for="ch" forName="parTx3" refType="h" fact="0.3243"/>
                  <dgm:constr type="w" for="ch" forName="parTx3" refType="w" fact="0.3491"/>
                  <dgm:constr type="h" for="ch" forName="parTx3" refType="h" fact="0.1638"/>
                  <dgm:constr type="ctrX" for="ch" forName="picture3" refType="w" fact="0.5396"/>
                  <dgm:constr type="ctrY" for="ch" forName="picture3" refType="h" fact="0.3008"/>
                  <dgm:constr type="w" for="ch" forName="picture3" refType="w" fact="0.1618"/>
                  <dgm:constr type="h" for="ch" forName="picture3" refType="h" fact="0.2832"/>
                  <dgm:constr type="r" for="ch" forName="desTx3" refType="l" refFor="ch" refForName="parTx3"/>
                  <dgm:constr type="l" for="ch" forName="desTx3"/>
                  <dgm:constr type="t" for="ch" forName="desTx3" refType="t" refFor="ch" refForName="parTx3"/>
                  <dgm:constr type="h" for="ch" forName="desTx3" refType="h" refFor="ch" refForName="parTx3"/>
                </dgm:constrLst>
              </dgm:if>
              <dgm:else name="Name31">
                <dgm:alg type="composite">
                  <dgm:param type="ar" val="1.4161"/>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userD" refType="w" fact="0.02"/>
                  <dgm:constr type="ctrX" for="ch" forName="dot1" refType="w" fact="0.6316"/>
                  <dgm:constr type="ctrY" for="ch" forName="dot1" refType="h" fact="0.763"/>
                  <dgm:constr type="w" for="ch" forName="dot1" refType="userD"/>
                  <dgm:constr type="h" for="ch" forName="dot1" refType="userD"/>
                  <dgm:constr type="ctrX" for="ch" forName="dot2" refType="w" fact="0.6693"/>
                  <dgm:constr type="ctrY" for="ch" forName="dot2" refType="h" fact="0.7887"/>
                  <dgm:constr type="w" for="ch" forName="dot2" refType="userD"/>
                  <dgm:constr type="h" for="ch" forName="dot2" refType="userD"/>
                  <dgm:constr type="ctrX" for="ch" forName="dot3" refType="w" fact="0.7088"/>
                  <dgm:constr type="ctrY" for="ch" forName="dot3" refType="h" fact="0.809"/>
                  <dgm:constr type="w" for="ch" forName="dot3" refType="userD"/>
                  <dgm:constr type="h" for="ch" forName="dot3" refType="userD"/>
                  <dgm:constr type="ctrX" for="ch" forName="dot4" refType="w" fact="0.4506"/>
                  <dgm:constr type="ctrY" for="ch" forName="dot4" refType="h" fact="0.4655"/>
                  <dgm:constr type="w" for="ch" forName="dot4" refType="userD"/>
                  <dgm:constr type="h" for="ch" forName="dot4" refType="userD"/>
                  <dgm:constr type="ctrX" for="ch" forName="dot5" refType="w" fact="0.4658"/>
                  <dgm:constr type="ctrY" for="ch" forName="dot5" refType="h" fact="0.5178"/>
                  <dgm:constr type="w" for="ch" forName="dot5" refType="userD"/>
                  <dgm:constr type="h" for="ch" forName="dot5" refType="userD"/>
                  <dgm:constr type="ctrX" for="ch" forName="dotArrow1" refType="w" fact="0.4766"/>
                  <dgm:constr type="ctrY" for="ch" forName="dotArrow1" refType="h" fact="0.0718"/>
                  <dgm:constr type="w" for="ch" forName="dotArrow1" refType="userD"/>
                  <dgm:constr type="h" for="ch" forName="dotArrow1" refType="userD"/>
                  <dgm:constr type="ctrX" for="ch" forName="dotArrow2" refType="w" fact="0.4488"/>
                  <dgm:constr type="ctrY" for="ch" forName="dotArrow2" refType="h" fact="0.0468"/>
                  <dgm:constr type="w" for="ch" forName="dotArrow2" refType="userD"/>
                  <dgm:constr type="h" for="ch" forName="dotArrow2" refType="userD"/>
                  <dgm:constr type="ctrX" for="ch" forName="dotArrow3" refType="w" fact="0.421"/>
                  <dgm:constr type="ctrY" for="ch" forName="dotArrow3" refType="h" fact="0.0218"/>
                  <dgm:constr type="w" for="ch" forName="dotArrow3" refType="userD"/>
                  <dgm:constr type="h" for="ch" forName="dotArrow3" refType="userD"/>
                  <dgm:constr type="ctrX" for="ch" forName="dotArrow4" refType="w" fact="0.3932"/>
                  <dgm:constr type="ctrY" for="ch" forName="dotArrow4" refType="h" fact="0.0468"/>
                  <dgm:constr type="w" for="ch" forName="dotArrow4" refType="userD"/>
                  <dgm:constr type="h" for="ch" forName="dotArrow4" refType="userD"/>
                  <dgm:constr type="ctrX" for="ch" forName="dotArrow5" refType="w" fact="0.3654"/>
                  <dgm:constr type="ctrY" for="ch" forName="dotArrow5" refType="h" fact="0.0718"/>
                  <dgm:constr type="w" for="ch" forName="dotArrow5" refType="userD"/>
                  <dgm:constr type="h" for="ch" forName="dotArrow5" refType="userD"/>
                  <dgm:constr type="ctrX" for="ch" forName="dotArrow6" refType="w" fact="0.421"/>
                  <dgm:constr type="ctrY" for="ch" forName="dotArrow6" refType="h" fact="0.0745"/>
                  <dgm:constr type="w" for="ch" forName="dotArrow6" refType="userD"/>
                  <dgm:constr type="h" for="ch" forName="dotArrow6" refType="userD"/>
                  <dgm:constr type="ctrX" for="ch" forName="dotArrow7" refType="w" fact="0.421"/>
                  <dgm:constr type="ctrY" for="ch" forName="dotArrow7" refType="h" fact="0.1273"/>
                  <dgm:constr type="w" for="ch" forName="dotArrow7" refType="userD"/>
                  <dgm:constr type="h" for="ch" forName="dotArrow7" refType="userD"/>
                  <dgm:constr type="r" for="ch" forName="parTx1" refType="w" fact="0.8163"/>
                  <dgm:constr type="t" for="ch" forName="parTx1" refType="h" fact="0.8551"/>
                  <dgm:constr type="w" for="ch" forName="parTx1" refType="w" fact="0.4314"/>
                  <dgm:constr type="h" for="ch" forName="parTx1" refType="h" fact="0.1638"/>
                  <dgm:constr type="ctrX" for="ch" forName="picture1" refType="w" fact="0.8359"/>
                  <dgm:constr type="ctrY" for="ch" forName="picture1" refType="h" fact="0.8361"/>
                  <dgm:constr type="w" for="ch" forName="picture1" refType="w" fact="0.2"/>
                  <dgm:constr type="h" for="ch" forName="picture1" refType="h" fact="0.2832"/>
                  <dgm:constr type="r" for="ch" forName="parTx2" refType="w" fact="0.5388"/>
                  <dgm:constr type="t" for="ch" forName="parTx2" refType="h" fact="0.6424"/>
                  <dgm:constr type="w" for="ch" forName="parTx2" refType="w" fact="0.4314"/>
                  <dgm:constr type="h" for="ch" forName="parTx2" refType="h" fact="0.1638"/>
                  <dgm:constr type="ctrX" for="ch" forName="picture2" refType="w" fact="0.5584"/>
                  <dgm:constr type="ctrY" for="ch" forName="picture2" refType="h" fact="0.6234"/>
                  <dgm:constr type="w" for="ch" forName="picture2" refType="w" fact="0.2"/>
                  <dgm:constr type="h" for="ch" forName="picture2" refType="h" fact="0.2832"/>
                  <dgm:constr type="r" for="ch" forName="parTx3" refType="w" fact="0.4114"/>
                  <dgm:constr type="t" for="ch" forName="parTx3" refType="h" fact="0.3198"/>
                  <dgm:constr type="w" for="ch" forName="parTx3" refType="w" fact="0.4314"/>
                  <dgm:constr type="h" for="ch" forName="parTx3" refType="h" fact="0.1638"/>
                  <dgm:constr type="ctrX" for="ch" forName="picture3" refType="w" fact="0.431"/>
                  <dgm:constr type="ctrY" for="ch" forName="picture3" refType="h" fact="0.3008"/>
                  <dgm:constr type="w" for="ch" forName="picture3" refType="w" fact="0.2"/>
                  <dgm:constr type="h" for="ch" forName="picture3" refType="h" fact="0.2832"/>
                </dgm:constrLst>
              </dgm:else>
            </dgm:choose>
          </dgm:else>
        </dgm:choose>
      </dgm:if>
      <dgm:if name="Name32" axis="ch" ptType="node" func="cnt" op="equ" val="4">
        <dgm:choose name="Name33">
          <dgm:if name="Name34" func="var" arg="dir" op="equ" val="norm">
            <dgm:choose name="Name35">
              <dgm:if name="Name36" axis="des" func="maxDepth" op="gt" val="1">
                <dgm:alg type="composite">
                  <dgm:param type="ar" val="1.5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userD" refType="w" fact="0.0136"/>
                  <dgm:constr type="ctrX" for="ch" forName="dot1" refType="w" fact="0.3253"/>
                  <dgm:constr type="ctrY" for="ch" forName="dot1" refType="h" fact="0.8215"/>
                  <dgm:constr type="w" for="ch" forName="dot1" refType="userD"/>
                  <dgm:constr type="h" for="ch" forName="dot1" refType="userD"/>
                  <dgm:constr type="ctrX" for="ch" forName="dot2" refType="w" fact="0.2949"/>
                  <dgm:constr type="ctrY" for="ch" forName="dot2" refType="h" fact="0.843"/>
                  <dgm:constr type="w" for="ch" forName="dot2" refType="userD"/>
                  <dgm:constr type="h" for="ch" forName="dot2" refType="userD"/>
                  <dgm:constr type="ctrX" for="ch" forName="dot3" refType="w" fact="0.2635"/>
                  <dgm:constr type="ctrY" for="ch" forName="dot3" refType="h" fact="0.8607"/>
                  <dgm:constr type="w" for="ch" forName="dot3" refType="userD"/>
                  <dgm:constr type="h" for="ch" forName="dot3" refType="userD"/>
                  <dgm:constr type="ctrX" for="ch" forName="dot4" refType="w" fact="0.2313"/>
                  <dgm:constr type="ctrY" for="ch" forName="dot4" refType="h" fact="0.8745"/>
                  <dgm:constr type="w" for="ch" forName="dot4" refType="userD"/>
                  <dgm:constr type="h" for="ch" forName="dot4" refType="userD"/>
                  <dgm:constr type="ctrX" for="ch" forName="dot5" refType="w" fact="0.4675"/>
                  <dgm:constr type="ctrY" for="ch" forName="dot5" refType="h" fact="0.6419"/>
                  <dgm:constr type="w" for="ch" forName="dot5" refType="userD"/>
                  <dgm:constr type="h" for="ch" forName="dot5" refType="userD"/>
                  <dgm:constr type="ctrX" for="ch" forName="dot6" refType="w" fact="0.5486"/>
                  <dgm:constr type="ctrY" for="ch" forName="dot6" refType="h" fact="0.3784"/>
                  <dgm:constr type="w" for="ch" forName="dot6" refType="userD"/>
                  <dgm:constr type="h" for="ch" forName="dot6" refType="userD"/>
                  <dgm:constr type="ctrX" for="ch" forName="dotArrow1" refType="w" fact="0.5267"/>
                  <dgm:constr type="ctrY" for="ch" forName="dotArrow1" refType="h" fact="0.0496"/>
                  <dgm:constr type="w" for="ch" forName="dotArrow1" refType="userD"/>
                  <dgm:constr type="h" for="ch" forName="dotArrow1" refType="userD"/>
                  <dgm:constr type="ctrX" for="ch" forName="dotArrow2" refType="w" fact="0.5462"/>
                  <dgm:constr type="ctrY" for="ch" forName="dotArrow2" refType="h" fact="0.0282"/>
                  <dgm:constr type="w" for="ch" forName="dotArrow2" refType="userD"/>
                  <dgm:constr type="h" for="ch" forName="dotArrow2" refType="userD"/>
                  <dgm:constr type="ctrX" for="ch" forName="dotArrow3" refType="w" fact="0.5657"/>
                  <dgm:constr type="ctrY" for="ch" forName="dotArrow3" refType="h" fact="0.0068"/>
                  <dgm:constr type="w" for="ch" forName="dotArrow3" refType="userD"/>
                  <dgm:constr type="h" for="ch" forName="dotArrow3" refType="userD"/>
                  <dgm:constr type="ctrX" for="ch" forName="dotArrow4" refType="w" fact="0.5851"/>
                  <dgm:constr type="ctrY" for="ch" forName="dotArrow4" refType="h" fact="0.0282"/>
                  <dgm:constr type="w" for="ch" forName="dotArrow4" refType="userD"/>
                  <dgm:constr type="h" for="ch" forName="dotArrow4" refType="userD"/>
                  <dgm:constr type="ctrX" for="ch" forName="dotArrow5" refType="w" fact="0.6046"/>
                  <dgm:constr type="ctrY" for="ch" forName="dotArrow5" refType="h" fact="0.0496"/>
                  <dgm:constr type="w" for="ch" forName="dotArrow5" refType="userD"/>
                  <dgm:constr type="h" for="ch" forName="dotArrow5" refType="userD"/>
                  <dgm:constr type="ctrX" for="ch" forName="dotArrow6" refType="w" fact="0.5657"/>
                  <dgm:constr type="ctrY" for="ch" forName="dotArrow6" refType="h" fact="0.052"/>
                  <dgm:constr type="w" for="ch" forName="dotArrow6" refType="userD"/>
                  <dgm:constr type="h" for="ch" forName="dotArrow6" refType="userD"/>
                  <dgm:constr type="ctrX" for="ch" forName="dotArrow7" refType="w" fact="0.5657"/>
                  <dgm:constr type="ctrY" for="ch" forName="dotArrow7" refType="h" fact="0.0972"/>
                  <dgm:constr type="w" for="ch" forName="dotArrow7" refType="userD"/>
                  <dgm:constr type="h" for="ch" forName="dotArrow7" refType="userD"/>
                  <dgm:constr type="l" for="ch" forName="parTx1" refType="w" fact="0.1466"/>
                  <dgm:constr type="t" for="ch" forName="parTx1" refType="h" fact="0.9095"/>
                  <dgm:constr type="w" for="ch" forName="parTx1" refType="w" fact="0.294"/>
                  <dgm:constr type="h" for="ch" forName="parTx1" refType="h" fact="0.1222"/>
                  <dgm:constr type="ctrX" for="ch" forName="picture1" refType="w" fact="0.1333"/>
                  <dgm:constr type="ctrY" for="ch" forName="picture1" refType="h" fact="0.8922"/>
                  <dgm:constr type="w" for="ch" forName="picture1" refType="w" fact="0.1363"/>
                  <dgm:constr type="h" for="ch" forName="picture1" refType="h" fact="0.2113"/>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4105"/>
                  <dgm:constr type="t" for="ch" forName="parTx2" refType="h" fact="0.762"/>
                  <dgm:constr type="w" for="ch" forName="parTx2" refType="w" fact="0.294"/>
                  <dgm:constr type="h" for="ch" forName="parTx2" refType="h" fact="0.1222"/>
                  <dgm:constr type="ctrX" for="ch" forName="picture2" refType="w" fact="0.3972"/>
                  <dgm:constr type="ctrY" for="ch" forName="picture2" refType="h" fact="0.7447"/>
                  <dgm:constr type="w" for="ch" forName="picture2" refType="w" fact="0.1363"/>
                  <dgm:constr type="h" for="ch" forName="picture2" refType="h" fact="0.2113"/>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5229"/>
                  <dgm:constr type="t" for="ch" forName="parTx3" refType="h" fact="0.5294"/>
                  <dgm:constr type="w" for="ch" forName="parTx3" refType="w" fact="0.294"/>
                  <dgm:constr type="h" for="ch" forName="parTx3" refType="h" fact="0.1222"/>
                  <dgm:constr type="ctrX" for="ch" forName="picture3" refType="w" fact="0.5095"/>
                  <dgm:constr type="ctrY" for="ch" forName="picture3" refType="h" fact="0.5121"/>
                  <dgm:constr type="w" for="ch" forName="picture3" refType="w" fact="0.1363"/>
                  <dgm:constr type="h" for="ch" forName="picture3" refType="h" fact="0.2113"/>
                  <dgm:constr type="l" for="ch" forName="desTx3" refType="r" refFor="ch" refForName="parTx3"/>
                  <dgm:constr type="r" for="ch" forName="desTx3" refType="w"/>
                  <dgm:constr type="t" for="ch" forName="desTx3" refType="t" refFor="ch" refForName="parTx3"/>
                  <dgm:constr type="h" for="ch" forName="desTx3" refType="h" refFor="ch" refForName="parTx3"/>
                  <dgm:constr type="l" for="ch" forName="parTx4" refType="w" fact="0.5722"/>
                  <dgm:constr type="t" for="ch" forName="parTx4" refType="h" fact="0.2523"/>
                  <dgm:constr type="w" for="ch" forName="parTx4" refType="w" fact="0.294"/>
                  <dgm:constr type="h" for="ch" forName="parTx4" refType="h" fact="0.1222"/>
                  <dgm:constr type="ctrX" for="ch" forName="picture4" refType="w" fact="0.5588"/>
                  <dgm:constr type="ctrY" for="ch" forName="picture4" refType="h" fact="0.235"/>
                  <dgm:constr type="w" for="ch" forName="picture4" refType="w" fact="0.1363"/>
                  <dgm:constr type="h" for="ch" forName="picture4" refType="h" fact="0.2113"/>
                  <dgm:constr type="l" for="ch" forName="desTx4" refType="r" refFor="ch" refForName="parTx4"/>
                  <dgm:constr type="r" for="ch" forName="desTx4" refType="w"/>
                  <dgm:constr type="t" for="ch" forName="desTx4" refType="t" refFor="ch" refForName="parTx4"/>
                  <dgm:constr type="h" for="ch" forName="desTx4" refType="h" refFor="ch" refForName="parTx4"/>
                </dgm:constrLst>
              </dgm:if>
              <dgm:else name="Name37">
                <dgm:alg type="composite">
                  <dgm:param type="ar" val="1.267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userD" refType="w" fact="0.0167"/>
                  <dgm:constr type="ctrX" for="ch" forName="dot1" refType="w" fact="0.3978"/>
                  <dgm:constr type="ctrY" for="ch" forName="dot1" refType="h" fact="0.8215"/>
                  <dgm:constr type="w" for="ch" forName="dot1" refType="userD"/>
                  <dgm:constr type="h" for="ch" forName="dot1" refType="userD"/>
                  <dgm:constr type="ctrX" for="ch" forName="dot2" refType="w" fact="0.3606"/>
                  <dgm:constr type="ctrY" for="ch" forName="dot2" refType="h" fact="0.843"/>
                  <dgm:constr type="w" for="ch" forName="dot2" refType="userD"/>
                  <dgm:constr type="h" for="ch" forName="dot2" refType="userD"/>
                  <dgm:constr type="ctrX" for="ch" forName="dot3" refType="w" fact="0.3223"/>
                  <dgm:constr type="ctrY" for="ch" forName="dot3" refType="h" fact="0.8607"/>
                  <dgm:constr type="w" for="ch" forName="dot3" refType="userD"/>
                  <dgm:constr type="h" for="ch" forName="dot3" refType="userD"/>
                  <dgm:constr type="ctrX" for="ch" forName="dot4" refType="w" fact="0.2829"/>
                  <dgm:constr type="ctrY" for="ch" forName="dot4" refType="h" fact="0.8745"/>
                  <dgm:constr type="w" for="ch" forName="dot4" refType="userD"/>
                  <dgm:constr type="h" for="ch" forName="dot4" refType="userD"/>
                  <dgm:constr type="ctrX" for="ch" forName="dot5" refType="w" fact="0.5717"/>
                  <dgm:constr type="ctrY" for="ch" forName="dot5" refType="h" fact="0.6419"/>
                  <dgm:constr type="w" for="ch" forName="dot5" refType="userD"/>
                  <dgm:constr type="h" for="ch" forName="dot5" refType="userD"/>
                  <dgm:constr type="ctrX" for="ch" forName="dot6" refType="w" fact="0.6709"/>
                  <dgm:constr type="ctrY" for="ch" forName="dot6" refType="h" fact="0.3784"/>
                  <dgm:constr type="w" for="ch" forName="dot6" refType="userD"/>
                  <dgm:constr type="h" for="ch" forName="dot6" refType="userD"/>
                  <dgm:constr type="ctrX" for="ch" forName="dotArrow1" refType="w" fact="0.6441"/>
                  <dgm:constr type="ctrY" for="ch" forName="dotArrow1" refType="h" fact="0.0496"/>
                  <dgm:constr type="w" for="ch" forName="dotArrow1" refType="userD"/>
                  <dgm:constr type="h" for="ch" forName="dotArrow1" refType="userD"/>
                  <dgm:constr type="ctrX" for="ch" forName="dotArrow2" refType="w" fact="0.6679"/>
                  <dgm:constr type="ctrY" for="ch" forName="dotArrow2" refType="h" fact="0.0282"/>
                  <dgm:constr type="w" for="ch" forName="dotArrow2" refType="userD"/>
                  <dgm:constr type="h" for="ch" forName="dotArrow2" refType="userD"/>
                  <dgm:constr type="ctrX" for="ch" forName="dotArrow3" refType="w" fact="0.6917"/>
                  <dgm:constr type="ctrY" for="ch" forName="dotArrow3" refType="h" fact="0.0068"/>
                  <dgm:constr type="w" for="ch" forName="dotArrow3" refType="userD"/>
                  <dgm:constr type="h" for="ch" forName="dotArrow3" refType="userD"/>
                  <dgm:constr type="ctrX" for="ch" forName="dotArrow4" refType="w" fact="0.7155"/>
                  <dgm:constr type="ctrY" for="ch" forName="dotArrow4" refType="h" fact="0.0282"/>
                  <dgm:constr type="w" for="ch" forName="dotArrow4" refType="userD"/>
                  <dgm:constr type="h" for="ch" forName="dotArrow4" refType="userD"/>
                  <dgm:constr type="ctrX" for="ch" forName="dotArrow5" refType="w" fact="0.7394"/>
                  <dgm:constr type="ctrY" for="ch" forName="dotArrow5" refType="h" fact="0.0496"/>
                  <dgm:constr type="w" for="ch" forName="dotArrow5" refType="userD"/>
                  <dgm:constr type="h" for="ch" forName="dotArrow5" refType="userD"/>
                  <dgm:constr type="ctrX" for="ch" forName="dotArrow6" refType="w" fact="0.6917"/>
                  <dgm:constr type="ctrY" for="ch" forName="dotArrow6" refType="h" fact="0.052"/>
                  <dgm:constr type="w" for="ch" forName="dotArrow6" refType="userD"/>
                  <dgm:constr type="h" for="ch" forName="dotArrow6" refType="userD"/>
                  <dgm:constr type="ctrX" for="ch" forName="dotArrow7" refType="w" fact="0.6917"/>
                  <dgm:constr type="ctrY" for="ch" forName="dotArrow7" refType="h" fact="0.0972"/>
                  <dgm:constr type="w" for="ch" forName="dotArrow7" refType="userD"/>
                  <dgm:constr type="h" for="ch" forName="dotArrow7" refType="userD"/>
                  <dgm:constr type="l" for="ch" forName="parTx1" refType="w" fact="0.1793"/>
                  <dgm:constr type="t" for="ch" forName="parTx1" refType="h" fact="0.9064"/>
                  <dgm:constr type="w" for="ch" forName="parTx1" refType="w" fact="0.3595"/>
                  <dgm:constr type="h" for="ch" forName="parTx1" refType="h" fact="0.1222"/>
                  <dgm:constr type="ctrX" for="ch" forName="picture1" refType="w" fact="0.163"/>
                  <dgm:constr type="ctrY" for="ch" forName="picture1" refType="h" fact="0.8922"/>
                  <dgm:constr type="w" for="ch" forName="picture1" refType="w" fact="0.1667"/>
                  <dgm:constr type="h" for="ch" forName="picture1" refType="h" fact="0.2113"/>
                  <dgm:constr type="l" for="ch" forName="parTx2" refType="w" fact="0.502"/>
                  <dgm:constr type="t" for="ch" forName="parTx2" refType="h" fact="0.7589"/>
                  <dgm:constr type="w" for="ch" forName="parTx2" refType="w" fact="0.3595"/>
                  <dgm:constr type="h" for="ch" forName="parTx2" refType="h" fact="0.1222"/>
                  <dgm:constr type="ctrX" for="ch" forName="picture2" refType="w" fact="0.4857"/>
                  <dgm:constr type="ctrY" for="ch" forName="picture2" refType="h" fact="0.7447"/>
                  <dgm:constr type="w" for="ch" forName="picture2" refType="w" fact="0.1667"/>
                  <dgm:constr type="h" for="ch" forName="picture2" refType="h" fact="0.2113"/>
                  <dgm:constr type="l" for="ch" forName="parTx3" refType="w" fact="0.6394"/>
                  <dgm:constr type="t" for="ch" forName="parTx3" refType="h" fact="0.5263"/>
                  <dgm:constr type="w" for="ch" forName="parTx3" refType="w" fact="0.3595"/>
                  <dgm:constr type="h" for="ch" forName="parTx3" refType="h" fact="0.1222"/>
                  <dgm:constr type="ctrX" for="ch" forName="picture3" refType="w" fact="0.6231"/>
                  <dgm:constr type="ctrY" for="ch" forName="picture3" refType="h" fact="0.5121"/>
                  <dgm:constr type="w" for="ch" forName="picture3" refType="w" fact="0.1667"/>
                  <dgm:constr type="h" for="ch" forName="picture3" refType="h" fact="0.2113"/>
                  <dgm:constr type="l" for="ch" forName="parTx4" refType="w" fact="0.6997"/>
                  <dgm:constr type="t" for="ch" forName="parTx4" refType="h" fact="0.2492"/>
                  <dgm:constr type="w" for="ch" forName="parTx4" refType="w" fact="0.3595"/>
                  <dgm:constr type="h" for="ch" forName="parTx4" refType="h" fact="0.1222"/>
                  <dgm:constr type="ctrX" for="ch" forName="picture4" refType="w" fact="0.6834"/>
                  <dgm:constr type="ctrY" for="ch" forName="picture4" refType="h" fact="0.235"/>
                  <dgm:constr type="w" for="ch" forName="picture4" refType="w" fact="0.1667"/>
                  <dgm:constr type="h" for="ch" forName="picture4" refType="h" fact="0.2113"/>
                </dgm:constrLst>
              </dgm:else>
            </dgm:choose>
          </dgm:if>
          <dgm:else name="Name38">
            <dgm:choose name="Name39">
              <dgm:if name="Name40" axis="des" func="maxDepth" op="gt" val="1">
                <dgm:alg type="composite">
                  <dgm:param type="ar" val="1.5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userD" refType="w" fact="0.0136"/>
                  <dgm:constr type="ctrX" for="ch" forName="dot1" refType="w" fact="0.6747"/>
                  <dgm:constr type="ctrY" for="ch" forName="dot1" refType="h" fact="0.8215"/>
                  <dgm:constr type="w" for="ch" forName="dot1" refType="userD"/>
                  <dgm:constr type="h" for="ch" forName="dot1" refType="userD"/>
                  <dgm:constr type="ctrX" for="ch" forName="dot2" refType="w" fact="0.7051"/>
                  <dgm:constr type="ctrY" for="ch" forName="dot2" refType="h" fact="0.843"/>
                  <dgm:constr type="w" for="ch" forName="dot2" refType="userD"/>
                  <dgm:constr type="h" for="ch" forName="dot2" refType="userD"/>
                  <dgm:constr type="ctrX" for="ch" forName="dot3" refType="w" fact="0.7365"/>
                  <dgm:constr type="ctrY" for="ch" forName="dot3" refType="h" fact="0.8607"/>
                  <dgm:constr type="w" for="ch" forName="dot3" refType="userD"/>
                  <dgm:constr type="h" for="ch" forName="dot3" refType="userD"/>
                  <dgm:constr type="ctrX" for="ch" forName="dot4" refType="w" fact="0.7687"/>
                  <dgm:constr type="ctrY" for="ch" forName="dot4" refType="h" fact="0.8745"/>
                  <dgm:constr type="w" for="ch" forName="dot4" refType="userD"/>
                  <dgm:constr type="h" for="ch" forName="dot4" refType="userD"/>
                  <dgm:constr type="ctrX" for="ch" forName="dot5" refType="w" fact="0.5325"/>
                  <dgm:constr type="ctrY" for="ch" forName="dot5" refType="h" fact="0.6419"/>
                  <dgm:constr type="w" for="ch" forName="dot5" refType="userD"/>
                  <dgm:constr type="h" for="ch" forName="dot5" refType="userD"/>
                  <dgm:constr type="ctrX" for="ch" forName="dot6" refType="w" fact="0.4514"/>
                  <dgm:constr type="ctrY" for="ch" forName="dot6" refType="h" fact="0.3784"/>
                  <dgm:constr type="w" for="ch" forName="dot6" refType="userD"/>
                  <dgm:constr type="h" for="ch" forName="dot6" refType="userD"/>
                  <dgm:constr type="ctrX" for="ch" forName="dotArrow1" refType="w" fact="0.4733"/>
                  <dgm:constr type="ctrY" for="ch" forName="dotArrow1" refType="h" fact="0.0496"/>
                  <dgm:constr type="w" for="ch" forName="dotArrow1" refType="userD"/>
                  <dgm:constr type="h" for="ch" forName="dotArrow1" refType="userD"/>
                  <dgm:constr type="ctrX" for="ch" forName="dotArrow2" refType="w" fact="0.4538"/>
                  <dgm:constr type="ctrY" for="ch" forName="dotArrow2" refType="h" fact="0.0282"/>
                  <dgm:constr type="w" for="ch" forName="dotArrow2" refType="userD"/>
                  <dgm:constr type="h" for="ch" forName="dotArrow2" refType="userD"/>
                  <dgm:constr type="ctrX" for="ch" forName="dotArrow3" refType="w" fact="0.4343"/>
                  <dgm:constr type="ctrY" for="ch" forName="dotArrow3" refType="h" fact="0.0068"/>
                  <dgm:constr type="w" for="ch" forName="dotArrow3" refType="userD"/>
                  <dgm:constr type="h" for="ch" forName="dotArrow3" refType="userD"/>
                  <dgm:constr type="ctrX" for="ch" forName="dotArrow4" refType="w" fact="0.4149"/>
                  <dgm:constr type="ctrY" for="ch" forName="dotArrow4" refType="h" fact="0.0282"/>
                  <dgm:constr type="w" for="ch" forName="dotArrow4" refType="userD"/>
                  <dgm:constr type="h" for="ch" forName="dotArrow4" refType="userD"/>
                  <dgm:constr type="ctrX" for="ch" forName="dotArrow5" refType="w" fact="0.3954"/>
                  <dgm:constr type="ctrY" for="ch" forName="dotArrow5" refType="h" fact="0.0496"/>
                  <dgm:constr type="w" for="ch" forName="dotArrow5" refType="userD"/>
                  <dgm:constr type="h" for="ch" forName="dotArrow5" refType="userD"/>
                  <dgm:constr type="ctrX" for="ch" forName="dotArrow6" refType="w" fact="0.4343"/>
                  <dgm:constr type="ctrY" for="ch" forName="dotArrow6" refType="h" fact="0.052"/>
                  <dgm:constr type="w" for="ch" forName="dotArrow6" refType="userD"/>
                  <dgm:constr type="h" for="ch" forName="dotArrow6" refType="userD"/>
                  <dgm:constr type="ctrX" for="ch" forName="dotArrow7" refType="w" fact="0.4343"/>
                  <dgm:constr type="ctrY" for="ch" forName="dotArrow7" refType="h" fact="0.0972"/>
                  <dgm:constr type="w" for="ch" forName="dotArrow7" refType="userD"/>
                  <dgm:constr type="h" for="ch" forName="dotArrow7" refType="userD"/>
                  <dgm:constr type="r" for="ch" forName="parTx1" refType="w" fact="0.8534"/>
                  <dgm:constr type="t" for="ch" forName="parTx1" refType="h" fact="0.9095"/>
                  <dgm:constr type="w" for="ch" forName="parTx1" refType="w" fact="0.294"/>
                  <dgm:constr type="h" for="ch" forName="parTx1" refType="h" fact="0.1222"/>
                  <dgm:constr type="ctrX" for="ch" forName="picture1" refType="w" fact="0.8667"/>
                  <dgm:constr type="ctrY" for="ch" forName="picture1" refType="h" fact="0.8922"/>
                  <dgm:constr type="w" for="ch" forName="picture1" refType="w" fact="0.1363"/>
                  <dgm:constr type="h" for="ch" forName="picture1" refType="h" fact="0.2113"/>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5895"/>
                  <dgm:constr type="t" for="ch" forName="parTx2" refType="h" fact="0.762"/>
                  <dgm:constr type="w" for="ch" forName="parTx2" refType="w" fact="0.294"/>
                  <dgm:constr type="h" for="ch" forName="parTx2" refType="h" fact="0.1222"/>
                  <dgm:constr type="ctrX" for="ch" forName="picture2" refType="w" fact="0.6028"/>
                  <dgm:constr type="ctrY" for="ch" forName="picture2" refType="h" fact="0.7447"/>
                  <dgm:constr type="w" for="ch" forName="picture2" refType="w" fact="0.1363"/>
                  <dgm:constr type="h" for="ch" forName="picture2" refType="h" fact="0.2113"/>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4771"/>
                  <dgm:constr type="t" for="ch" forName="parTx3" refType="h" fact="0.5294"/>
                  <dgm:constr type="w" for="ch" forName="parTx3" refType="w" fact="0.294"/>
                  <dgm:constr type="h" for="ch" forName="parTx3" refType="h" fact="0.1222"/>
                  <dgm:constr type="ctrX" for="ch" forName="picture3" refType="w" fact="0.4905"/>
                  <dgm:constr type="ctrY" for="ch" forName="picture3" refType="h" fact="0.5121"/>
                  <dgm:constr type="w" for="ch" forName="picture3" refType="w" fact="0.1363"/>
                  <dgm:constr type="h" for="ch" forName="picture3" refType="h" fact="0.2113"/>
                  <dgm:constr type="r" for="ch" forName="desTx3" refType="l" refFor="ch" refForName="parTx3"/>
                  <dgm:constr type="l" for="ch" forName="desTx3"/>
                  <dgm:constr type="t" for="ch" forName="desTx3" refType="t" refFor="ch" refForName="parTx3"/>
                  <dgm:constr type="h" for="ch" forName="desTx3" refType="h" refFor="ch" refForName="parTx3"/>
                  <dgm:constr type="r" for="ch" forName="parTx4" refType="w" fact="0.4278"/>
                  <dgm:constr type="t" for="ch" forName="parTx4" refType="h" fact="0.2523"/>
                  <dgm:constr type="w" for="ch" forName="parTx4" refType="w" fact="0.294"/>
                  <dgm:constr type="h" for="ch" forName="parTx4" refType="h" fact="0.1222"/>
                  <dgm:constr type="ctrX" for="ch" forName="picture4" refType="w" fact="0.4412"/>
                  <dgm:constr type="ctrY" for="ch" forName="picture4" refType="h" fact="0.235"/>
                  <dgm:constr type="w" for="ch" forName="picture4" refType="w" fact="0.1363"/>
                  <dgm:constr type="h" for="ch" forName="picture4" refType="h" fact="0.2113"/>
                  <dgm:constr type="r" for="ch" forName="desTx4" refType="l" refFor="ch" refForName="parTx4"/>
                  <dgm:constr type="l" for="ch" forName="desTx4"/>
                  <dgm:constr type="t" for="ch" forName="desTx4" refType="t" refFor="ch" refForName="parTx4"/>
                  <dgm:constr type="h" for="ch" forName="desTx4" refType="h" refFor="ch" refForName="parTx4"/>
                </dgm:constrLst>
              </dgm:if>
              <dgm:else name="Name41">
                <dgm:alg type="composite">
                  <dgm:param type="ar" val="1.267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userD" refType="w" fact="0.0167"/>
                  <dgm:constr type="ctrX" for="ch" forName="dot1" refType="w" fact="0.6022"/>
                  <dgm:constr type="ctrY" for="ch" forName="dot1" refType="h" fact="0.8215"/>
                  <dgm:constr type="w" for="ch" forName="dot1" refType="userD"/>
                  <dgm:constr type="h" for="ch" forName="dot1" refType="userD"/>
                  <dgm:constr type="ctrX" for="ch" forName="dot2" refType="w" fact="0.6394"/>
                  <dgm:constr type="ctrY" for="ch" forName="dot2" refType="h" fact="0.843"/>
                  <dgm:constr type="w" for="ch" forName="dot2" refType="userD"/>
                  <dgm:constr type="h" for="ch" forName="dot2" refType="userD"/>
                  <dgm:constr type="ctrX" for="ch" forName="dot3" refType="w" fact="0.6777"/>
                  <dgm:constr type="ctrY" for="ch" forName="dot3" refType="h" fact="0.8607"/>
                  <dgm:constr type="w" for="ch" forName="dot3" refType="userD"/>
                  <dgm:constr type="h" for="ch" forName="dot3" refType="userD"/>
                  <dgm:constr type="ctrX" for="ch" forName="dot4" refType="w" fact="0.7171"/>
                  <dgm:constr type="ctrY" for="ch" forName="dot4" refType="h" fact="0.8745"/>
                  <dgm:constr type="w" for="ch" forName="dot4" refType="userD"/>
                  <dgm:constr type="h" for="ch" forName="dot4" refType="userD"/>
                  <dgm:constr type="ctrX" for="ch" forName="dot5" refType="w" fact="0.4283"/>
                  <dgm:constr type="ctrY" for="ch" forName="dot5" refType="h" fact="0.6419"/>
                  <dgm:constr type="w" for="ch" forName="dot5" refType="userD"/>
                  <dgm:constr type="h" for="ch" forName="dot5" refType="userD"/>
                  <dgm:constr type="ctrX" for="ch" forName="dot6" refType="w" fact="0.3291"/>
                  <dgm:constr type="ctrY" for="ch" forName="dot6" refType="h" fact="0.3784"/>
                  <dgm:constr type="w" for="ch" forName="dot6" refType="userD"/>
                  <dgm:constr type="h" for="ch" forName="dot6" refType="userD"/>
                  <dgm:constr type="ctrX" for="ch" forName="dotArrow1" refType="w" fact="0.3559"/>
                  <dgm:constr type="ctrY" for="ch" forName="dotArrow1" refType="h" fact="0.0496"/>
                  <dgm:constr type="w" for="ch" forName="dotArrow1" refType="userD"/>
                  <dgm:constr type="h" for="ch" forName="dotArrow1" refType="userD"/>
                  <dgm:constr type="ctrX" for="ch" forName="dotArrow2" refType="w" fact="0.3321"/>
                  <dgm:constr type="ctrY" for="ch" forName="dotArrow2" refType="h" fact="0.0282"/>
                  <dgm:constr type="w" for="ch" forName="dotArrow2" refType="userD"/>
                  <dgm:constr type="h" for="ch" forName="dotArrow2" refType="userD"/>
                  <dgm:constr type="ctrX" for="ch" forName="dotArrow3" refType="w" fact="0.3083"/>
                  <dgm:constr type="ctrY" for="ch" forName="dotArrow3" refType="h" fact="0.0068"/>
                  <dgm:constr type="w" for="ch" forName="dotArrow3" refType="userD"/>
                  <dgm:constr type="h" for="ch" forName="dotArrow3" refType="userD"/>
                  <dgm:constr type="ctrX" for="ch" forName="dotArrow4" refType="w" fact="0.2845"/>
                  <dgm:constr type="ctrY" for="ch" forName="dotArrow4" refType="h" fact="0.0282"/>
                  <dgm:constr type="w" for="ch" forName="dotArrow4" refType="userD"/>
                  <dgm:constr type="h" for="ch" forName="dotArrow4" refType="userD"/>
                  <dgm:constr type="ctrX" for="ch" forName="dotArrow5" refType="w" fact="0.2606"/>
                  <dgm:constr type="ctrY" for="ch" forName="dotArrow5" refType="h" fact="0.0496"/>
                  <dgm:constr type="w" for="ch" forName="dotArrow5" refType="userD"/>
                  <dgm:constr type="h" for="ch" forName="dotArrow5" refType="userD"/>
                  <dgm:constr type="ctrX" for="ch" forName="dotArrow6" refType="w" fact="0.3083"/>
                  <dgm:constr type="ctrY" for="ch" forName="dotArrow6" refType="h" fact="0.052"/>
                  <dgm:constr type="w" for="ch" forName="dotArrow6" refType="userD"/>
                  <dgm:constr type="h" for="ch" forName="dotArrow6" refType="userD"/>
                  <dgm:constr type="ctrX" for="ch" forName="dotArrow7" refType="w" fact="0.3083"/>
                  <dgm:constr type="ctrY" for="ch" forName="dotArrow7" refType="h" fact="0.0972"/>
                  <dgm:constr type="w" for="ch" forName="dotArrow7" refType="userD"/>
                  <dgm:constr type="h" for="ch" forName="dotArrow7" refType="userD"/>
                  <dgm:constr type="r" for="ch" forName="parTx1" refType="w" fact="0.8207"/>
                  <dgm:constr type="t" for="ch" forName="parTx1" refType="h" fact="0.9064"/>
                  <dgm:constr type="w" for="ch" forName="parTx1" refType="w" fact="0.3595"/>
                  <dgm:constr type="h" for="ch" forName="parTx1" refType="h" fact="0.1222"/>
                  <dgm:constr type="ctrX" for="ch" forName="picture1" refType="w" fact="0.837"/>
                  <dgm:constr type="ctrY" for="ch" forName="picture1" refType="h" fact="0.8922"/>
                  <dgm:constr type="w" for="ch" forName="picture1" refType="w" fact="0.1667"/>
                  <dgm:constr type="h" for="ch" forName="picture1" refType="h" fact="0.2113"/>
                  <dgm:constr type="r" for="ch" forName="parTx2" refType="w" fact="0.498"/>
                  <dgm:constr type="t" for="ch" forName="parTx2" refType="h" fact="0.7589"/>
                  <dgm:constr type="w" for="ch" forName="parTx2" refType="w" fact="0.3595"/>
                  <dgm:constr type="h" for="ch" forName="parTx2" refType="h" fact="0.1222"/>
                  <dgm:constr type="ctrX" for="ch" forName="picture2" refType="w" fact="0.5143"/>
                  <dgm:constr type="ctrY" for="ch" forName="picture2" refType="h" fact="0.7447"/>
                  <dgm:constr type="w" for="ch" forName="picture2" refType="w" fact="0.1667"/>
                  <dgm:constr type="h" for="ch" forName="picture2" refType="h" fact="0.2113"/>
                  <dgm:constr type="r" for="ch" forName="parTx3" refType="w" fact="0.3606"/>
                  <dgm:constr type="t" for="ch" forName="parTx3" refType="h" fact="0.5263"/>
                  <dgm:constr type="w" for="ch" forName="parTx3" refType="w" fact="0.3595"/>
                  <dgm:constr type="h" for="ch" forName="parTx3" refType="h" fact="0.1222"/>
                  <dgm:constr type="ctrX" for="ch" forName="picture3" refType="w" fact="0.3769"/>
                  <dgm:constr type="ctrY" for="ch" forName="picture3" refType="h" fact="0.5121"/>
                  <dgm:constr type="w" for="ch" forName="picture3" refType="w" fact="0.1667"/>
                  <dgm:constr type="h" for="ch" forName="picture3" refType="h" fact="0.2113"/>
                  <dgm:constr type="r" for="ch" forName="parTx4" refType="w" fact="0.3003"/>
                  <dgm:constr type="t" for="ch" forName="parTx4" refType="h" fact="0.2492"/>
                  <dgm:constr type="w" for="ch" forName="parTx4" refType="w" fact="0.3595"/>
                  <dgm:constr type="h" for="ch" forName="parTx4" refType="h" fact="0.1222"/>
                  <dgm:constr type="ctrX" for="ch" forName="picture4" refType="w" fact="0.3166"/>
                  <dgm:constr type="ctrY" for="ch" forName="picture4" refType="h" fact="0.235"/>
                  <dgm:constr type="w" for="ch" forName="picture4" refType="w" fact="0.1667"/>
                  <dgm:constr type="h" for="ch" forName="picture4" refType="h" fact="0.2113"/>
                </dgm:constrLst>
              </dgm:else>
            </dgm:choose>
          </dgm:else>
        </dgm:choose>
      </dgm:if>
      <dgm:if name="Name42" axis="ch" ptType="node" func="cnt" op="equ" val="5">
        <dgm:choose name="Name43">
          <dgm:if name="Name44" func="var" arg="dir" op="equ" val="norm">
            <dgm:choose name="Name45">
              <dgm:if name="Name46" axis="des" func="maxDepth" op="gt" val="1">
                <dgm:alg type="composite">
                  <dgm:param type="ar" val="1.41"/>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userD" refType="w" fact="0.0118"/>
                  <dgm:constr type="ctrX" for="ch" forName="dot1" refType="w" fact="0.3263"/>
                  <dgm:constr type="ctrY" for="ch" forName="dot1" refType="h" fact="0.8674"/>
                  <dgm:constr type="w" for="ch" forName="dot1" refType="userD"/>
                  <dgm:constr type="h" for="ch" forName="dot1" refType="userD"/>
                  <dgm:constr type="ctrX" for="ch" forName="dot2" refType="w" fact="0.3001"/>
                  <dgm:constr type="ctrY" for="ch" forName="dot2" refType="h" fact="0.8824"/>
                  <dgm:constr type="w" for="ch" forName="dot2" refType="userD"/>
                  <dgm:constr type="h" for="ch" forName="dot2" refType="userD"/>
                  <dgm:constr type="ctrX" for="ch" forName="dot3" refType="w" fact="0.2733"/>
                  <dgm:constr type="ctrY" for="ch" forName="dot3" refType="h" fact="0.8948"/>
                  <dgm:constr type="w" for="ch" forName="dot3" refType="userD"/>
                  <dgm:constr type="h" for="ch" forName="dot3" refType="userD"/>
                  <dgm:constr type="ctrX" for="ch" forName="dot4" refType="w" fact="0.2462"/>
                  <dgm:constr type="ctrY" for="ch" forName="dot4" refType="h" fact="0.9044"/>
                  <dgm:constr type="w" for="ch" forName="dot4" refType="userD"/>
                  <dgm:constr type="h" for="ch" forName="dot4" refType="userD"/>
                  <dgm:constr type="ctrX" for="ch" forName="dot5" refType="w" fact="0.4691"/>
                  <dgm:constr type="ctrY" for="ch" forName="dot5" refType="h" fact="0.7222"/>
                  <dgm:constr type="w" for="ch" forName="dot5" refType="userD"/>
                  <dgm:constr type="h" for="ch" forName="dot5" refType="userD"/>
                  <dgm:constr type="ctrX" for="ch" forName="dot6" refType="w" fact="0.4484"/>
                  <dgm:constr type="ctrY" for="ch" forName="dot6" refType="h" fact="0.7518"/>
                  <dgm:constr type="w" for="ch" forName="dot6" refType="userD"/>
                  <dgm:constr type="h" for="ch" forName="dot6" refType="userD"/>
                  <dgm:constr type="ctrX" for="ch" forName="dot7" refType="w" fact="0.5549"/>
                  <dgm:constr type="ctrY" for="ch" forName="dot7" refType="h" fact="0.5422"/>
                  <dgm:constr type="w" for="ch" forName="dot7" refType="userD"/>
                  <dgm:constr type="h" for="ch" forName="dot7" refType="userD"/>
                  <dgm:constr type="ctrX" for="ch" forName="dot8" refType="w" fact="0.601"/>
                  <dgm:constr type="ctrY" for="ch" forName="dot8" refType="h" fact="0.3229"/>
                  <dgm:constr type="w" for="ch" forName="dot8" refType="userD"/>
                  <dgm:constr type="h" for="ch" forName="dot8" refType="userD"/>
                  <dgm:constr type="ctrX" for="ch" forName="dotArrow1" refType="w" fact="0.5779"/>
                  <dgm:constr type="ctrY" for="ch" forName="dotArrow1" refType="h" fact="0.0635"/>
                  <dgm:constr type="w" for="ch" forName="dotArrow1" refType="userD"/>
                  <dgm:constr type="h" for="ch" forName="dotArrow1" refType="userD"/>
                  <dgm:constr type="ctrX" for="ch" forName="dotArrow2" refType="w" fact="0.5951"/>
                  <dgm:constr type="ctrY" for="ch" forName="dotArrow2" refType="h" fact="0.0448"/>
                  <dgm:constr type="w" for="ch" forName="dotArrow2" refType="userD"/>
                  <dgm:constr type="h" for="ch" forName="dotArrow2" refType="userD"/>
                  <dgm:constr type="ctrX" for="ch" forName="dotArrow3" refType="w" fact="0.6123"/>
                  <dgm:constr type="ctrY" for="ch" forName="dotArrow3" refType="h" fact="0.026"/>
                  <dgm:constr type="w" for="ch" forName="dotArrow3" refType="userD"/>
                  <dgm:constr type="h" for="ch" forName="dotArrow3" refType="userD"/>
                  <dgm:constr type="ctrX" for="ch" forName="dotArrow4" refType="w" fact="0.6295"/>
                  <dgm:constr type="ctrY" for="ch" forName="dotArrow4" refType="h" fact="0.0448"/>
                  <dgm:constr type="w" for="ch" forName="dotArrow4" refType="userD"/>
                  <dgm:constr type="h" for="ch" forName="dotArrow4" refType="userD"/>
                  <dgm:constr type="ctrX" for="ch" forName="dotArrow5" refType="w" fact="0.6467"/>
                  <dgm:constr type="ctrY" for="ch" forName="dotArrow5" refType="h" fact="0.0635"/>
                  <dgm:constr type="w" for="ch" forName="dotArrow5" refType="userD"/>
                  <dgm:constr type="h" for="ch" forName="dotArrow5" refType="userD"/>
                  <dgm:constr type="ctrX" for="ch" forName="dotArrow6" refType="w" fact="0.6123"/>
                  <dgm:constr type="ctrY" for="ch" forName="dotArrow6" refType="h" fact="0.0656"/>
                  <dgm:constr type="w" for="ch" forName="dotArrow6" refType="userD"/>
                  <dgm:constr type="h" for="ch" forName="dotArrow6" refType="userD"/>
                  <dgm:constr type="ctrX" for="ch" forName="dotArrow7" refType="w" fact="0.6123"/>
                  <dgm:constr type="ctrY" for="ch" forName="dotArrow7" refType="h" fact="0.1052"/>
                  <dgm:constr type="w" for="ch" forName="dotArrow7" refType="userD"/>
                  <dgm:constr type="h" for="ch" forName="dotArrow7" refType="userD"/>
                  <dgm:constr type="l" for="ch" forName="parTx1" refType="w" fact="0.1746"/>
                  <dgm:constr type="t" for="ch" forName="parTx1" refType="h" fact="0.9304"/>
                  <dgm:constr type="w" for="ch" forName="parTx1" refType="w" fact="0.2544"/>
                  <dgm:constr type="h" for="ch" forName="parTx1" refType="h" fact="0.0962"/>
                  <dgm:constr type="ctrX" for="ch" forName="picture1" refType="w" fact="0.1631"/>
                  <dgm:constr type="ctrY" for="ch" forName="picture1" refType="h" fact="0.9169"/>
                  <dgm:constr type="w" for="ch" forName="picture1" refType="w" fact="0.118"/>
                  <dgm:constr type="h" for="ch" forName="picture1" refType="h" fact="0.1663"/>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3982"/>
                  <dgm:constr type="t" for="ch" forName="parTx2" refType="h" fact="0.8167"/>
                  <dgm:constr type="w" for="ch" forName="parTx2" refType="w" fact="0.2544"/>
                  <dgm:constr type="h" for="ch" forName="parTx2" refType="h" fact="0.0962"/>
                  <dgm:constr type="ctrX" for="ch" forName="picture2" refType="w" fact="0.3866"/>
                  <dgm:constr type="ctrY" for="ch" forName="picture2" refType="h" fact="0.8032"/>
                  <dgm:constr type="w" for="ch" forName="picture2" refType="w" fact="0.118"/>
                  <dgm:constr type="h" for="ch" forName="picture2" refType="h" fact="0.1663"/>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5194"/>
                  <dgm:constr type="t" for="ch" forName="parTx3" refType="h" fact="0.6524"/>
                  <dgm:constr type="w" for="ch" forName="parTx3" refType="w" fact="0.2544"/>
                  <dgm:constr type="h" for="ch" forName="parTx3" refType="h" fact="0.0962"/>
                  <dgm:constr type="ctrX" for="ch" forName="picture3" refType="w" fact="0.5078"/>
                  <dgm:constr type="ctrY" for="ch" forName="picture3" refType="h" fact="0.6389"/>
                  <dgm:constr type="w" for="ch" forName="picture3" refType="w" fact="0.118"/>
                  <dgm:constr type="h" for="ch" forName="picture3" refType="h" fact="0.1663"/>
                  <dgm:constr type="l" for="ch" forName="desTx3" refType="r" refFor="ch" refForName="parTx3"/>
                  <dgm:constr type="r" for="ch" forName="desTx3" refType="w"/>
                  <dgm:constr type="t" for="ch" forName="desTx3" refType="t" refFor="ch" refForName="parTx3"/>
                  <dgm:constr type="h" for="ch" forName="desTx3" refType="h" refFor="ch" refForName="parTx3"/>
                  <dgm:constr type="l" for="ch" forName="parTx4" refType="w" fact="0.5827"/>
                  <dgm:constr type="t" for="ch" forName="parTx4" refType="h" fact="0.4412"/>
                  <dgm:constr type="w" for="ch" forName="parTx4" refType="w" fact="0.2544"/>
                  <dgm:constr type="h" for="ch" forName="parTx4" refType="h" fact="0.0962"/>
                  <dgm:constr type="ctrX" for="ch" forName="picture4" refType="w" fact="0.5712"/>
                  <dgm:constr type="ctrY" for="ch" forName="picture4" refType="h" fact="0.4277"/>
                  <dgm:constr type="w" for="ch" forName="picture4" refType="w" fact="0.118"/>
                  <dgm:constr type="h" for="ch" forName="picture4" refType="h" fact="0.1663"/>
                  <dgm:constr type="l" for="ch" forName="desTx4" refType="r" refFor="ch" refForName="parTx4"/>
                  <dgm:constr type="r" for="ch" forName="desTx4" refType="w"/>
                  <dgm:constr type="t" for="ch" forName="desTx4" refType="t" refFor="ch" refForName="parTx4"/>
                  <dgm:constr type="h" for="ch" forName="desTx4" refType="h" refFor="ch" refForName="parTx4"/>
                  <dgm:constr type="l" for="ch" forName="parTx5" refType="w" fact="0.618"/>
                  <dgm:constr type="t" for="ch" forName="parTx5" refType="h" fact="0.2262"/>
                  <dgm:constr type="w" for="ch" forName="parTx5" refType="w" fact="0.2544"/>
                  <dgm:constr type="h" for="ch" forName="parTx5" refType="h" fact="0.0962"/>
                  <dgm:constr type="ctrX" for="ch" forName="picture5" refType="w" fact="0.6064"/>
                  <dgm:constr type="ctrY" for="ch" forName="picture5" refType="h" fact="0.2127"/>
                  <dgm:constr type="w" for="ch" forName="picture5" refType="w" fact="0.118"/>
                  <dgm:constr type="h" for="ch" forName="picture5" refType="h" fact="0.1663"/>
                  <dgm:constr type="l" for="ch" forName="desTx5" refType="r" refFor="ch" refForName="parTx5"/>
                  <dgm:constr type="r" for="ch" forName="desTx5" refType="w"/>
                  <dgm:constr type="t" for="ch" forName="desTx5" refType="t" refFor="ch" refForName="parTx5"/>
                  <dgm:constr type="h" for="ch" forName="desTx5" refType="h" refFor="ch" refForName="parTx5"/>
                </dgm:constrLst>
              </dgm:if>
              <dgm:else name="Name47">
                <dgm:alg type="composite">
                  <dgm:param type="ar" val="1.164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userD" refType="w" fact="0.0143"/>
                  <dgm:constr type="ctrX" for="ch" forName="dot1" refType="w" fact="0.3951"/>
                  <dgm:constr type="ctrY" for="ch" forName="dot1" refType="h" fact="0.8674"/>
                  <dgm:constr type="w" for="ch" forName="dot1" refType="userD"/>
                  <dgm:constr type="h" for="ch" forName="dot1" refType="userD"/>
                  <dgm:constr type="ctrX" for="ch" forName="dot2" refType="w" fact="0.3634"/>
                  <dgm:constr type="ctrY" for="ch" forName="dot2" refType="h" fact="0.8824"/>
                  <dgm:constr type="w" for="ch" forName="dot2" refType="userD"/>
                  <dgm:constr type="h" for="ch" forName="dot2" refType="userD"/>
                  <dgm:constr type="ctrX" for="ch" forName="dot3" refType="w" fact="0.331"/>
                  <dgm:constr type="ctrY" for="ch" forName="dot3" refType="h" fact="0.8948"/>
                  <dgm:constr type="w" for="ch" forName="dot3" refType="userD"/>
                  <dgm:constr type="h" for="ch" forName="dot3" refType="userD"/>
                  <dgm:constr type="ctrX" for="ch" forName="dot4" refType="w" fact="0.2981"/>
                  <dgm:constr type="ctrY" for="ch" forName="dot4" refType="h" fact="0.9044"/>
                  <dgm:constr type="w" for="ch" forName="dot4" refType="userD"/>
                  <dgm:constr type="h" for="ch" forName="dot4" refType="userD"/>
                  <dgm:constr type="ctrX" for="ch" forName="dot5" refType="w" fact="0.5681"/>
                  <dgm:constr type="ctrY" for="ch" forName="dot5" refType="h" fact="0.7222"/>
                  <dgm:constr type="w" for="ch" forName="dot5" refType="userD"/>
                  <dgm:constr type="h" for="ch" forName="dot5" refType="userD"/>
                  <dgm:constr type="ctrX" for="ch" forName="dot6" refType="w" fact="0.543"/>
                  <dgm:constr type="ctrY" for="ch" forName="dot6" refType="h" fact="0.7518"/>
                  <dgm:constr type="w" for="ch" forName="dot6" refType="userD"/>
                  <dgm:constr type="h" for="ch" forName="dot6" refType="userD"/>
                  <dgm:constr type="ctrX" for="ch" forName="dot7" refType="w" fact="0.672"/>
                  <dgm:constr type="ctrY" for="ch" forName="dot7" refType="h" fact="0.5422"/>
                  <dgm:constr type="w" for="ch" forName="dot7" refType="userD"/>
                  <dgm:constr type="h" for="ch" forName="dot7" refType="userD"/>
                  <dgm:constr type="ctrX" for="ch" forName="dot8" refType="w" fact="0.7278"/>
                  <dgm:constr type="ctrY" for="ch" forName="dot8" refType="h" fact="0.3229"/>
                  <dgm:constr type="w" for="ch" forName="dot8" refType="userD"/>
                  <dgm:constr type="h" for="ch" forName="dot8" refType="userD"/>
                  <dgm:constr type="ctrX" for="ch" forName="dotArrow1" refType="w" fact="0.6999"/>
                  <dgm:constr type="ctrY" for="ch" forName="dotArrow1" refType="h" fact="0.0635"/>
                  <dgm:constr type="w" for="ch" forName="dotArrow1" refType="userD"/>
                  <dgm:constr type="h" for="ch" forName="dotArrow1" refType="userD"/>
                  <dgm:constr type="ctrX" for="ch" forName="dotArrow2" refType="w" fact="0.7207"/>
                  <dgm:constr type="ctrY" for="ch" forName="dotArrow2" refType="h" fact="0.0448"/>
                  <dgm:constr type="w" for="ch" forName="dotArrow2" refType="userD"/>
                  <dgm:constr type="h" for="ch" forName="dotArrow2" refType="userD"/>
                  <dgm:constr type="ctrX" for="ch" forName="dotArrow3" refType="w" fact="0.7415"/>
                  <dgm:constr type="ctrY" for="ch" forName="dotArrow3" refType="h" fact="0.026"/>
                  <dgm:constr type="w" for="ch" forName="dotArrow3" refType="userD"/>
                  <dgm:constr type="h" for="ch" forName="dotArrow3" refType="userD"/>
                  <dgm:constr type="ctrX" for="ch" forName="dotArrow4" refType="w" fact="0.7624"/>
                  <dgm:constr type="ctrY" for="ch" forName="dotArrow4" refType="h" fact="0.0448"/>
                  <dgm:constr type="w" for="ch" forName="dotArrow4" refType="userD"/>
                  <dgm:constr type="h" for="ch" forName="dotArrow4" refType="userD"/>
                  <dgm:constr type="ctrX" for="ch" forName="dotArrow5" refType="w" fact="0.7832"/>
                  <dgm:constr type="ctrY" for="ch" forName="dotArrow5" refType="h" fact="0.0635"/>
                  <dgm:constr type="w" for="ch" forName="dotArrow5" refType="userD"/>
                  <dgm:constr type="h" for="ch" forName="dotArrow5" refType="userD"/>
                  <dgm:constr type="ctrX" for="ch" forName="dotArrow6" refType="w" fact="0.7415"/>
                  <dgm:constr type="ctrY" for="ch" forName="dotArrow6" refType="h" fact="0.0656"/>
                  <dgm:constr type="w" for="ch" forName="dotArrow6" refType="userD"/>
                  <dgm:constr type="h" for="ch" forName="dotArrow6" refType="userD"/>
                  <dgm:constr type="ctrX" for="ch" forName="dotArrow7" refType="w" fact="0.7415"/>
                  <dgm:constr type="ctrY" for="ch" forName="dotArrow7" refType="h" fact="0.1052"/>
                  <dgm:constr type="w" for="ch" forName="dotArrow7" refType="userD"/>
                  <dgm:constr type="h" for="ch" forName="dotArrow7" refType="userD"/>
                  <dgm:constr type="l" for="ch" forName="parTx1" refType="w" fact="0.2115"/>
                  <dgm:constr type="t" for="ch" forName="parTx1" refType="h" fact="0.928"/>
                  <dgm:constr type="w" for="ch" forName="parTx1" refType="w" fact="0.3081"/>
                  <dgm:constr type="h" for="ch" forName="parTx1" refType="h" fact="0.0962"/>
                  <dgm:constr type="ctrX" for="ch" forName="picture1" refType="w" fact="0.1975"/>
                  <dgm:constr type="ctrY" for="ch" forName="picture1" refType="h" fact="0.9169"/>
                  <dgm:constr type="w" for="ch" forName="picture1" refType="w" fact="0.1429"/>
                  <dgm:constr type="h" for="ch" forName="picture1" refType="h" fact="0.1663"/>
                  <dgm:constr type="l" for="ch" forName="parTx2" refType="w" fact="0.4822"/>
                  <dgm:constr type="t" for="ch" forName="parTx2" refType="h" fact="0.8143"/>
                  <dgm:constr type="w" for="ch" forName="parTx2" refType="w" fact="0.3081"/>
                  <dgm:constr type="h" for="ch" forName="parTx2" refType="h" fact="0.0962"/>
                  <dgm:constr type="ctrX" for="ch" forName="picture2" refType="w" fact="0.4682"/>
                  <dgm:constr type="ctrY" for="ch" forName="picture2" refType="h" fact="0.8032"/>
                  <dgm:constr type="w" for="ch" forName="picture2" refType="w" fact="0.1429"/>
                  <dgm:constr type="h" for="ch" forName="picture2" refType="h" fact="0.1663"/>
                  <dgm:constr type="l" for="ch" forName="parTx3" refType="w" fact="0.629"/>
                  <dgm:constr type="t" for="ch" forName="parTx3" refType="h" fact="0.65"/>
                  <dgm:constr type="w" for="ch" forName="parTx3" refType="w" fact="0.3081"/>
                  <dgm:constr type="h" for="ch" forName="parTx3" refType="h" fact="0.0962"/>
                  <dgm:constr type="ctrX" for="ch" forName="picture3" refType="w" fact="0.615"/>
                  <dgm:constr type="ctrY" for="ch" forName="picture3" refType="h" fact="0.6389"/>
                  <dgm:constr type="w" for="ch" forName="picture3" refType="w" fact="0.1429"/>
                  <dgm:constr type="h" for="ch" forName="picture3" refType="h" fact="0.1663"/>
                  <dgm:constr type="l" for="ch" forName="parTx4" refType="w" fact="0.7057"/>
                  <dgm:constr type="t" for="ch" forName="parTx4" refType="h" fact="0.4388"/>
                  <dgm:constr type="w" for="ch" forName="parTx4" refType="w" fact="0.3081"/>
                  <dgm:constr type="h" for="ch" forName="parTx4" refType="h" fact="0.0962"/>
                  <dgm:constr type="ctrX" for="ch" forName="picture4" refType="w" fact="0.6917"/>
                  <dgm:constr type="ctrY" for="ch" forName="picture4" refType="h" fact="0.4277"/>
                  <dgm:constr type="w" for="ch" forName="picture4" refType="w" fact="0.1429"/>
                  <dgm:constr type="h" for="ch" forName="picture4" refType="h" fact="0.1663"/>
                  <dgm:constr type="l" for="ch" forName="parTx5" refType="w" fact="0.7484"/>
                  <dgm:constr type="t" for="ch" forName="parTx5" refType="h" fact="0.2238"/>
                  <dgm:constr type="w" for="ch" forName="parTx5" refType="w" fact="0.3081"/>
                  <dgm:constr type="h" for="ch" forName="parTx5" refType="h" fact="0.0962"/>
                  <dgm:constr type="ctrX" for="ch" forName="picture5" refType="w" fact="0.7344"/>
                  <dgm:constr type="ctrY" for="ch" forName="picture5" refType="h" fact="0.2127"/>
                  <dgm:constr type="w" for="ch" forName="picture5" refType="w" fact="0.1429"/>
                  <dgm:constr type="h" for="ch" forName="picture5" refType="h" fact="0.1663"/>
                </dgm:constrLst>
              </dgm:else>
            </dgm:choose>
          </dgm:if>
          <dgm:else name="Name48">
            <dgm:choose name="Name49">
              <dgm:if name="Name50" axis="des" func="maxDepth" op="gt" val="1">
                <dgm:alg type="composite">
                  <dgm:param type="ar" val="1.41"/>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userD" refType="w" fact="0.0118"/>
                  <dgm:constr type="ctrX" for="ch" forName="dot1" refType="w" fact="0.6737"/>
                  <dgm:constr type="ctrY" for="ch" forName="dot1" refType="h" fact="0.8674"/>
                  <dgm:constr type="w" for="ch" forName="dot1" refType="userD"/>
                  <dgm:constr type="h" for="ch" forName="dot1" refType="userD"/>
                  <dgm:constr type="ctrX" for="ch" forName="dot2" refType="w" fact="0.6999"/>
                  <dgm:constr type="ctrY" for="ch" forName="dot2" refType="h" fact="0.8824"/>
                  <dgm:constr type="w" for="ch" forName="dot2" refType="userD"/>
                  <dgm:constr type="h" for="ch" forName="dot2" refType="userD"/>
                  <dgm:constr type="ctrX" for="ch" forName="dot3" refType="w" fact="0.7267"/>
                  <dgm:constr type="ctrY" for="ch" forName="dot3" refType="h" fact="0.8948"/>
                  <dgm:constr type="w" for="ch" forName="dot3" refType="userD"/>
                  <dgm:constr type="h" for="ch" forName="dot3" refType="userD"/>
                  <dgm:constr type="ctrX" for="ch" forName="dot4" refType="w" fact="0.7538"/>
                  <dgm:constr type="ctrY" for="ch" forName="dot4" refType="h" fact="0.9044"/>
                  <dgm:constr type="w" for="ch" forName="dot4" refType="userD"/>
                  <dgm:constr type="h" for="ch" forName="dot4" refType="userD"/>
                  <dgm:constr type="ctrX" for="ch" forName="dot5" refType="w" fact="0.5309"/>
                  <dgm:constr type="ctrY" for="ch" forName="dot5" refType="h" fact="0.7222"/>
                  <dgm:constr type="w" for="ch" forName="dot5" refType="userD"/>
                  <dgm:constr type="h" for="ch" forName="dot5" refType="userD"/>
                  <dgm:constr type="ctrX" for="ch" forName="dot6" refType="w" fact="0.5516"/>
                  <dgm:constr type="ctrY" for="ch" forName="dot6" refType="h" fact="0.7518"/>
                  <dgm:constr type="w" for="ch" forName="dot6" refType="userD"/>
                  <dgm:constr type="h" for="ch" forName="dot6" refType="userD"/>
                  <dgm:constr type="ctrX" for="ch" forName="dot7" refType="w" fact="0.4451"/>
                  <dgm:constr type="ctrY" for="ch" forName="dot7" refType="h" fact="0.5422"/>
                  <dgm:constr type="w" for="ch" forName="dot7" refType="userD"/>
                  <dgm:constr type="h" for="ch" forName="dot7" refType="userD"/>
                  <dgm:constr type="ctrX" for="ch" forName="dot8" refType="w" fact="0.399"/>
                  <dgm:constr type="ctrY" for="ch" forName="dot8" refType="h" fact="0.3229"/>
                  <dgm:constr type="w" for="ch" forName="dot8" refType="userD"/>
                  <dgm:constr type="h" for="ch" forName="dot8" refType="userD"/>
                  <dgm:constr type="ctrX" for="ch" forName="dotArrow1" refType="w" fact="0.4221"/>
                  <dgm:constr type="ctrY" for="ch" forName="dotArrow1" refType="h" fact="0.0635"/>
                  <dgm:constr type="w" for="ch" forName="dotArrow1" refType="userD"/>
                  <dgm:constr type="h" for="ch" forName="dotArrow1" refType="userD"/>
                  <dgm:constr type="ctrX" for="ch" forName="dotArrow2" refType="w" fact="0.4049"/>
                  <dgm:constr type="ctrY" for="ch" forName="dotArrow2" refType="h" fact="0.0448"/>
                  <dgm:constr type="w" for="ch" forName="dotArrow2" refType="userD"/>
                  <dgm:constr type="h" for="ch" forName="dotArrow2" refType="userD"/>
                  <dgm:constr type="ctrX" for="ch" forName="dotArrow3" refType="w" fact="0.3877"/>
                  <dgm:constr type="ctrY" for="ch" forName="dotArrow3" refType="h" fact="0.026"/>
                  <dgm:constr type="w" for="ch" forName="dotArrow3" refType="userD"/>
                  <dgm:constr type="h" for="ch" forName="dotArrow3" refType="userD"/>
                  <dgm:constr type="ctrX" for="ch" forName="dotArrow4" refType="w" fact="0.3705"/>
                  <dgm:constr type="ctrY" for="ch" forName="dotArrow4" refType="h" fact="0.0448"/>
                  <dgm:constr type="w" for="ch" forName="dotArrow4" refType="userD"/>
                  <dgm:constr type="h" for="ch" forName="dotArrow4" refType="userD"/>
                  <dgm:constr type="ctrX" for="ch" forName="dotArrow5" refType="w" fact="0.3533"/>
                  <dgm:constr type="ctrY" for="ch" forName="dotArrow5" refType="h" fact="0.0635"/>
                  <dgm:constr type="w" for="ch" forName="dotArrow5" refType="userD"/>
                  <dgm:constr type="h" for="ch" forName="dotArrow5" refType="userD"/>
                  <dgm:constr type="ctrX" for="ch" forName="dotArrow6" refType="w" fact="0.3877"/>
                  <dgm:constr type="ctrY" for="ch" forName="dotArrow6" refType="h" fact="0.0656"/>
                  <dgm:constr type="w" for="ch" forName="dotArrow6" refType="userD"/>
                  <dgm:constr type="h" for="ch" forName="dotArrow6" refType="userD"/>
                  <dgm:constr type="ctrX" for="ch" forName="dotArrow7" refType="w" fact="0.3877"/>
                  <dgm:constr type="ctrY" for="ch" forName="dotArrow7" refType="h" fact="0.1052"/>
                  <dgm:constr type="w" for="ch" forName="dotArrow7" refType="userD"/>
                  <dgm:constr type="h" for="ch" forName="dotArrow7" refType="userD"/>
                  <dgm:constr type="r" for="ch" forName="parTx1" refType="w" fact="0.8254"/>
                  <dgm:constr type="t" for="ch" forName="parTx1" refType="h" fact="0.9304"/>
                  <dgm:constr type="w" for="ch" forName="parTx1" refType="w" fact="0.2544"/>
                  <dgm:constr type="h" for="ch" forName="parTx1" refType="h" fact="0.0962"/>
                  <dgm:constr type="ctrX" for="ch" forName="picture1" refType="w" fact="0.8369"/>
                  <dgm:constr type="ctrY" for="ch" forName="picture1" refType="h" fact="0.9169"/>
                  <dgm:constr type="w" for="ch" forName="picture1" refType="w" fact="0.118"/>
                  <dgm:constr type="h" for="ch" forName="picture1" refType="h" fact="0.1663"/>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6018"/>
                  <dgm:constr type="t" for="ch" forName="parTx2" refType="h" fact="0.8167"/>
                  <dgm:constr type="w" for="ch" forName="parTx2" refType="w" fact="0.2544"/>
                  <dgm:constr type="h" for="ch" forName="parTx2" refType="h" fact="0.0962"/>
                  <dgm:constr type="ctrX" for="ch" forName="picture2" refType="w" fact="0.6134"/>
                  <dgm:constr type="ctrY" for="ch" forName="picture2" refType="h" fact="0.8032"/>
                  <dgm:constr type="w" for="ch" forName="picture2" refType="w" fact="0.118"/>
                  <dgm:constr type="h" for="ch" forName="picture2" refType="h" fact="0.1663"/>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4806"/>
                  <dgm:constr type="t" for="ch" forName="parTx3" refType="h" fact="0.6524"/>
                  <dgm:constr type="w" for="ch" forName="parTx3" refType="w" fact="0.2544"/>
                  <dgm:constr type="h" for="ch" forName="parTx3" refType="h" fact="0.0962"/>
                  <dgm:constr type="ctrX" for="ch" forName="picture3" refType="w" fact="0.4922"/>
                  <dgm:constr type="ctrY" for="ch" forName="picture3" refType="h" fact="0.6389"/>
                  <dgm:constr type="w" for="ch" forName="picture3" refType="w" fact="0.118"/>
                  <dgm:constr type="h" for="ch" forName="picture3" refType="h" fact="0.1663"/>
                  <dgm:constr type="r" for="ch" forName="desTx3" refType="l" refFor="ch" refForName="parTx3"/>
                  <dgm:constr type="l" for="ch" forName="desTx3"/>
                  <dgm:constr type="t" for="ch" forName="desTx3" refType="t" refFor="ch" refForName="parTx3"/>
                  <dgm:constr type="h" for="ch" forName="desTx3" refType="h" refFor="ch" refForName="parTx3"/>
                  <dgm:constr type="r" for="ch" forName="parTx4" refType="w" fact="0.4173"/>
                  <dgm:constr type="t" for="ch" forName="parTx4" refType="h" fact="0.4412"/>
                  <dgm:constr type="w" for="ch" forName="parTx4" refType="w" fact="0.2544"/>
                  <dgm:constr type="h" for="ch" forName="parTx4" refType="h" fact="0.0962"/>
                  <dgm:constr type="ctrX" for="ch" forName="picture4" refType="w" fact="0.4288"/>
                  <dgm:constr type="ctrY" for="ch" forName="picture4" refType="h" fact="0.4277"/>
                  <dgm:constr type="w" for="ch" forName="picture4" refType="w" fact="0.118"/>
                  <dgm:constr type="h" for="ch" forName="picture4" refType="h" fact="0.1663"/>
                  <dgm:constr type="r" for="ch" forName="desTx4" refType="l" refFor="ch" refForName="parTx4"/>
                  <dgm:constr type="l" for="ch" forName="desTx4"/>
                  <dgm:constr type="t" for="ch" forName="desTx4" refType="t" refFor="ch" refForName="parTx4"/>
                  <dgm:constr type="h" for="ch" forName="desTx4" refType="h" refFor="ch" refForName="parTx4"/>
                  <dgm:constr type="r" for="ch" forName="parTx5" refType="w" fact="0.382"/>
                  <dgm:constr type="t" for="ch" forName="parTx5" refType="h" fact="0.2262"/>
                  <dgm:constr type="w" for="ch" forName="parTx5" refType="w" fact="0.2544"/>
                  <dgm:constr type="h" for="ch" forName="parTx5" refType="h" fact="0.0962"/>
                  <dgm:constr type="ctrX" for="ch" forName="picture5" refType="w" fact="0.3936"/>
                  <dgm:constr type="ctrY" for="ch" forName="picture5" refType="h" fact="0.2127"/>
                  <dgm:constr type="w" for="ch" forName="picture5" refType="w" fact="0.118"/>
                  <dgm:constr type="h" for="ch" forName="picture5" refType="h" fact="0.1663"/>
                  <dgm:constr type="r" for="ch" forName="desTx5" refType="l" refFor="ch" refForName="parTx5"/>
                  <dgm:constr type="l" for="ch" forName="desTx5"/>
                  <dgm:constr type="t" for="ch" forName="desTx5" refType="t" refFor="ch" refForName="parTx5"/>
                  <dgm:constr type="h" for="ch" forName="desTx5" refType="h" refFor="ch" refForName="parTx5"/>
                </dgm:constrLst>
              </dgm:if>
              <dgm:else name="Name51">
                <dgm:alg type="composite">
                  <dgm:param type="ar" val="1.164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userD" refType="w" fact="0.0143"/>
                  <dgm:constr type="ctrX" for="ch" forName="dot1" refType="w" fact="0.6049"/>
                  <dgm:constr type="ctrY" for="ch" forName="dot1" refType="h" fact="0.8674"/>
                  <dgm:constr type="w" for="ch" forName="dot1" refType="userD"/>
                  <dgm:constr type="h" for="ch" forName="dot1" refType="userD"/>
                  <dgm:constr type="ctrX" for="ch" forName="dot2" refType="w" fact="0.6366"/>
                  <dgm:constr type="ctrY" for="ch" forName="dot2" refType="h" fact="0.8824"/>
                  <dgm:constr type="w" for="ch" forName="dot2" refType="userD"/>
                  <dgm:constr type="h" for="ch" forName="dot2" refType="userD"/>
                  <dgm:constr type="ctrX" for="ch" forName="dot3" refType="w" fact="0.669"/>
                  <dgm:constr type="ctrY" for="ch" forName="dot3" refType="h" fact="0.8948"/>
                  <dgm:constr type="w" for="ch" forName="dot3" refType="userD"/>
                  <dgm:constr type="h" for="ch" forName="dot3" refType="userD"/>
                  <dgm:constr type="ctrX" for="ch" forName="dot4" refType="w" fact="0.7019"/>
                  <dgm:constr type="ctrY" for="ch" forName="dot4" refType="h" fact="0.9044"/>
                  <dgm:constr type="w" for="ch" forName="dot4" refType="userD"/>
                  <dgm:constr type="h" for="ch" forName="dot4" refType="userD"/>
                  <dgm:constr type="ctrX" for="ch" forName="dot5" refType="w" fact="0.4319"/>
                  <dgm:constr type="ctrY" for="ch" forName="dot5" refType="h" fact="0.7222"/>
                  <dgm:constr type="w" for="ch" forName="dot5" refType="userD"/>
                  <dgm:constr type="h" for="ch" forName="dot5" refType="userD"/>
                  <dgm:constr type="ctrX" for="ch" forName="dot6" refType="w" fact="0.457"/>
                  <dgm:constr type="ctrY" for="ch" forName="dot6" refType="h" fact="0.7518"/>
                  <dgm:constr type="w" for="ch" forName="dot6" refType="userD"/>
                  <dgm:constr type="h" for="ch" forName="dot6" refType="userD"/>
                  <dgm:constr type="ctrX" for="ch" forName="dot7" refType="w" fact="0.328"/>
                  <dgm:constr type="ctrY" for="ch" forName="dot7" refType="h" fact="0.5422"/>
                  <dgm:constr type="w" for="ch" forName="dot7" refType="userD"/>
                  <dgm:constr type="h" for="ch" forName="dot7" refType="userD"/>
                  <dgm:constr type="ctrX" for="ch" forName="dot8" refType="w" fact="0.2722"/>
                  <dgm:constr type="ctrY" for="ch" forName="dot8" refType="h" fact="0.3229"/>
                  <dgm:constr type="w" for="ch" forName="dot8" refType="userD"/>
                  <dgm:constr type="h" for="ch" forName="dot8" refType="userD"/>
                  <dgm:constr type="ctrX" for="ch" forName="dotArrow1" refType="w" fact="0.3001"/>
                  <dgm:constr type="ctrY" for="ch" forName="dotArrow1" refType="h" fact="0.0635"/>
                  <dgm:constr type="w" for="ch" forName="dotArrow1" refType="userD"/>
                  <dgm:constr type="h" for="ch" forName="dotArrow1" refType="userD"/>
                  <dgm:constr type="ctrX" for="ch" forName="dotArrow2" refType="w" fact="0.2793"/>
                  <dgm:constr type="ctrY" for="ch" forName="dotArrow2" refType="h" fact="0.0448"/>
                  <dgm:constr type="w" for="ch" forName="dotArrow2" refType="userD"/>
                  <dgm:constr type="h" for="ch" forName="dotArrow2" refType="userD"/>
                  <dgm:constr type="ctrX" for="ch" forName="dotArrow3" refType="w" fact="0.2585"/>
                  <dgm:constr type="ctrY" for="ch" forName="dotArrow3" refType="h" fact="0.026"/>
                  <dgm:constr type="w" for="ch" forName="dotArrow3" refType="userD"/>
                  <dgm:constr type="h" for="ch" forName="dotArrow3" refType="userD"/>
                  <dgm:constr type="ctrX" for="ch" forName="dotArrow4" refType="w" fact="0.2376"/>
                  <dgm:constr type="ctrY" for="ch" forName="dotArrow4" refType="h" fact="0.0448"/>
                  <dgm:constr type="w" for="ch" forName="dotArrow4" refType="userD"/>
                  <dgm:constr type="h" for="ch" forName="dotArrow4" refType="userD"/>
                  <dgm:constr type="ctrX" for="ch" forName="dotArrow5" refType="w" fact="0.2168"/>
                  <dgm:constr type="ctrY" for="ch" forName="dotArrow5" refType="h" fact="0.0635"/>
                  <dgm:constr type="w" for="ch" forName="dotArrow5" refType="userD"/>
                  <dgm:constr type="h" for="ch" forName="dotArrow5" refType="userD"/>
                  <dgm:constr type="ctrX" for="ch" forName="dotArrow6" refType="w" fact="0.2585"/>
                  <dgm:constr type="ctrY" for="ch" forName="dotArrow6" refType="h" fact="0.0656"/>
                  <dgm:constr type="w" for="ch" forName="dotArrow6" refType="userD"/>
                  <dgm:constr type="h" for="ch" forName="dotArrow6" refType="userD"/>
                  <dgm:constr type="ctrX" for="ch" forName="dotArrow7" refType="w" fact="0.2585"/>
                  <dgm:constr type="ctrY" for="ch" forName="dotArrow7" refType="h" fact="0.1052"/>
                  <dgm:constr type="w" for="ch" forName="dotArrow7" refType="userD"/>
                  <dgm:constr type="h" for="ch" forName="dotArrow7" refType="userD"/>
                  <dgm:constr type="r" for="ch" forName="parTx1" refType="w" fact="0.7885"/>
                  <dgm:constr type="t" for="ch" forName="parTx1" refType="h" fact="0.928"/>
                  <dgm:constr type="w" for="ch" forName="parTx1" refType="w" fact="0.3081"/>
                  <dgm:constr type="h" for="ch" forName="parTx1" refType="h" fact="0.0962"/>
                  <dgm:constr type="ctrX" for="ch" forName="picture1" refType="w" fact="0.8025"/>
                  <dgm:constr type="ctrY" for="ch" forName="picture1" refType="h" fact="0.9169"/>
                  <dgm:constr type="w" for="ch" forName="picture1" refType="w" fact="0.1429"/>
                  <dgm:constr type="h" for="ch" forName="picture1" refType="h" fact="0.1663"/>
                  <dgm:constr type="r" for="ch" forName="parTx2" refType="w" fact="0.5178"/>
                  <dgm:constr type="t" for="ch" forName="parTx2" refType="h" fact="0.8143"/>
                  <dgm:constr type="w" for="ch" forName="parTx2" refType="w" fact="0.3081"/>
                  <dgm:constr type="h" for="ch" forName="parTx2" refType="h" fact="0.0962"/>
                  <dgm:constr type="ctrX" for="ch" forName="picture2" refType="w" fact="0.5318"/>
                  <dgm:constr type="ctrY" for="ch" forName="picture2" refType="h" fact="0.8032"/>
                  <dgm:constr type="w" for="ch" forName="picture2" refType="w" fact="0.1429"/>
                  <dgm:constr type="h" for="ch" forName="picture2" refType="h" fact="0.1663"/>
                  <dgm:constr type="r" for="ch" forName="parTx3" refType="w" fact="0.371"/>
                  <dgm:constr type="t" for="ch" forName="parTx3" refType="h" fact="0.65"/>
                  <dgm:constr type="w" for="ch" forName="parTx3" refType="w" fact="0.3081"/>
                  <dgm:constr type="h" for="ch" forName="parTx3" refType="h" fact="0.0962"/>
                  <dgm:constr type="ctrX" for="ch" forName="picture3" refType="w" fact="0.385"/>
                  <dgm:constr type="ctrY" for="ch" forName="picture3" refType="h" fact="0.6389"/>
                  <dgm:constr type="w" for="ch" forName="picture3" refType="w" fact="0.1429"/>
                  <dgm:constr type="h" for="ch" forName="picture3" refType="h" fact="0.1663"/>
                  <dgm:constr type="r" for="ch" forName="parTx4" refType="w" fact="0.2943"/>
                  <dgm:constr type="t" for="ch" forName="parTx4" refType="h" fact="0.4388"/>
                  <dgm:constr type="w" for="ch" forName="parTx4" refType="w" fact="0.3081"/>
                  <dgm:constr type="h" for="ch" forName="parTx4" refType="h" fact="0.0962"/>
                  <dgm:constr type="ctrX" for="ch" forName="picture4" refType="w" fact="0.3083"/>
                  <dgm:constr type="ctrY" for="ch" forName="picture4" refType="h" fact="0.4277"/>
                  <dgm:constr type="w" for="ch" forName="picture4" refType="w" fact="0.1429"/>
                  <dgm:constr type="h" for="ch" forName="picture4" refType="h" fact="0.1663"/>
                  <dgm:constr type="r" for="ch" forName="parTx5" refType="w" fact="0.2516"/>
                  <dgm:constr type="t" for="ch" forName="parTx5" refType="h" fact="0.2238"/>
                  <dgm:constr type="w" for="ch" forName="parTx5" refType="w" fact="0.3081"/>
                  <dgm:constr type="h" for="ch" forName="parTx5" refType="h" fact="0.0962"/>
                  <dgm:constr type="ctrX" for="ch" forName="picture5" refType="w" fact="0.2656"/>
                  <dgm:constr type="ctrY" for="ch" forName="picture5" refType="h" fact="0.2127"/>
                  <dgm:constr type="w" for="ch" forName="picture5" refType="w" fact="0.1429"/>
                  <dgm:constr type="h" for="ch" forName="picture5" refType="h" fact="0.1663"/>
                </dgm:constrLst>
              </dgm:else>
            </dgm:choose>
          </dgm:else>
        </dgm:choose>
      </dgm:if>
      <dgm:if name="Name52" axis="ch" ptType="node" func="cnt" op="equ" val="6">
        <dgm:choose name="Name53">
          <dgm:if name="Name54" func="var" arg="dir" op="equ" val="norm">
            <dgm:choose name="Name55">
              <dgm:if name="Name56" axis="des" func="maxDepth" op="gt" val="1">
                <dgm:alg type="composite">
                  <dgm:param type="ar" val="1.3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primFontSz" for="ch" forName="desTx6" refType="primFontSz" refFor="ch" refForName="desTx1" op="equ"/>
                  <dgm:constr type="userD" refType="w" fact="0.0105"/>
                  <dgm:constr type="ctrX" for="ch" forName="dot1" refType="w" fact="0.3608"/>
                  <dgm:constr type="ctrY" for="ch" forName="dot1" refType="h" fact="0.8839"/>
                  <dgm:constr type="w" for="ch" forName="dot1" refType="userD"/>
                  <dgm:constr type="h" for="ch" forName="dot1" refType="userD"/>
                  <dgm:constr type="ctrX" for="ch" forName="dot2" refType="w" fact="0.3384"/>
                  <dgm:constr type="ctrY" for="ch" forName="dot2" refType="h" fact="0.8967"/>
                  <dgm:constr type="w" for="ch" forName="dot2" refType="userD"/>
                  <dgm:constr type="h" for="ch" forName="dot2" refType="userD"/>
                  <dgm:constr type="ctrX" for="ch" forName="dot3" refType="w" fact="0.3155"/>
                  <dgm:constr type="ctrY" for="ch" forName="dot3" refType="h" fact="0.9076"/>
                  <dgm:constr type="w" for="ch" forName="dot3" refType="userD"/>
                  <dgm:constr type="h" for="ch" forName="dot3" refType="userD"/>
                  <dgm:constr type="ctrX" for="ch" forName="dot4" refType="w" fact="0.2923"/>
                  <dgm:constr type="ctrY" for="ch" forName="dot4" refType="h" fact="0.9165"/>
                  <dgm:constr type="w" for="ch" forName="dot4" refType="userD"/>
                  <dgm:constr type="h" for="ch" forName="dot4" refType="userD"/>
                  <dgm:constr type="ctrX" for="ch" forName="dot5" refType="w" fact="0.2688"/>
                  <dgm:constr type="ctrY" for="ch" forName="dot5" refType="h" fact="0.9234"/>
                  <dgm:constr type="w" for="ch" forName="dot5" refType="userD"/>
                  <dgm:constr type="h" for="ch" forName="dot5" refType="userD"/>
                  <dgm:constr type="ctrX" for="ch" forName="dot6" refType="w" fact="0.4883"/>
                  <dgm:constr type="ctrY" for="ch" forName="dot6" refType="h" fact="0.764"/>
                  <dgm:constr type="w" for="ch" forName="dot6" refType="userD"/>
                  <dgm:constr type="h" for="ch" forName="dot6" refType="userD"/>
                  <dgm:constr type="ctrX" for="ch" forName="dot7" refType="w" fact="0.4695"/>
                  <dgm:constr type="ctrY" for="ch" forName="dot7" refType="h" fact="0.7878"/>
                  <dgm:constr type="w" for="ch" forName="dot7" refType="userD"/>
                  <dgm:constr type="h" for="ch" forName="dot7" refType="userD"/>
                  <dgm:constr type="ctrX" for="ch" forName="dot8" refType="w" fact="0.5696"/>
                  <dgm:constr type="ctrY" for="ch" forName="dot8" refType="h" fact="0.6227"/>
                  <dgm:constr type="w" for="ch" forName="dot8" refType="userD"/>
                  <dgm:constr type="h" for="ch" forName="dot8" refType="userD"/>
                  <dgm:constr type="ctrX" for="ch" forName="dot9" refType="w" fact="0.6247"/>
                  <dgm:constr type="ctrY" for="ch" forName="dot9" refType="h" fact="0.4556"/>
                  <dgm:constr type="w" for="ch" forName="dot9" refType="userD"/>
                  <dgm:constr type="h" for="ch" forName="dot9" refType="userD"/>
                  <dgm:constr type="ctrX" for="ch" forName="dot10" refType="w" fact="0.6509"/>
                  <dgm:constr type="ctrY" for="ch" forName="dot10" refType="h" fact="0.2816"/>
                  <dgm:constr type="w" for="ch" forName="dot10" refType="userD"/>
                  <dgm:constr type="h" for="ch" forName="dot10" refType="userD"/>
                  <dgm:constr type="ctrX" for="ch" forName="dotArrow1" refType="w" fact="0.6281"/>
                  <dgm:constr type="ctrY" for="ch" forName="dotArrow1" refType="h" fact="0.0748"/>
                  <dgm:constr type="w" for="ch" forName="dotArrow1" refType="userD"/>
                  <dgm:constr type="h" for="ch" forName="dotArrow1" refType="userD"/>
                  <dgm:constr type="ctrX" for="ch" forName="dotArrow2" refType="w" fact="0.6437"/>
                  <dgm:constr type="ctrY" for="ch" forName="dotArrow2" refType="h" fact="0.0581"/>
                  <dgm:constr type="w" for="ch" forName="dotArrow2" refType="userD"/>
                  <dgm:constr type="h" for="ch" forName="dotArrow2" refType="userD"/>
                  <dgm:constr type="ctrX" for="ch" forName="dotArrow3" refType="w" fact="0.6593"/>
                  <dgm:constr type="ctrY" for="ch" forName="dotArrow3" refType="h" fact="0.0414"/>
                  <dgm:constr type="w" for="ch" forName="dotArrow3" refType="userD"/>
                  <dgm:constr type="h" for="ch" forName="dotArrow3" refType="userD"/>
                  <dgm:constr type="ctrX" for="ch" forName="dotArrow4" refType="w" fact="0.675"/>
                  <dgm:constr type="ctrY" for="ch" forName="dotArrow4" refType="h" fact="0.0581"/>
                  <dgm:constr type="w" for="ch" forName="dotArrow4" refType="userD"/>
                  <dgm:constr type="h" for="ch" forName="dotArrow4" refType="userD"/>
                  <dgm:constr type="ctrX" for="ch" forName="dotArrow5" refType="w" fact="0.6906"/>
                  <dgm:constr type="ctrY" for="ch" forName="dotArrow5" refType="h" fact="0.0748"/>
                  <dgm:constr type="w" for="ch" forName="dotArrow5" refType="userD"/>
                  <dgm:constr type="h" for="ch" forName="dotArrow5" refType="userD"/>
                  <dgm:constr type="ctrX" for="ch" forName="dotArrow6" refType="w" fact="0.6593"/>
                  <dgm:constr type="ctrY" for="ch" forName="dotArrow6" refType="h" fact="0.0766"/>
                  <dgm:constr type="w" for="ch" forName="dotArrow6" refType="userD"/>
                  <dgm:constr type="h" for="ch" forName="dotArrow6" refType="userD"/>
                  <dgm:constr type="ctrX" for="ch" forName="dotArrow7" refType="w" fact="0.6593"/>
                  <dgm:constr type="ctrY" for="ch" forName="dotArrow7" refType="h" fact="0.1118"/>
                  <dgm:constr type="w" for="ch" forName="dotArrow7" refType="userD"/>
                  <dgm:constr type="h" for="ch" forName="dotArrow7" refType="userD"/>
                  <dgm:constr type="l" for="ch" forName="parTx1" refType="w" fact="0.2091"/>
                  <dgm:constr type="t" for="ch" forName="parTx1" refType="h" fact="0.9433"/>
                  <dgm:constr type="w" for="ch" forName="parTx1" refType="w" fact="0.2275"/>
                  <dgm:constr type="h" for="ch" forName="parTx1" refType="h" fact="0.0811"/>
                  <dgm:constr type="ctrX" for="ch" forName="picture1" refType="w" fact="0.1988"/>
                  <dgm:constr type="ctrY" for="ch" forName="picture1" refType="h" fact="0.9322"/>
                  <dgm:constr type="w" for="ch" forName="picture1" refType="w" fact="0.1055"/>
                  <dgm:constr type="h" for="ch" forName="picture1" refType="h" fact="0.1403"/>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4273"/>
                  <dgm:constr type="t" for="ch" forName="parTx2" refType="h" fact="0.8468"/>
                  <dgm:constr type="w" for="ch" forName="parTx2" refType="w" fact="0.2275"/>
                  <dgm:constr type="h" for="ch" forName="parTx2" refType="h" fact="0.0811"/>
                  <dgm:constr type="ctrX" for="ch" forName="picture2" refType="w" fact="0.4169"/>
                  <dgm:constr type="ctrY" for="ch" forName="picture2" refType="h" fact="0.8357"/>
                  <dgm:constr type="w" for="ch" forName="picture2" refType="w" fact="0.1055"/>
                  <dgm:constr type="h" for="ch" forName="picture2" refType="h" fact="0.1403"/>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5349"/>
                  <dgm:constr type="t" for="ch" forName="parTx3" refType="h" fact="0.7023"/>
                  <dgm:constr type="w" for="ch" forName="parTx3" refType="w" fact="0.2275"/>
                  <dgm:constr type="h" for="ch" forName="parTx3" refType="h" fact="0.0811"/>
                  <dgm:constr type="ctrX" for="ch" forName="picture3" refType="w" fact="0.5245"/>
                  <dgm:constr type="ctrY" for="ch" forName="picture3" refType="h" fact="0.6912"/>
                  <dgm:constr type="w" for="ch" forName="picture3" refType="w" fact="0.1055"/>
                  <dgm:constr type="h" for="ch" forName="picture3" refType="h" fact="0.1403"/>
                  <dgm:constr type="l" for="ch" forName="desTx3" refType="r" refFor="ch" refForName="parTx3"/>
                  <dgm:constr type="r" for="ch" forName="desTx3" refType="w"/>
                  <dgm:constr type="t" for="ch" forName="desTx3" refType="t" refFor="ch" refForName="parTx3"/>
                  <dgm:constr type="h" for="ch" forName="desTx3" refType="h" refFor="ch" refForName="parTx3"/>
                  <dgm:constr type="l" for="ch" forName="parTx4" refType="w" fact="0.5998"/>
                  <dgm:constr type="t" for="ch" forName="parTx4" refType="h" fact="0.5441"/>
                  <dgm:constr type="w" for="ch" forName="parTx4" refType="w" fact="0.2275"/>
                  <dgm:constr type="h" for="ch" forName="parTx4" refType="h" fact="0.0811"/>
                  <dgm:constr type="ctrX" for="ch" forName="picture4" refType="w" fact="0.5894"/>
                  <dgm:constr type="ctrY" for="ch" forName="picture4" refType="h" fact="0.533"/>
                  <dgm:constr type="w" for="ch" forName="picture4" refType="w" fact="0.1055"/>
                  <dgm:constr type="h" for="ch" forName="picture4" refType="h" fact="0.1403"/>
                  <dgm:constr type="l" for="ch" forName="desTx4" refType="r" refFor="ch" refForName="parTx4"/>
                  <dgm:constr type="r" for="ch" forName="desTx4" refType="w"/>
                  <dgm:constr type="t" for="ch" forName="desTx4" refType="t" refFor="ch" refForName="parTx4"/>
                  <dgm:constr type="h" for="ch" forName="desTx4" refType="h" refFor="ch" refForName="parTx4"/>
                  <dgm:constr type="l" for="ch" forName="parTx5" refType="w" fact="0.6416"/>
                  <dgm:constr type="t" for="ch" forName="parTx5" refType="h" fact="0.3737"/>
                  <dgm:constr type="w" for="ch" forName="parTx5" refType="w" fact="0.2275"/>
                  <dgm:constr type="h" for="ch" forName="parTx5" refType="h" fact="0.0811"/>
                  <dgm:constr type="ctrX" for="ch" forName="picture5" refType="w" fact="0.6313"/>
                  <dgm:constr type="ctrY" for="ch" forName="picture5" refType="h" fact="0.3626"/>
                  <dgm:constr type="w" for="ch" forName="picture5" refType="w" fact="0.1055"/>
                  <dgm:constr type="h" for="ch" forName="picture5" refType="h" fact="0.1403"/>
                  <dgm:constr type="l" for="ch" forName="desTx5" refType="r" refFor="ch" refForName="parTx5"/>
                  <dgm:constr type="r" for="ch" forName="desTx5" refType="w"/>
                  <dgm:constr type="t" for="ch" forName="desTx5" refType="t" refFor="ch" refForName="parTx5"/>
                  <dgm:constr type="h" for="ch" forName="desTx5" refType="h" refFor="ch" refForName="parTx5"/>
                  <dgm:constr type="l" for="ch" forName="parTx6" refType="w" fact="0.6644"/>
                  <dgm:constr type="t" for="ch" forName="parTx6" refType="h" fact="0.2061"/>
                  <dgm:constr type="w" for="ch" forName="parTx6" refType="w" fact="0.2275"/>
                  <dgm:constr type="h" for="ch" forName="parTx6" refType="h" fact="0.0811"/>
                  <dgm:constr type="ctrX" for="ch" forName="picture6" refType="w" fact="0.6541"/>
                  <dgm:constr type="ctrY" for="ch" forName="picture6" refType="h" fact="0.195"/>
                  <dgm:constr type="w" for="ch" forName="picture6" refType="w" fact="0.1055"/>
                  <dgm:constr type="h" for="ch" forName="picture6" refType="h" fact="0.1403"/>
                  <dgm:constr type="l" for="ch" forName="desTx6" refType="r" refFor="ch" refForName="parTx6"/>
                  <dgm:constr type="r" for="ch" forName="desTx6" refType="w"/>
                  <dgm:constr type="t" for="ch" forName="desTx6" refType="t" refFor="ch" refForName="parTx6"/>
                  <dgm:constr type="h" for="ch" forName="desTx6" refType="h" refFor="ch" refForName="parTx6"/>
                </dgm:constrLst>
              </dgm:if>
              <dgm:else name="Name57">
                <dgm:alg type="composite">
                  <dgm:param type="ar" val="1.122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userD" refType="w" fact="0.0125"/>
                  <dgm:constr type="ctrX" for="ch" forName="dot1" refType="w" fact="0.4276"/>
                  <dgm:constr type="ctrY" for="ch" forName="dot1" refType="h" fact="0.8839"/>
                  <dgm:constr type="w" for="ch" forName="dot1" refType="userD"/>
                  <dgm:constr type="h" for="ch" forName="dot1" refType="userD"/>
                  <dgm:constr type="ctrX" for="ch" forName="dot2" refType="w" fact="0.401"/>
                  <dgm:constr type="ctrY" for="ch" forName="dot2" refType="h" fact="0.8967"/>
                  <dgm:constr type="w" for="ch" forName="dot2" refType="userD"/>
                  <dgm:constr type="h" for="ch" forName="dot2" refType="userD"/>
                  <dgm:constr type="ctrX" for="ch" forName="dot3" refType="w" fact="0.3739"/>
                  <dgm:constr type="ctrY" for="ch" forName="dot3" refType="h" fact="0.9076"/>
                  <dgm:constr type="w" for="ch" forName="dot3" refType="userD"/>
                  <dgm:constr type="h" for="ch" forName="dot3" refType="userD"/>
                  <dgm:constr type="ctrX" for="ch" forName="dot4" refType="w" fact="0.3464"/>
                  <dgm:constr type="ctrY" for="ch" forName="dot4" refType="h" fact="0.9165"/>
                  <dgm:constr type="w" for="ch" forName="dot4" refType="userD"/>
                  <dgm:constr type="h" for="ch" forName="dot4" refType="userD"/>
                  <dgm:constr type="ctrX" for="ch" forName="dot5" refType="w" fact="0.3186"/>
                  <dgm:constr type="ctrY" for="ch" forName="dot5" refType="h" fact="0.9234"/>
                  <dgm:constr type="w" for="ch" forName="dot5" refType="userD"/>
                  <dgm:constr type="h" for="ch" forName="dot5" refType="userD"/>
                  <dgm:constr type="ctrX" for="ch" forName="dot6" refType="w" fact="0.5786"/>
                  <dgm:constr type="ctrY" for="ch" forName="dot6" refType="h" fact="0.764"/>
                  <dgm:constr type="w" for="ch" forName="dot6" refType="userD"/>
                  <dgm:constr type="h" for="ch" forName="dot6" refType="userD"/>
                  <dgm:constr type="ctrX" for="ch" forName="dot7" refType="w" fact="0.5564"/>
                  <dgm:constr type="ctrY" for="ch" forName="dot7" refType="h" fact="0.7878"/>
                  <dgm:constr type="w" for="ch" forName="dot7" refType="userD"/>
                  <dgm:constr type="h" for="ch" forName="dot7" refType="userD"/>
                  <dgm:constr type="ctrX" for="ch" forName="dot8" refType="w" fact="0.675"/>
                  <dgm:constr type="ctrY" for="ch" forName="dot8" refType="h" fact="0.6227"/>
                  <dgm:constr type="w" for="ch" forName="dot8" refType="userD"/>
                  <dgm:constr type="h" for="ch" forName="dot8" refType="userD"/>
                  <dgm:constr type="ctrX" for="ch" forName="dot9" refType="w" fact="0.7403"/>
                  <dgm:constr type="ctrY" for="ch" forName="dot9" refType="h" fact="0.4556"/>
                  <dgm:constr type="w" for="ch" forName="dot9" refType="userD"/>
                  <dgm:constr type="h" for="ch" forName="dot9" refType="userD"/>
                  <dgm:constr type="ctrX" for="ch" forName="dot10" refType="w" fact="0.7714"/>
                  <dgm:constr type="ctrY" for="ch" forName="dot10" refType="h" fact="0.2816"/>
                  <dgm:constr type="w" for="ch" forName="dot10" refType="userD"/>
                  <dgm:constr type="h" for="ch" forName="dot10" refType="userD"/>
                  <dgm:constr type="ctrX" for="ch" forName="dotArrow1" refType="w" fact="0.7443"/>
                  <dgm:constr type="ctrY" for="ch" forName="dotArrow1" refType="h" fact="0.0748"/>
                  <dgm:constr type="w" for="ch" forName="dotArrow1" refType="userD"/>
                  <dgm:constr type="h" for="ch" forName="dotArrow1" refType="userD"/>
                  <dgm:constr type="ctrX" for="ch" forName="dotArrow2" refType="w" fact="0.7628"/>
                  <dgm:constr type="ctrY" for="ch" forName="dotArrow2" refType="h" fact="0.0581"/>
                  <dgm:constr type="w" for="ch" forName="dotArrow2" refType="userD"/>
                  <dgm:constr type="h" for="ch" forName="dotArrow2" refType="userD"/>
                  <dgm:constr type="ctrX" for="ch" forName="dotArrow3" refType="w" fact="0.7814"/>
                  <dgm:constr type="ctrY" for="ch" forName="dotArrow3" refType="h" fact="0.0414"/>
                  <dgm:constr type="w" for="ch" forName="dotArrow3" refType="userD"/>
                  <dgm:constr type="h" for="ch" forName="dotArrow3" refType="userD"/>
                  <dgm:constr type="ctrX" for="ch" forName="dotArrow4" refType="w" fact="0.7999"/>
                  <dgm:constr type="ctrY" for="ch" forName="dotArrow4" refType="h" fact="0.0581"/>
                  <dgm:constr type="w" for="ch" forName="dotArrow4" refType="userD"/>
                  <dgm:constr type="h" for="ch" forName="dotArrow4" refType="userD"/>
                  <dgm:constr type="ctrX" for="ch" forName="dotArrow5" refType="w" fact="0.8184"/>
                  <dgm:constr type="ctrY" for="ch" forName="dotArrow5" refType="h" fact="0.0748"/>
                  <dgm:constr type="w" for="ch" forName="dotArrow5" refType="userD"/>
                  <dgm:constr type="h" for="ch" forName="dotArrow5" refType="userD"/>
                  <dgm:constr type="ctrX" for="ch" forName="dotArrow6" refType="w" fact="0.7814"/>
                  <dgm:constr type="ctrY" for="ch" forName="dotArrow6" refType="h" fact="0.0766"/>
                  <dgm:constr type="w" for="ch" forName="dotArrow6" refType="userD"/>
                  <dgm:constr type="h" for="ch" forName="dotArrow6" refType="userD"/>
                  <dgm:constr type="ctrX" for="ch" forName="dotArrow7" refType="w" fact="0.7814"/>
                  <dgm:constr type="ctrY" for="ch" forName="dotArrow7" refType="h" fact="0.1118"/>
                  <dgm:constr type="w" for="ch" forName="dotArrow7" refType="userD"/>
                  <dgm:constr type="h" for="ch" forName="dotArrow7" refType="userD"/>
                  <dgm:constr type="l" for="ch" forName="parTx1" refType="w" fact="0.2479"/>
                  <dgm:constr type="t" for="ch" forName="parTx1" refType="h" fact="0.9416"/>
                  <dgm:constr type="w" for="ch" forName="parTx1" refType="w" fact="0.2696"/>
                  <dgm:constr type="h" for="ch" forName="parTx1" refType="h" fact="0.0811"/>
                  <dgm:constr type="ctrX" for="ch" forName="picture1" refType="w" fact="0.2356"/>
                  <dgm:constr type="ctrY" for="ch" forName="picture1" refType="h" fact="0.9322"/>
                  <dgm:constr type="w" for="ch" forName="picture1" refType="w" fact="0.125"/>
                  <dgm:constr type="h" for="ch" forName="picture1" refType="h" fact="0.1403"/>
                  <dgm:constr type="l" for="ch" forName="parTx2" refType="w" fact="0.5064"/>
                  <dgm:constr type="t" for="ch" forName="parTx2" refType="h" fact="0.8451"/>
                  <dgm:constr type="w" for="ch" forName="parTx2" refType="w" fact="0.2696"/>
                  <dgm:constr type="h" for="ch" forName="parTx2" refType="h" fact="0.0811"/>
                  <dgm:constr type="ctrX" for="ch" forName="picture2" refType="w" fact="0.4941"/>
                  <dgm:constr type="ctrY" for="ch" forName="picture2" refType="h" fact="0.8357"/>
                  <dgm:constr type="w" for="ch" forName="picture2" refType="w" fact="0.125"/>
                  <dgm:constr type="h" for="ch" forName="picture2" refType="h" fact="0.1403"/>
                  <dgm:constr type="l" for="ch" forName="parTx3" refType="w" fact="0.6339"/>
                  <dgm:constr type="t" for="ch" forName="parTx3" refType="h" fact="0.7006"/>
                  <dgm:constr type="w" for="ch" forName="parTx3" refType="w" fact="0.2696"/>
                  <dgm:constr type="h" for="ch" forName="parTx3" refType="h" fact="0.0811"/>
                  <dgm:constr type="ctrX" for="ch" forName="picture3" refType="w" fact="0.6216"/>
                  <dgm:constr type="ctrY" for="ch" forName="picture3" refType="h" fact="0.6912"/>
                  <dgm:constr type="w" for="ch" forName="picture3" refType="w" fact="0.125"/>
                  <dgm:constr type="h" for="ch" forName="picture3" refType="h" fact="0.1403"/>
                  <dgm:constr type="l" for="ch" forName="parTx4" refType="w" fact="0.7108"/>
                  <dgm:constr type="t" for="ch" forName="parTx4" refType="h" fact="0.5424"/>
                  <dgm:constr type="w" for="ch" forName="parTx4" refType="w" fact="0.2696"/>
                  <dgm:constr type="h" for="ch" forName="parTx4" refType="h" fact="0.0811"/>
                  <dgm:constr type="ctrX" for="ch" forName="picture4" refType="w" fact="0.6985"/>
                  <dgm:constr type="ctrY" for="ch" forName="picture4" refType="h" fact="0.533"/>
                  <dgm:constr type="w" for="ch" forName="picture4" refType="w" fact="0.125"/>
                  <dgm:constr type="h" for="ch" forName="picture4" refType="h" fact="0.1403"/>
                  <dgm:constr type="l" for="ch" forName="parTx5" refType="w" fact="0.7604"/>
                  <dgm:constr type="t" for="ch" forName="parTx5" refType="h" fact="0.372"/>
                  <dgm:constr type="w" for="ch" forName="parTx5" refType="w" fact="0.2696"/>
                  <dgm:constr type="h" for="ch" forName="parTx5" refType="h" fact="0.0811"/>
                  <dgm:constr type="ctrX" for="ch" forName="picture5" refType="w" fact="0.7481"/>
                  <dgm:constr type="ctrY" for="ch" forName="picture5" refType="h" fact="0.3626"/>
                  <dgm:constr type="w" for="ch" forName="picture5" refType="w" fact="0.125"/>
                  <dgm:constr type="h" for="ch" forName="picture5" refType="h" fact="0.1403"/>
                  <dgm:constr type="l" for="ch" forName="parTx6" refType="w" fact="0.7874"/>
                  <dgm:constr type="t" for="ch" forName="parTx6" refType="h" fact="0.2044"/>
                  <dgm:constr type="w" for="ch" forName="parTx6" refType="w" fact="0.2696"/>
                  <dgm:constr type="h" for="ch" forName="parTx6" refType="h" fact="0.0811"/>
                  <dgm:constr type="ctrX" for="ch" forName="picture6" refType="w" fact="0.7751"/>
                  <dgm:constr type="ctrY" for="ch" forName="picture6" refType="h" fact="0.195"/>
                  <dgm:constr type="w" for="ch" forName="picture6" refType="w" fact="0.125"/>
                  <dgm:constr type="h" for="ch" forName="picture6" refType="h" fact="0.1403"/>
                </dgm:constrLst>
              </dgm:else>
            </dgm:choose>
          </dgm:if>
          <dgm:else name="Name58">
            <dgm:choose name="Name59">
              <dgm:if name="Name60" axis="des" func="maxDepth" op="gt" val="1">
                <dgm:alg type="composite">
                  <dgm:param type="ar" val="1.3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primFontSz" for="ch" forName="desTx6" refType="primFontSz" refFor="ch" refForName="desTx1" op="equ"/>
                  <dgm:constr type="userD" refType="w" fact="0.0105"/>
                  <dgm:constr type="ctrX" for="ch" forName="dot1" refType="w" fact="0.6392"/>
                  <dgm:constr type="ctrY" for="ch" forName="dot1" refType="h" fact="0.8839"/>
                  <dgm:constr type="w" for="ch" forName="dot1" refType="userD"/>
                  <dgm:constr type="h" for="ch" forName="dot1" refType="userD"/>
                  <dgm:constr type="ctrX" for="ch" forName="dot2" refType="w" fact="0.6616"/>
                  <dgm:constr type="ctrY" for="ch" forName="dot2" refType="h" fact="0.8967"/>
                  <dgm:constr type="w" for="ch" forName="dot2" refType="userD"/>
                  <dgm:constr type="h" for="ch" forName="dot2" refType="userD"/>
                  <dgm:constr type="ctrX" for="ch" forName="dot3" refType="w" fact="0.6845"/>
                  <dgm:constr type="ctrY" for="ch" forName="dot3" refType="h" fact="0.9076"/>
                  <dgm:constr type="w" for="ch" forName="dot3" refType="userD"/>
                  <dgm:constr type="h" for="ch" forName="dot3" refType="userD"/>
                  <dgm:constr type="ctrX" for="ch" forName="dot4" refType="w" fact="0.7077"/>
                  <dgm:constr type="ctrY" for="ch" forName="dot4" refType="h" fact="0.9165"/>
                  <dgm:constr type="w" for="ch" forName="dot4" refType="userD"/>
                  <dgm:constr type="h" for="ch" forName="dot4" refType="userD"/>
                  <dgm:constr type="ctrX" for="ch" forName="dot5" refType="w" fact="0.7312"/>
                  <dgm:constr type="ctrY" for="ch" forName="dot5" refType="h" fact="0.9234"/>
                  <dgm:constr type="w" for="ch" forName="dot5" refType="userD"/>
                  <dgm:constr type="h" for="ch" forName="dot5" refType="userD"/>
                  <dgm:constr type="ctrX" for="ch" forName="dot6" refType="w" fact="0.5117"/>
                  <dgm:constr type="ctrY" for="ch" forName="dot6" refType="h" fact="0.764"/>
                  <dgm:constr type="w" for="ch" forName="dot6" refType="userD"/>
                  <dgm:constr type="h" for="ch" forName="dot6" refType="userD"/>
                  <dgm:constr type="ctrX" for="ch" forName="dot7" refType="w" fact="0.5305"/>
                  <dgm:constr type="ctrY" for="ch" forName="dot7" refType="h" fact="0.7878"/>
                  <dgm:constr type="w" for="ch" forName="dot7" refType="userD"/>
                  <dgm:constr type="h" for="ch" forName="dot7" refType="userD"/>
                  <dgm:constr type="ctrX" for="ch" forName="dot8" refType="w" fact="0.4304"/>
                  <dgm:constr type="ctrY" for="ch" forName="dot8" refType="h" fact="0.6227"/>
                  <dgm:constr type="w" for="ch" forName="dot8" refType="userD"/>
                  <dgm:constr type="h" for="ch" forName="dot8" refType="userD"/>
                  <dgm:constr type="ctrX" for="ch" forName="dot9" refType="w" fact="0.3753"/>
                  <dgm:constr type="ctrY" for="ch" forName="dot9" refType="h" fact="0.4556"/>
                  <dgm:constr type="w" for="ch" forName="dot9" refType="userD"/>
                  <dgm:constr type="h" for="ch" forName="dot9" refType="userD"/>
                  <dgm:constr type="ctrX" for="ch" forName="dot10" refType="w" fact="0.3491"/>
                  <dgm:constr type="ctrY" for="ch" forName="dot10" refType="h" fact="0.2816"/>
                  <dgm:constr type="w" for="ch" forName="dot10" refType="userD"/>
                  <dgm:constr type="h" for="ch" forName="dot10" refType="userD"/>
                  <dgm:constr type="ctrX" for="ch" forName="dotArrow1" refType="w" fact="0.3719"/>
                  <dgm:constr type="ctrY" for="ch" forName="dotArrow1" refType="h" fact="0.0748"/>
                  <dgm:constr type="w" for="ch" forName="dotArrow1" refType="userD"/>
                  <dgm:constr type="h" for="ch" forName="dotArrow1" refType="userD"/>
                  <dgm:constr type="ctrX" for="ch" forName="dotArrow2" refType="w" fact="0.3563"/>
                  <dgm:constr type="ctrY" for="ch" forName="dotArrow2" refType="h" fact="0.0581"/>
                  <dgm:constr type="w" for="ch" forName="dotArrow2" refType="userD"/>
                  <dgm:constr type="h" for="ch" forName="dotArrow2" refType="userD"/>
                  <dgm:constr type="ctrX" for="ch" forName="dotArrow3" refType="w" fact="0.3407"/>
                  <dgm:constr type="ctrY" for="ch" forName="dotArrow3" refType="h" fact="0.0414"/>
                  <dgm:constr type="w" for="ch" forName="dotArrow3" refType="userD"/>
                  <dgm:constr type="h" for="ch" forName="dotArrow3" refType="userD"/>
                  <dgm:constr type="ctrX" for="ch" forName="dotArrow4" refType="w" fact="0.325"/>
                  <dgm:constr type="ctrY" for="ch" forName="dotArrow4" refType="h" fact="0.0581"/>
                  <dgm:constr type="w" for="ch" forName="dotArrow4" refType="userD"/>
                  <dgm:constr type="h" for="ch" forName="dotArrow4" refType="userD"/>
                  <dgm:constr type="ctrX" for="ch" forName="dotArrow5" refType="w" fact="0.3094"/>
                  <dgm:constr type="ctrY" for="ch" forName="dotArrow5" refType="h" fact="0.0748"/>
                  <dgm:constr type="w" for="ch" forName="dotArrow5" refType="userD"/>
                  <dgm:constr type="h" for="ch" forName="dotArrow5" refType="userD"/>
                  <dgm:constr type="ctrX" for="ch" forName="dotArrow6" refType="w" fact="0.3407"/>
                  <dgm:constr type="ctrY" for="ch" forName="dotArrow6" refType="h" fact="0.0766"/>
                  <dgm:constr type="w" for="ch" forName="dotArrow6" refType="userD"/>
                  <dgm:constr type="h" for="ch" forName="dotArrow6" refType="userD"/>
                  <dgm:constr type="ctrX" for="ch" forName="dotArrow7" refType="w" fact="0.3407"/>
                  <dgm:constr type="ctrY" for="ch" forName="dotArrow7" refType="h" fact="0.1118"/>
                  <dgm:constr type="w" for="ch" forName="dotArrow7" refType="userD"/>
                  <dgm:constr type="h" for="ch" forName="dotArrow7" refType="userD"/>
                  <dgm:constr type="r" for="ch" forName="parTx1" refType="w" fact="0.7909"/>
                  <dgm:constr type="t" for="ch" forName="parTx1" refType="h" fact="0.9433"/>
                  <dgm:constr type="w" for="ch" forName="parTx1" refType="w" fact="0.2275"/>
                  <dgm:constr type="h" for="ch" forName="parTx1" refType="h" fact="0.0811"/>
                  <dgm:constr type="ctrX" for="ch" forName="picture1" refType="w" fact="0.8012"/>
                  <dgm:constr type="ctrY" for="ch" forName="picture1" refType="h" fact="0.9322"/>
                  <dgm:constr type="w" for="ch" forName="picture1" refType="w" fact="0.1055"/>
                  <dgm:constr type="h" for="ch" forName="picture1" refType="h" fact="0.1403"/>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5727"/>
                  <dgm:constr type="t" for="ch" forName="parTx2" refType="h" fact="0.8468"/>
                  <dgm:constr type="w" for="ch" forName="parTx2" refType="w" fact="0.2275"/>
                  <dgm:constr type="h" for="ch" forName="parTx2" refType="h" fact="0.0811"/>
                  <dgm:constr type="ctrX" for="ch" forName="picture2" refType="w" fact="0.5831"/>
                  <dgm:constr type="ctrY" for="ch" forName="picture2" refType="h" fact="0.8357"/>
                  <dgm:constr type="w" for="ch" forName="picture2" refType="w" fact="0.1055"/>
                  <dgm:constr type="h" for="ch" forName="picture2" refType="h" fact="0.1403"/>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4651"/>
                  <dgm:constr type="t" for="ch" forName="parTx3" refType="h" fact="0.7023"/>
                  <dgm:constr type="w" for="ch" forName="parTx3" refType="w" fact="0.2275"/>
                  <dgm:constr type="h" for="ch" forName="parTx3" refType="h" fact="0.0811"/>
                  <dgm:constr type="ctrX" for="ch" forName="picture3" refType="w" fact="0.4755"/>
                  <dgm:constr type="ctrY" for="ch" forName="picture3" refType="h" fact="0.6912"/>
                  <dgm:constr type="w" for="ch" forName="picture3" refType="w" fact="0.1055"/>
                  <dgm:constr type="h" for="ch" forName="picture3" refType="h" fact="0.1403"/>
                  <dgm:constr type="r" for="ch" forName="desTx3" refType="l" refFor="ch" refForName="parTx3"/>
                  <dgm:constr type="l" for="ch" forName="desTx3"/>
                  <dgm:constr type="t" for="ch" forName="desTx3" refType="t" refFor="ch" refForName="parTx3"/>
                  <dgm:constr type="h" for="ch" forName="desTx3" refType="h" refFor="ch" refForName="parTx3"/>
                  <dgm:constr type="r" for="ch" forName="parTx4" refType="w" fact="0.4002"/>
                  <dgm:constr type="t" for="ch" forName="parTx4" refType="h" fact="0.5441"/>
                  <dgm:constr type="w" for="ch" forName="parTx4" refType="w" fact="0.2275"/>
                  <dgm:constr type="h" for="ch" forName="parTx4" refType="h" fact="0.0811"/>
                  <dgm:constr type="ctrX" for="ch" forName="picture4" refType="w" fact="0.4106"/>
                  <dgm:constr type="ctrY" for="ch" forName="picture4" refType="h" fact="0.533"/>
                  <dgm:constr type="w" for="ch" forName="picture4" refType="w" fact="0.1055"/>
                  <dgm:constr type="h" for="ch" forName="picture4" refType="h" fact="0.1403"/>
                  <dgm:constr type="r" for="ch" forName="desTx4" refType="l" refFor="ch" refForName="parTx4"/>
                  <dgm:constr type="l" for="ch" forName="desTx4"/>
                  <dgm:constr type="t" for="ch" forName="desTx4" refType="t" refFor="ch" refForName="parTx4"/>
                  <dgm:constr type="h" for="ch" forName="desTx4" refType="h" refFor="ch" refForName="parTx4"/>
                  <dgm:constr type="r" for="ch" forName="parTx5" refType="w" fact="0.3584"/>
                  <dgm:constr type="t" for="ch" forName="parTx5" refType="h" fact="0.3737"/>
                  <dgm:constr type="w" for="ch" forName="parTx5" refType="w" fact="0.2275"/>
                  <dgm:constr type="h" for="ch" forName="parTx5" refType="h" fact="0.0811"/>
                  <dgm:constr type="ctrX" for="ch" forName="picture5" refType="w" fact="0.3687"/>
                  <dgm:constr type="ctrY" for="ch" forName="picture5" refType="h" fact="0.3626"/>
                  <dgm:constr type="w" for="ch" forName="picture5" refType="w" fact="0.1055"/>
                  <dgm:constr type="h" for="ch" forName="picture5" refType="h" fact="0.1403"/>
                  <dgm:constr type="r" for="ch" forName="desTx5" refType="l" refFor="ch" refForName="parTx5"/>
                  <dgm:constr type="l" for="ch" forName="desTx5"/>
                  <dgm:constr type="t" for="ch" forName="desTx5" refType="t" refFor="ch" refForName="parTx5"/>
                  <dgm:constr type="h" for="ch" forName="desTx5" refType="h" refFor="ch" refForName="parTx5"/>
                  <dgm:constr type="r" for="ch" forName="parTx6" refType="w" fact="0.3356"/>
                  <dgm:constr type="t" for="ch" forName="parTx6" refType="h" fact="0.2061"/>
                  <dgm:constr type="w" for="ch" forName="parTx6" refType="w" fact="0.2275"/>
                  <dgm:constr type="h" for="ch" forName="parTx6" refType="h" fact="0.0811"/>
                  <dgm:constr type="ctrX" for="ch" forName="picture6" refType="w" fact="0.3459"/>
                  <dgm:constr type="ctrY" for="ch" forName="picture6" refType="h" fact="0.195"/>
                  <dgm:constr type="w" for="ch" forName="picture6" refType="w" fact="0.1055"/>
                  <dgm:constr type="h" for="ch" forName="picture6" refType="h" fact="0.1403"/>
                  <dgm:constr type="r" for="ch" forName="desTx6" refType="l" refFor="ch" refForName="parTx6"/>
                  <dgm:constr type="l" for="ch" forName="desTx6"/>
                  <dgm:constr type="t" for="ch" forName="desTx6" refType="t" refFor="ch" refForName="parTx6"/>
                  <dgm:constr type="h" for="ch" forName="desTx6" refType="h" refFor="ch" refForName="parTx6"/>
                </dgm:constrLst>
              </dgm:if>
              <dgm:else name="Name61">
                <dgm:alg type="composite">
                  <dgm:param type="ar" val="1.122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userD" refType="w" fact="0.0125"/>
                  <dgm:constr type="ctrX" for="ch" forName="dot1" refType="w" fact="0.5724"/>
                  <dgm:constr type="ctrY" for="ch" forName="dot1" refType="h" fact="0.8839"/>
                  <dgm:constr type="w" for="ch" forName="dot1" refType="userD"/>
                  <dgm:constr type="h" for="ch" forName="dot1" refType="userD"/>
                  <dgm:constr type="ctrX" for="ch" forName="dot2" refType="w" fact="0.599"/>
                  <dgm:constr type="ctrY" for="ch" forName="dot2" refType="h" fact="0.8967"/>
                  <dgm:constr type="w" for="ch" forName="dot2" refType="userD"/>
                  <dgm:constr type="h" for="ch" forName="dot2" refType="userD"/>
                  <dgm:constr type="ctrX" for="ch" forName="dot3" refType="w" fact="0.6261"/>
                  <dgm:constr type="ctrY" for="ch" forName="dot3" refType="h" fact="0.9076"/>
                  <dgm:constr type="w" for="ch" forName="dot3" refType="userD"/>
                  <dgm:constr type="h" for="ch" forName="dot3" refType="userD"/>
                  <dgm:constr type="ctrX" for="ch" forName="dot4" refType="w" fact="0.6536"/>
                  <dgm:constr type="ctrY" for="ch" forName="dot4" refType="h" fact="0.9165"/>
                  <dgm:constr type="w" for="ch" forName="dot4" refType="userD"/>
                  <dgm:constr type="h" for="ch" forName="dot4" refType="userD"/>
                  <dgm:constr type="ctrX" for="ch" forName="dot5" refType="w" fact="0.6814"/>
                  <dgm:constr type="ctrY" for="ch" forName="dot5" refType="h" fact="0.9234"/>
                  <dgm:constr type="w" for="ch" forName="dot5" refType="userD"/>
                  <dgm:constr type="h" for="ch" forName="dot5" refType="userD"/>
                  <dgm:constr type="ctrX" for="ch" forName="dot6" refType="w" fact="0.4214"/>
                  <dgm:constr type="ctrY" for="ch" forName="dot6" refType="h" fact="0.764"/>
                  <dgm:constr type="w" for="ch" forName="dot6" refType="userD"/>
                  <dgm:constr type="h" for="ch" forName="dot6" refType="userD"/>
                  <dgm:constr type="ctrX" for="ch" forName="dot7" refType="w" fact="0.4436"/>
                  <dgm:constr type="ctrY" for="ch" forName="dot7" refType="h" fact="0.7878"/>
                  <dgm:constr type="w" for="ch" forName="dot7" refType="userD"/>
                  <dgm:constr type="h" for="ch" forName="dot7" refType="userD"/>
                  <dgm:constr type="ctrX" for="ch" forName="dot8" refType="w" fact="0.325"/>
                  <dgm:constr type="ctrY" for="ch" forName="dot8" refType="h" fact="0.6227"/>
                  <dgm:constr type="w" for="ch" forName="dot8" refType="userD"/>
                  <dgm:constr type="h" for="ch" forName="dot8" refType="userD"/>
                  <dgm:constr type="ctrX" for="ch" forName="dot9" refType="w" fact="0.2597"/>
                  <dgm:constr type="ctrY" for="ch" forName="dot9" refType="h" fact="0.4556"/>
                  <dgm:constr type="w" for="ch" forName="dot9" refType="userD"/>
                  <dgm:constr type="h" for="ch" forName="dot9" refType="userD"/>
                  <dgm:constr type="ctrX" for="ch" forName="dot10" refType="w" fact="0.2286"/>
                  <dgm:constr type="ctrY" for="ch" forName="dot10" refType="h" fact="0.2816"/>
                  <dgm:constr type="w" for="ch" forName="dot10" refType="userD"/>
                  <dgm:constr type="h" for="ch" forName="dot10" refType="userD"/>
                  <dgm:constr type="ctrX" for="ch" forName="dotArrow1" refType="w" fact="0.2557"/>
                  <dgm:constr type="ctrY" for="ch" forName="dotArrow1" refType="h" fact="0.0748"/>
                  <dgm:constr type="w" for="ch" forName="dotArrow1" refType="userD"/>
                  <dgm:constr type="h" for="ch" forName="dotArrow1" refType="userD"/>
                  <dgm:constr type="ctrX" for="ch" forName="dotArrow2" refType="w" fact="0.2372"/>
                  <dgm:constr type="ctrY" for="ch" forName="dotArrow2" refType="h" fact="0.0581"/>
                  <dgm:constr type="w" for="ch" forName="dotArrow2" refType="userD"/>
                  <dgm:constr type="h" for="ch" forName="dotArrow2" refType="userD"/>
                  <dgm:constr type="ctrX" for="ch" forName="dotArrow3" refType="w" fact="0.2187"/>
                  <dgm:constr type="ctrY" for="ch" forName="dotArrow3" refType="h" fact="0.0414"/>
                  <dgm:constr type="w" for="ch" forName="dotArrow3" refType="userD"/>
                  <dgm:constr type="h" for="ch" forName="dotArrow3" refType="userD"/>
                  <dgm:constr type="ctrX" for="ch" forName="dotArrow4" refType="w" fact="0.2001"/>
                  <dgm:constr type="ctrY" for="ch" forName="dotArrow4" refType="h" fact="0.0581"/>
                  <dgm:constr type="w" for="ch" forName="dotArrow4" refType="userD"/>
                  <dgm:constr type="h" for="ch" forName="dotArrow4" refType="userD"/>
                  <dgm:constr type="ctrX" for="ch" forName="dotArrow5" refType="w" fact="0.1816"/>
                  <dgm:constr type="ctrY" for="ch" forName="dotArrow5" refType="h" fact="0.0748"/>
                  <dgm:constr type="w" for="ch" forName="dotArrow5" refType="userD"/>
                  <dgm:constr type="h" for="ch" forName="dotArrow5" refType="userD"/>
                  <dgm:constr type="ctrX" for="ch" forName="dotArrow6" refType="w" fact="0.2187"/>
                  <dgm:constr type="ctrY" for="ch" forName="dotArrow6" refType="h" fact="0.0766"/>
                  <dgm:constr type="w" for="ch" forName="dotArrow6" refType="userD"/>
                  <dgm:constr type="h" for="ch" forName="dotArrow6" refType="userD"/>
                  <dgm:constr type="ctrX" for="ch" forName="dotArrow7" refType="w" fact="0.2187"/>
                  <dgm:constr type="ctrY" for="ch" forName="dotArrow7" refType="h" fact="0.1118"/>
                  <dgm:constr type="w" for="ch" forName="dotArrow7" refType="userD"/>
                  <dgm:constr type="h" for="ch" forName="dotArrow7" refType="userD"/>
                  <dgm:constr type="r" for="ch" forName="parTx1" refType="w" fact="0.7522"/>
                  <dgm:constr type="t" for="ch" forName="parTx1" refType="h" fact="0.9416"/>
                  <dgm:constr type="w" for="ch" forName="parTx1" refType="w" fact="0.2696"/>
                  <dgm:constr type="h" for="ch" forName="parTx1" refType="h" fact="0.0811"/>
                  <dgm:constr type="ctrX" for="ch" forName="picture1" refType="w" fact="0.7644"/>
                  <dgm:constr type="ctrY" for="ch" forName="picture1" refType="h" fact="0.9322"/>
                  <dgm:constr type="w" for="ch" forName="picture1" refType="w" fact="0.125"/>
                  <dgm:constr type="h" for="ch" forName="picture1" refType="h" fact="0.1403"/>
                  <dgm:constr type="r" for="ch" forName="parTx2" refType="w" fact="0.4937"/>
                  <dgm:constr type="t" for="ch" forName="parTx2" refType="h" fact="0.8451"/>
                  <dgm:constr type="w" for="ch" forName="parTx2" refType="w" fact="0.2696"/>
                  <dgm:constr type="h" for="ch" forName="parTx2" refType="h" fact="0.0811"/>
                  <dgm:constr type="ctrX" for="ch" forName="picture2" refType="w" fact="0.5059"/>
                  <dgm:constr type="ctrY" for="ch" forName="picture2" refType="h" fact="0.8357"/>
                  <dgm:constr type="w" for="ch" forName="picture2" refType="w" fact="0.125"/>
                  <dgm:constr type="h" for="ch" forName="picture2" refType="h" fact="0.1403"/>
                  <dgm:constr type="r" for="ch" forName="parTx3" refType="w" fact="0.3662"/>
                  <dgm:constr type="t" for="ch" forName="parTx3" refType="h" fact="0.7006"/>
                  <dgm:constr type="w" for="ch" forName="parTx3" refType="w" fact="0.2696"/>
                  <dgm:constr type="h" for="ch" forName="parTx3" refType="h" fact="0.0811"/>
                  <dgm:constr type="ctrX" for="ch" forName="picture3" refType="w" fact="0.3784"/>
                  <dgm:constr type="ctrY" for="ch" forName="picture3" refType="h" fact="0.6912"/>
                  <dgm:constr type="w" for="ch" forName="picture3" refType="w" fact="0.125"/>
                  <dgm:constr type="h" for="ch" forName="picture3" refType="h" fact="0.1403"/>
                  <dgm:constr type="r" for="ch" forName="parTx4" refType="w" fact="0.2893"/>
                  <dgm:constr type="t" for="ch" forName="parTx4" refType="h" fact="0.5424"/>
                  <dgm:constr type="w" for="ch" forName="parTx4" refType="w" fact="0.2696"/>
                  <dgm:constr type="h" for="ch" forName="parTx4" refType="h" fact="0.0811"/>
                  <dgm:constr type="ctrX" for="ch" forName="picture4" refType="w" fact="0.3015"/>
                  <dgm:constr type="ctrY" for="ch" forName="picture4" refType="h" fact="0.533"/>
                  <dgm:constr type="w" for="ch" forName="picture4" refType="w" fact="0.125"/>
                  <dgm:constr type="h" for="ch" forName="picture4" refType="h" fact="0.1403"/>
                  <dgm:constr type="r" for="ch" forName="parTx5" refType="w" fact="0.2397"/>
                  <dgm:constr type="t" for="ch" forName="parTx5" refType="h" fact="0.372"/>
                  <dgm:constr type="w" for="ch" forName="parTx5" refType="w" fact="0.2696"/>
                  <dgm:constr type="h" for="ch" forName="parTx5" refType="h" fact="0.0811"/>
                  <dgm:constr type="ctrX" for="ch" forName="picture5" refType="w" fact="0.2519"/>
                  <dgm:constr type="ctrY" for="ch" forName="picture5" refType="h" fact="0.3626"/>
                  <dgm:constr type="w" for="ch" forName="picture5" refType="w" fact="0.125"/>
                  <dgm:constr type="h" for="ch" forName="picture5" refType="h" fact="0.1403"/>
                  <dgm:constr type="r" for="ch" forName="parTx6" refType="w" fact="0.2127"/>
                  <dgm:constr type="t" for="ch" forName="parTx6" refType="h" fact="0.2044"/>
                  <dgm:constr type="w" for="ch" forName="parTx6" refType="w" fact="0.2696"/>
                  <dgm:constr type="h" for="ch" forName="parTx6" refType="h" fact="0.0811"/>
                  <dgm:constr type="ctrX" for="ch" forName="picture6" refType="w" fact="0.2249"/>
                  <dgm:constr type="ctrY" for="ch" forName="picture6" refType="h" fact="0.195"/>
                  <dgm:constr type="w" for="ch" forName="picture6" refType="w" fact="0.125"/>
                  <dgm:constr type="h" for="ch" forName="picture6" refType="h" fact="0.1403"/>
                </dgm:constrLst>
              </dgm:else>
            </dgm:choose>
          </dgm:else>
        </dgm:choose>
      </dgm:if>
      <dgm:else name="Name62">
        <dgm:choose name="Name63">
          <dgm:if name="Name64" func="var" arg="dir" op="equ" val="norm">
            <dgm:choose name="Name65">
              <dgm:if name="Name66" axis="des" func="maxDepth" op="gt" val="1">
                <dgm:alg type="composite">
                  <dgm:param type="ar" val="1.2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parTx7"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primFontSz" for="ch" forName="desTx6" refType="primFontSz" refFor="ch" refForName="desTx1" op="equ"/>
                  <dgm:constr type="primFontSz" for="ch" forName="desTx7" refType="primFontSz" refFor="ch" refForName="desTx1" op="equ"/>
                  <dgm:constr type="userD" refType="w" fact="0.0097"/>
                  <dgm:constr type="ctrX" for="ch" forName="dot1" refType="w" fact="0.3909"/>
                  <dgm:constr type="ctrY" for="ch" forName="dot1" refType="h" fact="0.8342"/>
                  <dgm:constr type="w" for="ch" forName="dot1" refType="userD"/>
                  <dgm:constr type="h" for="ch" forName="dot1" refType="userD"/>
                  <dgm:constr type="ctrX" for="ch" forName="dot2" refType="w" fact="0.3721"/>
                  <dgm:constr type="ctrY" for="ch" forName="dot2" refType="h" fact="0.8448"/>
                  <dgm:constr type="w" for="ch" forName="dot2" refType="userD"/>
                  <dgm:constr type="h" for="ch" forName="dot2" refType="userD"/>
                  <dgm:constr type="ctrX" for="ch" forName="dot3" refType="w" fact="0.353"/>
                  <dgm:constr type="ctrY" for="ch" forName="dot3" refType="h" fact="0.8539"/>
                  <dgm:constr type="w" for="ch" forName="dot3" refType="userD"/>
                  <dgm:constr type="h" for="ch" forName="dot3" refType="userD"/>
                  <dgm:constr type="ctrX" for="ch" forName="dot4" refType="w" fact="0.3337"/>
                  <dgm:constr type="ctrY" for="ch" forName="dot4" refType="h" fact="0.8615"/>
                  <dgm:constr type="w" for="ch" forName="dot4" refType="userD"/>
                  <dgm:constr type="h" for="ch" forName="dot4" refType="userD"/>
                  <dgm:constr type="ctrX" for="ch" forName="dot5" refType="w" fact="0.3142"/>
                  <dgm:constr type="ctrY" for="ch" forName="dot5" refType="h" fact="0.8676"/>
                  <dgm:constr type="w" for="ch" forName="dot5" refType="userD"/>
                  <dgm:constr type="h" for="ch" forName="dot5" refType="userD"/>
                  <dgm:constr type="ctrX" for="ch" forName="dot6" refType="w" fact="0.5088"/>
                  <dgm:constr type="ctrY" for="ch" forName="dot6" refType="h" fact="0.7255"/>
                  <dgm:constr type="w" for="ch" forName="dot6" refType="userD"/>
                  <dgm:constr type="h" for="ch" forName="dot6" refType="userD"/>
                  <dgm:constr type="ctrX" for="ch" forName="dot7" refType="w" fact="0.4926"/>
                  <dgm:constr type="ctrY" for="ch" forName="dot7" refType="h" fact="0.7454"/>
                  <dgm:constr type="w" for="ch" forName="dot7" refType="userD"/>
                  <dgm:constr type="h" for="ch" forName="dot7" refType="userD"/>
                  <dgm:constr type="ctrX" for="ch" forName="dot8" refType="w" fact="0.5836"/>
                  <dgm:constr type="ctrY" for="ch" forName="dot8" refType="h" fact="0.6026"/>
                  <dgm:constr type="w" for="ch" forName="dot8" refType="userD"/>
                  <dgm:constr type="h" for="ch" forName="dot8" refType="userD"/>
                  <dgm:constr type="ctrX" for="ch" forName="dot9" refType="w" fact="0.6371"/>
                  <dgm:constr type="ctrY" for="ch" forName="dot9" refType="h" fact="0.4632"/>
                  <dgm:constr type="w" for="ch" forName="dot9" refType="userD"/>
                  <dgm:constr type="h" for="ch" forName="dot9" refType="userD"/>
                  <dgm:constr type="ctrX" for="ch" forName="dot10" refType="w" fact="0.6701"/>
                  <dgm:constr type="ctrY" for="ch" forName="dot10" refType="h" fact="0.3187"/>
                  <dgm:constr type="w" for="ch" forName="dot10" refType="userD"/>
                  <dgm:constr type="h" for="ch" forName="dot10" refType="userD"/>
                  <dgm:constr type="ctrX" for="ch" forName="dot11" refType="w" fact="0.6853"/>
                  <dgm:constr type="ctrY" for="ch" forName="dot11" refType="h" fact="0.1763"/>
                  <dgm:constr type="w" for="ch" forName="dot11" refType="userD"/>
                  <dgm:constr type="h" for="ch" forName="dot11" refType="userD"/>
                  <dgm:constr type="ctrX" for="ch" forName="dotArrow1" refType="w" fact="0.6627"/>
                  <dgm:constr type="ctrY" for="ch" forName="dotArrow1" refType="h" fact="-0.0099"/>
                  <dgm:constr type="w" for="ch" forName="dotArrow1" refType="userD"/>
                  <dgm:constr type="h" for="ch" forName="dotArrow1" refType="userD"/>
                  <dgm:constr type="ctrX" for="ch" forName="dotArrow2" refType="w" fact="0.6773"/>
                  <dgm:constr type="ctrY" for="ch" forName="dotArrow2" refType="h" fact="-0.0239"/>
                  <dgm:constr type="w" for="ch" forName="dotArrow2" refType="userD"/>
                  <dgm:constr type="h" for="ch" forName="dotArrow2" refType="userD"/>
                  <dgm:constr type="ctrX" for="ch" forName="dotArrow3" refType="w" fact="0.6919"/>
                  <dgm:constr type="ctrY" for="ch" forName="dotArrow3" refType="h" fact="-0.0378"/>
                  <dgm:constr type="w" for="ch" forName="dotArrow3" refType="userD"/>
                  <dgm:constr type="h" for="ch" forName="dotArrow3" refType="userD"/>
                  <dgm:constr type="ctrX" for="ch" forName="dotArrow4" refType="w" fact="0.7065"/>
                  <dgm:constr type="ctrY" for="ch" forName="dotArrow4" refType="h" fact="-0.0239"/>
                  <dgm:constr type="w" for="ch" forName="dotArrow4" refType="userD"/>
                  <dgm:constr type="h" for="ch" forName="dotArrow4" refType="userD"/>
                  <dgm:constr type="ctrX" for="ch" forName="dotArrow5" refType="w" fact="0.7212"/>
                  <dgm:constr type="ctrY" for="ch" forName="dotArrow5" refType="h" fact="-0.0099"/>
                  <dgm:constr type="w" for="ch" forName="dotArrow5" refType="userD"/>
                  <dgm:constr type="h" for="ch" forName="dotArrow5" refType="userD"/>
                  <dgm:constr type="ctrX" for="ch" forName="dotArrow6" refType="w" fact="0.6919"/>
                  <dgm:constr type="ctrY" for="ch" forName="dotArrow6" refType="h" fact="-0.0084"/>
                  <dgm:constr type="w" for="ch" forName="dotArrow6" refType="userD"/>
                  <dgm:constr type="h" for="ch" forName="dotArrow6" refType="userD"/>
                  <dgm:constr type="ctrX" for="ch" forName="dotArrow7" refType="w" fact="0.6919"/>
                  <dgm:constr type="ctrY" for="ch" forName="dotArrow7" refType="h" fact="0.0211"/>
                  <dgm:constr type="w" for="ch" forName="dotArrow7" refType="userD"/>
                  <dgm:constr type="h" for="ch" forName="dotArrow7" refType="userD"/>
                  <dgm:constr type="l" for="ch" forName="parTx1" refType="w" fact="0.2556"/>
                  <dgm:constr type="t" for="ch" forName="parTx1" refType="h" fact="0.8856"/>
                  <dgm:constr type="w" for="ch" forName="parTx1" refType="w" fact="0.2101"/>
                  <dgm:constr type="h" for="ch" forName="parTx1" refType="h" fact="0.0704"/>
                  <dgm:constr type="ctrX" for="ch" forName="picture1" refType="w" fact="0.246"/>
                  <dgm:constr type="ctrY" for="ch" forName="picture1" refType="h" fact="0.8769"/>
                  <dgm:constr type="w" for="ch" forName="picture1" refType="w" fact="0.0974"/>
                  <dgm:constr type="h" for="ch" forName="picture1" refType="h" fact="0.1218"/>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4535"/>
                  <dgm:constr type="t" for="ch" forName="parTx2" refType="h" fact="0.7956"/>
                  <dgm:constr type="w" for="ch" forName="parTx2" refType="w" fact="0.2101"/>
                  <dgm:constr type="h" for="ch" forName="parTx2" refType="h" fact="0.0704"/>
                  <dgm:constr type="ctrX" for="ch" forName="picture2" refType="w" fact="0.4439"/>
                  <dgm:constr type="ctrY" for="ch" forName="picture2" refType="h" fact="0.787"/>
                  <dgm:constr type="w" for="ch" forName="picture2" refType="w" fact="0.0974"/>
                  <dgm:constr type="h" for="ch" forName="picture2" refType="h" fact="0.1218"/>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5511"/>
                  <dgm:constr type="t" for="ch" forName="parTx3" refType="h" fact="0.673"/>
                  <dgm:constr type="w" for="ch" forName="parTx3" refType="w" fact="0.2101"/>
                  <dgm:constr type="h" for="ch" forName="parTx3" refType="h" fact="0.0704"/>
                  <dgm:constr type="ctrX" for="ch" forName="picture3" refType="w" fact="0.5415"/>
                  <dgm:constr type="ctrY" for="ch" forName="picture3" refType="h" fact="0.6644"/>
                  <dgm:constr type="w" for="ch" forName="picture3" refType="w" fact="0.0974"/>
                  <dgm:constr type="h" for="ch" forName="picture3" refType="h" fact="0.1218"/>
                  <dgm:constr type="l" for="ch" forName="desTx3" refType="r" refFor="ch" refForName="parTx3"/>
                  <dgm:constr type="r" for="ch" forName="desTx3" refType="w"/>
                  <dgm:constr type="t" for="ch" forName="desTx3" refType="t" refFor="ch" refForName="parTx3"/>
                  <dgm:constr type="h" for="ch" forName="desTx3" refType="h" refFor="ch" refForName="parTx3"/>
                  <dgm:constr type="l" for="ch" forName="parTx4" refType="w" fact="0.6132"/>
                  <dgm:constr type="t" for="ch" forName="parTx4" refType="h" fact="0.538"/>
                  <dgm:constr type="w" for="ch" forName="parTx4" refType="w" fact="0.2101"/>
                  <dgm:constr type="h" for="ch" forName="parTx4" refType="h" fact="0.0704"/>
                  <dgm:constr type="ctrX" for="ch" forName="picture4" refType="w" fact="0.6037"/>
                  <dgm:constr type="ctrY" for="ch" forName="picture4" refType="h" fact="0.5294"/>
                  <dgm:constr type="w" for="ch" forName="picture4" refType="w" fact="0.0974"/>
                  <dgm:constr type="h" for="ch" forName="picture4" refType="h" fact="0.1218"/>
                  <dgm:constr type="l" for="ch" forName="desTx4" refType="r" refFor="ch" refForName="parTx4"/>
                  <dgm:constr type="r" for="ch" forName="desTx4" refType="w"/>
                  <dgm:constr type="t" for="ch" forName="desTx4" refType="t" refFor="ch" refForName="parTx4"/>
                  <dgm:constr type="h" for="ch" forName="desTx4" refType="h" refFor="ch" refForName="parTx4"/>
                  <dgm:constr type="l" for="ch" forName="parTx5" refType="w" fact="0.6576"/>
                  <dgm:constr type="t" for="ch" forName="parTx5" refType="h" fact="0.3951"/>
                  <dgm:constr type="w" for="ch" forName="parTx5" refType="w" fact="0.2101"/>
                  <dgm:constr type="h" for="ch" forName="parTx5" refType="h" fact="0.0704"/>
                  <dgm:constr type="ctrX" for="ch" forName="picture5" refType="w" fact="0.648"/>
                  <dgm:constr type="ctrY" for="ch" forName="picture5" refType="h" fact="0.3864"/>
                  <dgm:constr type="w" for="ch" forName="picture5" refType="w" fact="0.0974"/>
                  <dgm:constr type="h" for="ch" forName="picture5" refType="h" fact="0.1218"/>
                  <dgm:constr type="l" for="ch" forName="desTx5" refType="r" refFor="ch" refForName="parTx5"/>
                  <dgm:constr type="r" for="ch" forName="desTx5" refType="w"/>
                  <dgm:constr type="t" for="ch" forName="desTx5" refType="t" refFor="ch" refForName="parTx5"/>
                  <dgm:constr type="h" for="ch" forName="desTx5" refType="h" refFor="ch" refForName="parTx5"/>
                  <dgm:constr type="l" for="ch" forName="parTx6" refType="w" fact="0.6828"/>
                  <dgm:constr type="t" for="ch" forName="parTx6" refType="h" fact="0.2531"/>
                  <dgm:constr type="w" for="ch" forName="parTx6" refType="w" fact="0.2101"/>
                  <dgm:constr type="h" for="ch" forName="parTx6" refType="h" fact="0.0704"/>
                  <dgm:constr type="ctrX" for="ch" forName="picture6" refType="w" fact="0.6733"/>
                  <dgm:constr type="ctrY" for="ch" forName="picture6" refType="h" fact="0.2444"/>
                  <dgm:constr type="w" for="ch" forName="picture6" refType="w" fact="0.0974"/>
                  <dgm:constr type="h" for="ch" forName="picture6" refType="h" fact="0.1218"/>
                  <dgm:constr type="l" for="ch" forName="desTx6" refType="r" refFor="ch" refForName="parTx6"/>
                  <dgm:constr type="r" for="ch" forName="desTx6" refType="w"/>
                  <dgm:constr type="t" for="ch" forName="desTx6" refType="t" refFor="ch" refForName="parTx6"/>
                  <dgm:constr type="h" for="ch" forName="desTx6" refType="h" refFor="ch" refForName="parTx6"/>
                  <dgm:constr type="l" for="ch" forName="parTx7" refType="w" fact="0.6966"/>
                  <dgm:constr type="t" for="ch" forName="parTx7" refType="h" fact="0.1162"/>
                  <dgm:constr type="w" for="ch" forName="parTx7" refType="w" fact="0.2101"/>
                  <dgm:constr type="h" for="ch" forName="parTx7" refType="h" fact="0.0704"/>
                  <dgm:constr type="ctrX" for="ch" forName="picture7" refType="w" fact="0.6871"/>
                  <dgm:constr type="ctrY" for="ch" forName="picture7" refType="h" fact="0.1075"/>
                  <dgm:constr type="w" for="ch" forName="picture7" refType="w" fact="0.0974"/>
                  <dgm:constr type="h" for="ch" forName="picture7" refType="h" fact="0.1218"/>
                  <dgm:constr type="l" for="ch" forName="desTx7" refType="r" refFor="ch" refForName="parTx7"/>
                  <dgm:constr type="r" for="ch" forName="desTx7" refType="w"/>
                  <dgm:constr type="t" for="ch" forName="desTx7" refType="t" refFor="ch" refForName="parTx7"/>
                  <dgm:constr type="h" for="ch" forName="desTx7" refType="h" refFor="ch" refForName="parTx7"/>
                </dgm:constrLst>
              </dgm:if>
              <dgm:else name="Name67">
                <dgm:alg type="composite">
                  <dgm:param type="ar" val="1.096"/>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parTx7" refType="primFontSz" refFor="ch" refForName="parTx1" op="equ"/>
                  <dgm:constr type="userD" refType="w" fact="0.0111"/>
                  <dgm:constr type="ctrX" for="ch" forName="dot1" refType="w" fact="0.4459"/>
                  <dgm:constr type="ctrY" for="ch" forName="dot1" refType="h" fact="0.8342"/>
                  <dgm:constr type="w" for="ch" forName="dot1" refType="userD"/>
                  <dgm:constr type="h" for="ch" forName="dot1" refType="userD"/>
                  <dgm:constr type="ctrX" for="ch" forName="dot2" refType="w" fact="0.4244"/>
                  <dgm:constr type="ctrY" for="ch" forName="dot2" refType="h" fact="0.8448"/>
                  <dgm:constr type="w" for="ch" forName="dot2" refType="userD"/>
                  <dgm:constr type="h" for="ch" forName="dot2" refType="userD"/>
                  <dgm:constr type="ctrX" for="ch" forName="dot3" refType="w" fact="0.4026"/>
                  <dgm:constr type="ctrY" for="ch" forName="dot3" refType="h" fact="0.8539"/>
                  <dgm:constr type="w" for="ch" forName="dot3" refType="userD"/>
                  <dgm:constr type="h" for="ch" forName="dot3" refType="userD"/>
                  <dgm:constr type="ctrX" for="ch" forName="dot4" refType="w" fact="0.3806"/>
                  <dgm:constr type="ctrY" for="ch" forName="dot4" refType="h" fact="0.8615"/>
                  <dgm:constr type="w" for="ch" forName="dot4" refType="userD"/>
                  <dgm:constr type="h" for="ch" forName="dot4" refType="userD"/>
                  <dgm:constr type="ctrX" for="ch" forName="dot5" refType="w" fact="0.3584"/>
                  <dgm:constr type="ctrY" for="ch" forName="dot5" refType="h" fact="0.8676"/>
                  <dgm:constr type="w" for="ch" forName="dot5" refType="userD"/>
                  <dgm:constr type="h" for="ch" forName="dot5" refType="userD"/>
                  <dgm:constr type="ctrX" for="ch" forName="dot6" refType="w" fact="0.5803"/>
                  <dgm:constr type="ctrY" for="ch" forName="dot6" refType="h" fact="0.7255"/>
                  <dgm:constr type="w" for="ch" forName="dot6" refType="userD"/>
                  <dgm:constr type="h" for="ch" forName="dot6" refType="userD"/>
                  <dgm:constr type="ctrX" for="ch" forName="dot7" refType="w" fact="0.5618"/>
                  <dgm:constr type="ctrY" for="ch" forName="dot7" refType="h" fact="0.7454"/>
                  <dgm:constr type="w" for="ch" forName="dot7" refType="userD"/>
                  <dgm:constr type="h" for="ch" forName="dot7" refType="userD"/>
                  <dgm:constr type="ctrX" for="ch" forName="dot8" refType="w" fact="0.6656"/>
                  <dgm:constr type="ctrY" for="ch" forName="dot8" refType="h" fact="0.6026"/>
                  <dgm:constr type="w" for="ch" forName="dot8" refType="userD"/>
                  <dgm:constr type="h" for="ch" forName="dot8" refType="userD"/>
                  <dgm:constr type="ctrX" for="ch" forName="dot9" refType="w" fact="0.7266"/>
                  <dgm:constr type="ctrY" for="ch" forName="dot9" refType="h" fact="0.4632"/>
                  <dgm:constr type="w" for="ch" forName="dot9" refType="userD"/>
                  <dgm:constr type="h" for="ch" forName="dot9" refType="userD"/>
                  <dgm:constr type="ctrX" for="ch" forName="dot10" refType="w" fact="0.7643"/>
                  <dgm:constr type="ctrY" for="ch" forName="dot10" refType="h" fact="0.3187"/>
                  <dgm:constr type="w" for="ch" forName="dot10" refType="userD"/>
                  <dgm:constr type="h" for="ch" forName="dot10" refType="userD"/>
                  <dgm:constr type="ctrX" for="ch" forName="dot11" refType="w" fact="0.7816"/>
                  <dgm:constr type="ctrY" for="ch" forName="dot11" refType="h" fact="0.1763"/>
                  <dgm:constr type="w" for="ch" forName="dot11" refType="userD"/>
                  <dgm:constr type="h" for="ch" forName="dot11" refType="userD"/>
                  <dgm:constr type="ctrX" for="ch" forName="dotArrow1" refType="w" fact="0.7558"/>
                  <dgm:constr type="ctrY" for="ch" forName="dotArrow1" refType="h" fact="-0.0099"/>
                  <dgm:constr type="w" for="ch" forName="dotArrow1" refType="userD"/>
                  <dgm:constr type="h" for="ch" forName="dotArrow1" refType="userD"/>
                  <dgm:constr type="ctrX" for="ch" forName="dotArrow2" refType="w" fact="0.7725"/>
                  <dgm:constr type="ctrY" for="ch" forName="dotArrow2" refType="h" fact="-0.0239"/>
                  <dgm:constr type="w" for="ch" forName="dotArrow2" refType="userD"/>
                  <dgm:constr type="h" for="ch" forName="dotArrow2" refType="userD"/>
                  <dgm:constr type="ctrX" for="ch" forName="dotArrow3" refType="w" fact="0.7892"/>
                  <dgm:constr type="ctrY" for="ch" forName="dotArrow3" refType="h" fact="-0.0378"/>
                  <dgm:constr type="w" for="ch" forName="dotArrow3" refType="userD"/>
                  <dgm:constr type="h" for="ch" forName="dotArrow3" refType="userD"/>
                  <dgm:constr type="ctrX" for="ch" forName="dotArrow4" refType="w" fact="0.8058"/>
                  <dgm:constr type="ctrY" for="ch" forName="dotArrow4" refType="h" fact="-0.0239"/>
                  <dgm:constr type="w" for="ch" forName="dotArrow4" refType="userD"/>
                  <dgm:constr type="h" for="ch" forName="dotArrow4" refType="userD"/>
                  <dgm:constr type="ctrX" for="ch" forName="dotArrow5" refType="w" fact="0.8225"/>
                  <dgm:constr type="ctrY" for="ch" forName="dotArrow5" refType="h" fact="-0.0099"/>
                  <dgm:constr type="w" for="ch" forName="dotArrow5" refType="userD"/>
                  <dgm:constr type="h" for="ch" forName="dotArrow5" refType="userD"/>
                  <dgm:constr type="ctrX" for="ch" forName="dotArrow6" refType="w" fact="0.7892"/>
                  <dgm:constr type="ctrY" for="ch" forName="dotArrow6" refType="h" fact="-0.0084"/>
                  <dgm:constr type="w" for="ch" forName="dotArrow6" refType="userD"/>
                  <dgm:constr type="h" for="ch" forName="dotArrow6" refType="userD"/>
                  <dgm:constr type="ctrX" for="ch" forName="dotArrow7" refType="w" fact="0.7892"/>
                  <dgm:constr type="ctrY" for="ch" forName="dotArrow7" refType="h" fact="0.0211"/>
                  <dgm:constr type="w" for="ch" forName="dotArrow7" refType="userD"/>
                  <dgm:constr type="h" for="ch" forName="dotArrow7" refType="userD"/>
                  <dgm:constr type="l" for="ch" forName="parTx1" refType="w" fact="0.2915"/>
                  <dgm:constr type="t" for="ch" forName="parTx1" refType="h" fact="0.8845"/>
                  <dgm:constr type="w" for="ch" forName="parTx1" refType="w" fact="0.2396"/>
                  <dgm:constr type="h" for="ch" forName="parTx1" refType="h" fact="0.0704"/>
                  <dgm:constr type="ctrX" for="ch" forName="picture1" refType="w" fact="0.2806"/>
                  <dgm:constr type="ctrY" for="ch" forName="picture1" refType="h" fact="0.8769"/>
                  <dgm:constr type="w" for="ch" forName="picture1" refType="w" fact="0.1111"/>
                  <dgm:constr type="h" for="ch" forName="picture1" refType="h" fact="0.1218"/>
                  <dgm:constr type="l" for="ch" forName="parTx2" refType="w" fact="0.5172"/>
                  <dgm:constr type="t" for="ch" forName="parTx2" refType="h" fact="0.7946"/>
                  <dgm:constr type="w" for="ch" forName="parTx2" refType="w" fact="0.2396"/>
                  <dgm:constr type="h" for="ch" forName="parTx2" refType="h" fact="0.0704"/>
                  <dgm:constr type="ctrX" for="ch" forName="picture2" refType="w" fact="0.5063"/>
                  <dgm:constr type="ctrY" for="ch" forName="picture2" refType="h" fact="0.787"/>
                  <dgm:constr type="w" for="ch" forName="picture2" refType="w" fact="0.1111"/>
                  <dgm:constr type="h" for="ch" forName="picture2" refType="h" fact="0.1218"/>
                  <dgm:constr type="l" for="ch" forName="parTx3" refType="w" fact="0.6285"/>
                  <dgm:constr type="t" for="ch" forName="parTx3" refType="h" fact="0.672"/>
                  <dgm:constr type="w" for="ch" forName="parTx3" refType="w" fact="0.2396"/>
                  <dgm:constr type="h" for="ch" forName="parTx3" refType="h" fact="0.0704"/>
                  <dgm:constr type="ctrX" for="ch" forName="picture3" refType="w" fact="0.6176"/>
                  <dgm:constr type="ctrY" for="ch" forName="picture3" refType="h" fact="0.6644"/>
                  <dgm:constr type="w" for="ch" forName="picture3" refType="w" fact="0.1111"/>
                  <dgm:constr type="h" for="ch" forName="picture3" refType="h" fact="0.1218"/>
                  <dgm:constr type="l" for="ch" forName="parTx4" refType="w" fact="0.6994"/>
                  <dgm:constr type="t" for="ch" forName="parTx4" refType="h" fact="0.5369"/>
                  <dgm:constr type="w" for="ch" forName="parTx4" refType="w" fact="0.2396"/>
                  <dgm:constr type="h" for="ch" forName="parTx4" refType="h" fact="0.0704"/>
                  <dgm:constr type="ctrX" for="ch" forName="picture4" refType="w" fact="0.6885"/>
                  <dgm:constr type="ctrY" for="ch" forName="picture4" refType="h" fact="0.5294"/>
                  <dgm:constr type="w" for="ch" forName="picture4" refType="w" fact="0.1111"/>
                  <dgm:constr type="h" for="ch" forName="picture4" refType="h" fact="0.1218"/>
                  <dgm:constr type="l" for="ch" forName="parTx5" refType="w" fact="0.75"/>
                  <dgm:constr type="t" for="ch" forName="parTx5" refType="h" fact="0.394"/>
                  <dgm:constr type="w" for="ch" forName="parTx5" refType="w" fact="0.2396"/>
                  <dgm:constr type="h" for="ch" forName="parTx5" refType="h" fact="0.0704"/>
                  <dgm:constr type="ctrX" for="ch" forName="picture5" refType="w" fact="0.7391"/>
                  <dgm:constr type="ctrY" for="ch" forName="picture5" refType="h" fact="0.3864"/>
                  <dgm:constr type="w" for="ch" forName="picture5" refType="w" fact="0.1111"/>
                  <dgm:constr type="h" for="ch" forName="picture5" refType="h" fact="0.1218"/>
                  <dgm:constr type="l" for="ch" forName="parTx6" refType="w" fact="0.7788"/>
                  <dgm:constr type="t" for="ch" forName="parTx6" refType="h" fact="0.252"/>
                  <dgm:constr type="w" for="ch" forName="parTx6" refType="w" fact="0.2396"/>
                  <dgm:constr type="h" for="ch" forName="parTx6" refType="h" fact="0.0704"/>
                  <dgm:constr type="ctrX" for="ch" forName="picture6" refType="w" fact="0.7679"/>
                  <dgm:constr type="ctrY" for="ch" forName="picture6" refType="h" fact="0.2444"/>
                  <dgm:constr type="w" for="ch" forName="picture6" refType="w" fact="0.1111"/>
                  <dgm:constr type="h" for="ch" forName="picture6" refType="h" fact="0.1218"/>
                  <dgm:constr type="l" for="ch" forName="parTx7" refType="w" fact="0.7945"/>
                  <dgm:constr type="t" for="ch" forName="parTx7" refType="h" fact="0.1151"/>
                  <dgm:constr type="w" for="ch" forName="parTx7" refType="w" fact="0.2396"/>
                  <dgm:constr type="h" for="ch" forName="parTx7" refType="h" fact="0.0704"/>
                  <dgm:constr type="ctrX" for="ch" forName="picture7" refType="w" fact="0.7836"/>
                  <dgm:constr type="ctrY" for="ch" forName="picture7" refType="h" fact="0.1075"/>
                  <dgm:constr type="w" for="ch" forName="picture7" refType="w" fact="0.1111"/>
                  <dgm:constr type="h" for="ch" forName="picture7" refType="h" fact="0.1218"/>
                </dgm:constrLst>
              </dgm:else>
            </dgm:choose>
          </dgm:if>
          <dgm:else name="Name68">
            <dgm:choose name="Name69">
              <dgm:if name="Name70" axis="des" func="maxDepth" op="gt" val="1">
                <dgm:alg type="composite">
                  <dgm:param type="ar" val="1.2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parTx7"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primFontSz" for="ch" forName="desTx6" refType="primFontSz" refFor="ch" refForName="desTx1" op="equ"/>
                  <dgm:constr type="primFontSz" for="ch" forName="desTx7" refType="primFontSz" refFor="ch" refForName="desTx1" op="equ"/>
                  <dgm:constr type="userD" refType="w" fact="0.0097"/>
                  <dgm:constr type="ctrX" for="ch" forName="dot1" refType="w" fact="0.6091"/>
                  <dgm:constr type="ctrY" for="ch" forName="dot1" refType="h" fact="0.8342"/>
                  <dgm:constr type="w" for="ch" forName="dot1" refType="userD"/>
                  <dgm:constr type="h" for="ch" forName="dot1" refType="userD"/>
                  <dgm:constr type="ctrX" for="ch" forName="dot2" refType="w" fact="0.6279"/>
                  <dgm:constr type="ctrY" for="ch" forName="dot2" refType="h" fact="0.8448"/>
                  <dgm:constr type="w" for="ch" forName="dot2" refType="userD"/>
                  <dgm:constr type="h" for="ch" forName="dot2" refType="userD"/>
                  <dgm:constr type="ctrX" for="ch" forName="dot3" refType="w" fact="0.647"/>
                  <dgm:constr type="ctrY" for="ch" forName="dot3" refType="h" fact="0.8539"/>
                  <dgm:constr type="w" for="ch" forName="dot3" refType="userD"/>
                  <dgm:constr type="h" for="ch" forName="dot3" refType="userD"/>
                  <dgm:constr type="ctrX" for="ch" forName="dot4" refType="w" fact="0.6663"/>
                  <dgm:constr type="ctrY" for="ch" forName="dot4" refType="h" fact="0.8615"/>
                  <dgm:constr type="w" for="ch" forName="dot4" refType="userD"/>
                  <dgm:constr type="h" for="ch" forName="dot4" refType="userD"/>
                  <dgm:constr type="ctrX" for="ch" forName="dot5" refType="w" fact="0.6858"/>
                  <dgm:constr type="ctrY" for="ch" forName="dot5" refType="h" fact="0.8676"/>
                  <dgm:constr type="w" for="ch" forName="dot5" refType="userD"/>
                  <dgm:constr type="h" for="ch" forName="dot5" refType="userD"/>
                  <dgm:constr type="ctrX" for="ch" forName="dot6" refType="w" fact="0.4912"/>
                  <dgm:constr type="ctrY" for="ch" forName="dot6" refType="h" fact="0.7255"/>
                  <dgm:constr type="w" for="ch" forName="dot6" refType="userD"/>
                  <dgm:constr type="h" for="ch" forName="dot6" refType="userD"/>
                  <dgm:constr type="ctrX" for="ch" forName="dot7" refType="w" fact="0.5074"/>
                  <dgm:constr type="ctrY" for="ch" forName="dot7" refType="h" fact="0.7454"/>
                  <dgm:constr type="w" for="ch" forName="dot7" refType="userD"/>
                  <dgm:constr type="h" for="ch" forName="dot7" refType="userD"/>
                  <dgm:constr type="ctrX" for="ch" forName="dot8" refType="w" fact="0.4164"/>
                  <dgm:constr type="ctrY" for="ch" forName="dot8" refType="h" fact="0.6026"/>
                  <dgm:constr type="w" for="ch" forName="dot8" refType="userD"/>
                  <dgm:constr type="h" for="ch" forName="dot8" refType="userD"/>
                  <dgm:constr type="ctrX" for="ch" forName="dot9" refType="w" fact="0.3629"/>
                  <dgm:constr type="ctrY" for="ch" forName="dot9" refType="h" fact="0.4632"/>
                  <dgm:constr type="w" for="ch" forName="dot9" refType="userD"/>
                  <dgm:constr type="h" for="ch" forName="dot9" refType="userD"/>
                  <dgm:constr type="ctrX" for="ch" forName="dot10" refType="w" fact="0.3299"/>
                  <dgm:constr type="ctrY" for="ch" forName="dot10" refType="h" fact="0.3187"/>
                  <dgm:constr type="w" for="ch" forName="dot10" refType="userD"/>
                  <dgm:constr type="h" for="ch" forName="dot10" refType="userD"/>
                  <dgm:constr type="ctrX" for="ch" forName="dot11" refType="w" fact="0.3147"/>
                  <dgm:constr type="ctrY" for="ch" forName="dot11" refType="h" fact="0.1763"/>
                  <dgm:constr type="w" for="ch" forName="dot11" refType="userD"/>
                  <dgm:constr type="h" for="ch" forName="dot11" refType="userD"/>
                  <dgm:constr type="ctrX" for="ch" forName="dotArrow1" refType="w" fact="0.3373"/>
                  <dgm:constr type="ctrY" for="ch" forName="dotArrow1" refType="h" fact="-0.0099"/>
                  <dgm:constr type="w" for="ch" forName="dotArrow1" refType="userD"/>
                  <dgm:constr type="h" for="ch" forName="dotArrow1" refType="userD"/>
                  <dgm:constr type="ctrX" for="ch" forName="dotArrow2" refType="w" fact="0.3227"/>
                  <dgm:constr type="ctrY" for="ch" forName="dotArrow2" refType="h" fact="-0.0239"/>
                  <dgm:constr type="w" for="ch" forName="dotArrow2" refType="userD"/>
                  <dgm:constr type="h" for="ch" forName="dotArrow2" refType="userD"/>
                  <dgm:constr type="ctrX" for="ch" forName="dotArrow3" refType="w" fact="0.3081"/>
                  <dgm:constr type="ctrY" for="ch" forName="dotArrow3" refType="h" fact="-0.0378"/>
                  <dgm:constr type="w" for="ch" forName="dotArrow3" refType="userD"/>
                  <dgm:constr type="h" for="ch" forName="dotArrow3" refType="userD"/>
                  <dgm:constr type="ctrX" for="ch" forName="dotArrow4" refType="w" fact="0.2935"/>
                  <dgm:constr type="ctrY" for="ch" forName="dotArrow4" refType="h" fact="-0.0239"/>
                  <dgm:constr type="w" for="ch" forName="dotArrow4" refType="userD"/>
                  <dgm:constr type="h" for="ch" forName="dotArrow4" refType="userD"/>
                  <dgm:constr type="ctrX" for="ch" forName="dotArrow5" refType="w" fact="0.2788"/>
                  <dgm:constr type="ctrY" for="ch" forName="dotArrow5" refType="h" fact="-0.0099"/>
                  <dgm:constr type="w" for="ch" forName="dotArrow5" refType="userD"/>
                  <dgm:constr type="h" for="ch" forName="dotArrow5" refType="userD"/>
                  <dgm:constr type="ctrX" for="ch" forName="dotArrow6" refType="w" fact="0.3081"/>
                  <dgm:constr type="ctrY" for="ch" forName="dotArrow6" refType="h" fact="-0.0084"/>
                  <dgm:constr type="w" for="ch" forName="dotArrow6" refType="userD"/>
                  <dgm:constr type="h" for="ch" forName="dotArrow6" refType="userD"/>
                  <dgm:constr type="ctrX" for="ch" forName="dotArrow7" refType="w" fact="0.3081"/>
                  <dgm:constr type="ctrY" for="ch" forName="dotArrow7" refType="h" fact="0.0211"/>
                  <dgm:constr type="w" for="ch" forName="dotArrow7" refType="userD"/>
                  <dgm:constr type="h" for="ch" forName="dotArrow7" refType="userD"/>
                  <dgm:constr type="r" for="ch" forName="parTx1" refType="w" fact="0.7444"/>
                  <dgm:constr type="t" for="ch" forName="parTx1" refType="h" fact="0.8856"/>
                  <dgm:constr type="w" for="ch" forName="parTx1" refType="w" fact="0.2101"/>
                  <dgm:constr type="h" for="ch" forName="parTx1" refType="h" fact="0.0704"/>
                  <dgm:constr type="ctrX" for="ch" forName="picture1" refType="w" fact="0.754"/>
                  <dgm:constr type="ctrY" for="ch" forName="picture1" refType="h" fact="0.8769"/>
                  <dgm:constr type="w" for="ch" forName="picture1" refType="w" fact="0.0974"/>
                  <dgm:constr type="h" for="ch" forName="picture1" refType="h" fact="0.1218"/>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5465"/>
                  <dgm:constr type="t" for="ch" forName="parTx2" refType="h" fact="0.7956"/>
                  <dgm:constr type="w" for="ch" forName="parTx2" refType="w" fact="0.2101"/>
                  <dgm:constr type="h" for="ch" forName="parTx2" refType="h" fact="0.0704"/>
                  <dgm:constr type="ctrX" for="ch" forName="picture2" refType="w" fact="0.5561"/>
                  <dgm:constr type="ctrY" for="ch" forName="picture2" refType="h" fact="0.787"/>
                  <dgm:constr type="w" for="ch" forName="picture2" refType="w" fact="0.0974"/>
                  <dgm:constr type="h" for="ch" forName="picture2" refType="h" fact="0.1218"/>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4489"/>
                  <dgm:constr type="t" for="ch" forName="parTx3" refType="h" fact="0.673"/>
                  <dgm:constr type="w" for="ch" forName="parTx3" refType="w" fact="0.2101"/>
                  <dgm:constr type="h" for="ch" forName="parTx3" refType="h" fact="0.0704"/>
                  <dgm:constr type="ctrX" for="ch" forName="picture3" refType="w" fact="0.4585"/>
                  <dgm:constr type="ctrY" for="ch" forName="picture3" refType="h" fact="0.6644"/>
                  <dgm:constr type="w" for="ch" forName="picture3" refType="w" fact="0.0974"/>
                  <dgm:constr type="h" for="ch" forName="picture3" refType="h" fact="0.1218"/>
                  <dgm:constr type="r" for="ch" forName="desTx3" refType="l" refFor="ch" refForName="parTx3"/>
                  <dgm:constr type="l" for="ch" forName="desTx3"/>
                  <dgm:constr type="t" for="ch" forName="desTx3" refType="t" refFor="ch" refForName="parTx3"/>
                  <dgm:constr type="h" for="ch" forName="desTx3" refType="h" refFor="ch" refForName="parTx3"/>
                  <dgm:constr type="r" for="ch" forName="parTx4" refType="w" fact="0.3868"/>
                  <dgm:constr type="t" for="ch" forName="parTx4" refType="h" fact="0.538"/>
                  <dgm:constr type="w" for="ch" forName="parTx4" refType="w" fact="0.2101"/>
                  <dgm:constr type="h" for="ch" forName="parTx4" refType="h" fact="0.0704"/>
                  <dgm:constr type="ctrX" for="ch" forName="picture4" refType="w" fact="0.3963"/>
                  <dgm:constr type="ctrY" for="ch" forName="picture4" refType="h" fact="0.5294"/>
                  <dgm:constr type="w" for="ch" forName="picture4" refType="w" fact="0.0974"/>
                  <dgm:constr type="h" for="ch" forName="picture4" refType="h" fact="0.1218"/>
                  <dgm:constr type="r" for="ch" forName="desTx4" refType="l" refFor="ch" refForName="parTx4"/>
                  <dgm:constr type="l" for="ch" forName="desTx4"/>
                  <dgm:constr type="t" for="ch" forName="desTx4" refType="t" refFor="ch" refForName="parTx4"/>
                  <dgm:constr type="h" for="ch" forName="desTx4" refType="h" refFor="ch" refForName="parTx4"/>
                  <dgm:constr type="r" for="ch" forName="parTx5" refType="w" fact="0.3424"/>
                  <dgm:constr type="t" for="ch" forName="parTx5" refType="h" fact="0.3951"/>
                  <dgm:constr type="w" for="ch" forName="parTx5" refType="w" fact="0.2101"/>
                  <dgm:constr type="h" for="ch" forName="parTx5" refType="h" fact="0.0704"/>
                  <dgm:constr type="ctrX" for="ch" forName="picture5" refType="w" fact="0.352"/>
                  <dgm:constr type="ctrY" for="ch" forName="picture5" refType="h" fact="0.3864"/>
                  <dgm:constr type="w" for="ch" forName="picture5" refType="w" fact="0.0974"/>
                  <dgm:constr type="h" for="ch" forName="picture5" refType="h" fact="0.1218"/>
                  <dgm:constr type="r" for="ch" forName="desTx5" refType="l" refFor="ch" refForName="parTx5"/>
                  <dgm:constr type="l" for="ch" forName="desTx5"/>
                  <dgm:constr type="t" for="ch" forName="desTx5" refType="t" refFor="ch" refForName="parTx5"/>
                  <dgm:constr type="h" for="ch" forName="desTx5" refType="h" refFor="ch" refForName="parTx5"/>
                  <dgm:constr type="r" for="ch" forName="parTx6" refType="w" fact="0.3172"/>
                  <dgm:constr type="t" for="ch" forName="parTx6" refType="h" fact="0.2531"/>
                  <dgm:constr type="w" for="ch" forName="parTx6" refType="w" fact="0.2101"/>
                  <dgm:constr type="h" for="ch" forName="parTx6" refType="h" fact="0.0704"/>
                  <dgm:constr type="ctrX" for="ch" forName="picture6" refType="w" fact="0.3267"/>
                  <dgm:constr type="ctrY" for="ch" forName="picture6" refType="h" fact="0.2444"/>
                  <dgm:constr type="w" for="ch" forName="picture6" refType="w" fact="0.0974"/>
                  <dgm:constr type="h" for="ch" forName="picture6" refType="h" fact="0.1218"/>
                  <dgm:constr type="r" for="ch" forName="desTx6" refType="l" refFor="ch" refForName="parTx6"/>
                  <dgm:constr type="l" for="ch" forName="desTx6"/>
                  <dgm:constr type="t" for="ch" forName="desTx6" refType="t" refFor="ch" refForName="parTx6"/>
                  <dgm:constr type="h" for="ch" forName="desTx6" refType="h" refFor="ch" refForName="parTx6"/>
                  <dgm:constr type="r" for="ch" forName="parTx7" refType="w" fact="0.3034"/>
                  <dgm:constr type="t" for="ch" forName="parTx7" refType="h" fact="0.1162"/>
                  <dgm:constr type="w" for="ch" forName="parTx7" refType="w" fact="0.2101"/>
                  <dgm:constr type="h" for="ch" forName="parTx7" refType="h" fact="0.0704"/>
                  <dgm:constr type="ctrX" for="ch" forName="picture7" refType="w" fact="0.3129"/>
                  <dgm:constr type="ctrY" for="ch" forName="picture7" refType="h" fact="0.1075"/>
                  <dgm:constr type="w" for="ch" forName="picture7" refType="w" fact="0.0974"/>
                  <dgm:constr type="h" for="ch" forName="picture7" refType="h" fact="0.1218"/>
                  <dgm:constr type="r" for="ch" forName="desTx7" refType="l" refFor="ch" refForName="parTx7"/>
                  <dgm:constr type="l" for="ch" forName="desTx7"/>
                  <dgm:constr type="t" for="ch" forName="desTx7" refType="t" refFor="ch" refForName="parTx7"/>
                  <dgm:constr type="h" for="ch" forName="desTx7" refType="h" refFor="ch" refForName="parTx7"/>
                </dgm:constrLst>
              </dgm:if>
              <dgm:else name="Name71">
                <dgm:alg type="composite">
                  <dgm:param type="ar" val="1.096"/>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parTx7" refType="primFontSz" refFor="ch" refForName="parTx1" op="equ"/>
                  <dgm:constr type="userD" refType="w" fact="0.0111"/>
                  <dgm:constr type="ctrX" for="ch" forName="dot1" refType="w" fact="0.5541"/>
                  <dgm:constr type="ctrY" for="ch" forName="dot1" refType="h" fact="0.8342"/>
                  <dgm:constr type="w" for="ch" forName="dot1" refType="userD"/>
                  <dgm:constr type="h" for="ch" forName="dot1" refType="userD"/>
                  <dgm:constr type="ctrX" for="ch" forName="dot2" refType="w" fact="0.5756"/>
                  <dgm:constr type="ctrY" for="ch" forName="dot2" refType="h" fact="0.8448"/>
                  <dgm:constr type="w" for="ch" forName="dot2" refType="userD"/>
                  <dgm:constr type="h" for="ch" forName="dot2" refType="userD"/>
                  <dgm:constr type="ctrX" for="ch" forName="dot3" refType="w" fact="0.5974"/>
                  <dgm:constr type="ctrY" for="ch" forName="dot3" refType="h" fact="0.8539"/>
                  <dgm:constr type="w" for="ch" forName="dot3" refType="userD"/>
                  <dgm:constr type="h" for="ch" forName="dot3" refType="userD"/>
                  <dgm:constr type="ctrX" for="ch" forName="dot4" refType="w" fact="0.6194"/>
                  <dgm:constr type="ctrY" for="ch" forName="dot4" refType="h" fact="0.8615"/>
                  <dgm:constr type="w" for="ch" forName="dot4" refType="userD"/>
                  <dgm:constr type="h" for="ch" forName="dot4" refType="userD"/>
                  <dgm:constr type="ctrX" for="ch" forName="dot5" refType="w" fact="0.6416"/>
                  <dgm:constr type="ctrY" for="ch" forName="dot5" refType="h" fact="0.8676"/>
                  <dgm:constr type="w" for="ch" forName="dot5" refType="userD"/>
                  <dgm:constr type="h" for="ch" forName="dot5" refType="userD"/>
                  <dgm:constr type="ctrX" for="ch" forName="dot6" refType="w" fact="0.4197"/>
                  <dgm:constr type="ctrY" for="ch" forName="dot6" refType="h" fact="0.7255"/>
                  <dgm:constr type="w" for="ch" forName="dot6" refType="userD"/>
                  <dgm:constr type="h" for="ch" forName="dot6" refType="userD"/>
                  <dgm:constr type="ctrX" for="ch" forName="dot7" refType="w" fact="0.4382"/>
                  <dgm:constr type="ctrY" for="ch" forName="dot7" refType="h" fact="0.7454"/>
                  <dgm:constr type="w" for="ch" forName="dot7" refType="userD"/>
                  <dgm:constr type="h" for="ch" forName="dot7" refType="userD"/>
                  <dgm:constr type="ctrX" for="ch" forName="dot8" refType="w" fact="0.3344"/>
                  <dgm:constr type="ctrY" for="ch" forName="dot8" refType="h" fact="0.6026"/>
                  <dgm:constr type="w" for="ch" forName="dot8" refType="userD"/>
                  <dgm:constr type="h" for="ch" forName="dot8" refType="userD"/>
                  <dgm:constr type="ctrX" for="ch" forName="dot9" refType="w" fact="0.2734"/>
                  <dgm:constr type="ctrY" for="ch" forName="dot9" refType="h" fact="0.4632"/>
                  <dgm:constr type="w" for="ch" forName="dot9" refType="userD"/>
                  <dgm:constr type="h" for="ch" forName="dot9" refType="userD"/>
                  <dgm:constr type="ctrX" for="ch" forName="dot10" refType="w" fact="0.2357"/>
                  <dgm:constr type="ctrY" for="ch" forName="dot10" refType="h" fact="0.3187"/>
                  <dgm:constr type="w" for="ch" forName="dot10" refType="userD"/>
                  <dgm:constr type="h" for="ch" forName="dot10" refType="userD"/>
                  <dgm:constr type="ctrX" for="ch" forName="dot11" refType="w" fact="0.2184"/>
                  <dgm:constr type="ctrY" for="ch" forName="dot11" refType="h" fact="0.1763"/>
                  <dgm:constr type="w" for="ch" forName="dot11" refType="userD"/>
                  <dgm:constr type="h" for="ch" forName="dot11" refType="userD"/>
                  <dgm:constr type="ctrX" for="ch" forName="dotArrow1" refType="w" fact="0.2442"/>
                  <dgm:constr type="ctrY" for="ch" forName="dotArrow1" refType="h" fact="-0.0099"/>
                  <dgm:constr type="w" for="ch" forName="dotArrow1" refType="userD"/>
                  <dgm:constr type="h" for="ch" forName="dotArrow1" refType="userD"/>
                  <dgm:constr type="ctrX" for="ch" forName="dotArrow2" refType="w" fact="0.2275"/>
                  <dgm:constr type="ctrY" for="ch" forName="dotArrow2" refType="h" fact="-0.0239"/>
                  <dgm:constr type="w" for="ch" forName="dotArrow2" refType="userD"/>
                  <dgm:constr type="h" for="ch" forName="dotArrow2" refType="userD"/>
                  <dgm:constr type="ctrX" for="ch" forName="dotArrow3" refType="w" fact="0.2108"/>
                  <dgm:constr type="ctrY" for="ch" forName="dotArrow3" refType="h" fact="-0.0378"/>
                  <dgm:constr type="w" for="ch" forName="dotArrow3" refType="userD"/>
                  <dgm:constr type="h" for="ch" forName="dotArrow3" refType="userD"/>
                  <dgm:constr type="ctrX" for="ch" forName="dotArrow4" refType="w" fact="0.1942"/>
                  <dgm:constr type="ctrY" for="ch" forName="dotArrow4" refType="h" fact="-0.0239"/>
                  <dgm:constr type="w" for="ch" forName="dotArrow4" refType="userD"/>
                  <dgm:constr type="h" for="ch" forName="dotArrow4" refType="userD"/>
                  <dgm:constr type="ctrX" for="ch" forName="dotArrow5" refType="w" fact="0.1775"/>
                  <dgm:constr type="ctrY" for="ch" forName="dotArrow5" refType="h" fact="-0.0099"/>
                  <dgm:constr type="w" for="ch" forName="dotArrow5" refType="userD"/>
                  <dgm:constr type="h" for="ch" forName="dotArrow5" refType="userD"/>
                  <dgm:constr type="ctrX" for="ch" forName="dotArrow6" refType="w" fact="0.2108"/>
                  <dgm:constr type="ctrY" for="ch" forName="dotArrow6" refType="h" fact="-0.0084"/>
                  <dgm:constr type="w" for="ch" forName="dotArrow6" refType="userD"/>
                  <dgm:constr type="h" for="ch" forName="dotArrow6" refType="userD"/>
                  <dgm:constr type="ctrX" for="ch" forName="dotArrow7" refType="w" fact="0.2108"/>
                  <dgm:constr type="ctrY" for="ch" forName="dotArrow7" refType="h" fact="0.0211"/>
                  <dgm:constr type="w" for="ch" forName="dotArrow7" refType="userD"/>
                  <dgm:constr type="h" for="ch" forName="dotArrow7" refType="userD"/>
                  <dgm:constr type="r" for="ch" forName="parTx1" refType="w" fact="0.7085"/>
                  <dgm:constr type="t" for="ch" forName="parTx1" refType="h" fact="0.8845"/>
                  <dgm:constr type="w" for="ch" forName="parTx1" refType="w" fact="0.2396"/>
                  <dgm:constr type="h" for="ch" forName="parTx1" refType="h" fact="0.0704"/>
                  <dgm:constr type="ctrX" for="ch" forName="picture1" refType="w" fact="0.7194"/>
                  <dgm:constr type="ctrY" for="ch" forName="picture1" refType="h" fact="0.8769"/>
                  <dgm:constr type="w" for="ch" forName="picture1" refType="w" fact="0.1111"/>
                  <dgm:constr type="h" for="ch" forName="picture1" refType="h" fact="0.1218"/>
                  <dgm:constr type="r" for="ch" forName="parTx2" refType="w" fact="0.4828"/>
                  <dgm:constr type="t" for="ch" forName="parTx2" refType="h" fact="0.7946"/>
                  <dgm:constr type="w" for="ch" forName="parTx2" refType="w" fact="0.2396"/>
                  <dgm:constr type="h" for="ch" forName="parTx2" refType="h" fact="0.0704"/>
                  <dgm:constr type="ctrX" for="ch" forName="picture2" refType="w" fact="0.4937"/>
                  <dgm:constr type="ctrY" for="ch" forName="picture2" refType="h" fact="0.787"/>
                  <dgm:constr type="w" for="ch" forName="picture2" refType="w" fact="0.1111"/>
                  <dgm:constr type="h" for="ch" forName="picture2" refType="h" fact="0.1218"/>
                  <dgm:constr type="r" for="ch" forName="parTx3" refType="w" fact="0.3715"/>
                  <dgm:constr type="t" for="ch" forName="parTx3" refType="h" fact="0.672"/>
                  <dgm:constr type="w" for="ch" forName="parTx3" refType="w" fact="0.2396"/>
                  <dgm:constr type="h" for="ch" forName="parTx3" refType="h" fact="0.0704"/>
                  <dgm:constr type="ctrX" for="ch" forName="picture3" refType="w" fact="0.3824"/>
                  <dgm:constr type="ctrY" for="ch" forName="picture3" refType="h" fact="0.6644"/>
                  <dgm:constr type="w" for="ch" forName="picture3" refType="w" fact="0.1111"/>
                  <dgm:constr type="h" for="ch" forName="picture3" refType="h" fact="0.1218"/>
                  <dgm:constr type="r" for="ch" forName="parTx4" refType="w" fact="0.3006"/>
                  <dgm:constr type="t" for="ch" forName="parTx4" refType="h" fact="0.5369"/>
                  <dgm:constr type="w" for="ch" forName="parTx4" refType="w" fact="0.2396"/>
                  <dgm:constr type="h" for="ch" forName="parTx4" refType="h" fact="0.0704"/>
                  <dgm:constr type="ctrX" for="ch" forName="picture4" refType="w" fact="0.3115"/>
                  <dgm:constr type="ctrY" for="ch" forName="picture4" refType="h" fact="0.5294"/>
                  <dgm:constr type="w" for="ch" forName="picture4" refType="w" fact="0.1111"/>
                  <dgm:constr type="h" for="ch" forName="picture4" refType="h" fact="0.1218"/>
                  <dgm:constr type="r" for="ch" forName="parTx5" refType="w" fact="0.25"/>
                  <dgm:constr type="t" for="ch" forName="parTx5" refType="h" fact="0.394"/>
                  <dgm:constr type="w" for="ch" forName="parTx5" refType="w" fact="0.2396"/>
                  <dgm:constr type="h" for="ch" forName="parTx5" refType="h" fact="0.0704"/>
                  <dgm:constr type="ctrX" for="ch" forName="picture5" refType="w" fact="0.2609"/>
                  <dgm:constr type="ctrY" for="ch" forName="picture5" refType="h" fact="0.3864"/>
                  <dgm:constr type="w" for="ch" forName="picture5" refType="w" fact="0.1111"/>
                  <dgm:constr type="h" for="ch" forName="picture5" refType="h" fact="0.1218"/>
                  <dgm:constr type="r" for="ch" forName="parTx6" refType="w" fact="0.2212"/>
                  <dgm:constr type="t" for="ch" forName="parTx6" refType="h" fact="0.252"/>
                  <dgm:constr type="w" for="ch" forName="parTx6" refType="w" fact="0.2396"/>
                  <dgm:constr type="h" for="ch" forName="parTx6" refType="h" fact="0.0704"/>
                  <dgm:constr type="ctrX" for="ch" forName="picture6" refType="w" fact="0.2321"/>
                  <dgm:constr type="ctrY" for="ch" forName="picture6" refType="h" fact="0.2444"/>
                  <dgm:constr type="w" for="ch" forName="picture6" refType="w" fact="0.1111"/>
                  <dgm:constr type="h" for="ch" forName="picture6" refType="h" fact="0.1218"/>
                  <dgm:constr type="r" for="ch" forName="parTx7" refType="w" fact="0.2055"/>
                  <dgm:constr type="t" for="ch" forName="parTx7" refType="h" fact="0.1151"/>
                  <dgm:constr type="w" for="ch" forName="parTx7" refType="w" fact="0.2396"/>
                  <dgm:constr type="h" for="ch" forName="parTx7" refType="h" fact="0.0704"/>
                  <dgm:constr type="ctrX" for="ch" forName="picture7" refType="w" fact="0.2164"/>
                  <dgm:constr type="ctrY" for="ch" forName="picture7" refType="h" fact="0.1075"/>
                  <dgm:constr type="w" for="ch" forName="picture7" refType="w" fact="0.1111"/>
                  <dgm:constr type="h" for="ch" forName="picture7" refType="h" fact="0.1218"/>
                </dgm:constrLst>
              </dgm:else>
            </dgm:choose>
          </dgm:else>
        </dgm:choose>
      </dgm:else>
    </dgm:choose>
    <dgm:forEach name="wrapper" axis="self" ptType="parTrans">
      <dgm:forEach name="wrapper2" axis="self" ptType="sibTrans" st="2">
        <dgm:forEach name="imageRepeat" axis="self">
          <dgm:layoutNode name="imageRepeatNode" styleLbl="fgImgPlace1">
            <dgm:alg type="sp"/>
            <dgm:shape xmlns:r="http://schemas.openxmlformats.org/officeDocument/2006/relationships" type="ellipse" r:blip="" blipPhldr="1">
              <dgm:adjLst/>
            </dgm:shape>
            <dgm:presOf axis="self"/>
          </dgm:layoutNode>
        </dgm:forEach>
      </dgm:forEach>
    </dgm:forEach>
    <dgm:choose name="Name72">
      <dgm:if name="Name73" axis="ch" ptType="node" func="cnt" op="gte" val="2">
        <dgm:layoutNode name="dot1" styleLbl="alignNode1">
          <dgm:alg type="sp"/>
          <dgm:shape xmlns:r="http://schemas.openxmlformats.org/officeDocument/2006/relationships" type="ellipse" r:blip="">
            <dgm:adjLst/>
          </dgm:shape>
          <dgm:presOf/>
        </dgm:layoutNode>
        <dgm:layoutNode name="dot2" styleLbl="alignNode1">
          <dgm:alg type="sp"/>
          <dgm:shape xmlns:r="http://schemas.openxmlformats.org/officeDocument/2006/relationships" type="ellipse" r:blip="">
            <dgm:adjLst/>
          </dgm:shape>
          <dgm:presOf/>
        </dgm:layoutNode>
        <dgm:layoutNode name="dot3" styleLbl="alignNode1">
          <dgm:alg type="sp"/>
          <dgm:shape xmlns:r="http://schemas.openxmlformats.org/officeDocument/2006/relationships" type="ellipse" r:blip="">
            <dgm:adjLst/>
          </dgm:shape>
          <dgm:presOf/>
        </dgm:layoutNode>
      </dgm:if>
      <dgm:else name="Name74"/>
    </dgm:choose>
    <dgm:choose name="Name75">
      <dgm:if name="Name76" axis="ch" ptType="node" func="cnt" op="gte" val="3">
        <dgm:layoutNode name="dot4" styleLbl="alignNode1">
          <dgm:alg type="sp"/>
          <dgm:shape xmlns:r="http://schemas.openxmlformats.org/officeDocument/2006/relationships" type="ellipse" r:blip="">
            <dgm:adjLst/>
          </dgm:shape>
          <dgm:presOf/>
        </dgm:layoutNode>
        <dgm:layoutNode name="dot5" styleLbl="alignNode1">
          <dgm:alg type="sp"/>
          <dgm:shape xmlns:r="http://schemas.openxmlformats.org/officeDocument/2006/relationships" type="ellipse" r:blip="">
            <dgm:adjLst/>
          </dgm:shape>
          <dgm:presOf/>
        </dgm:layoutNode>
      </dgm:if>
      <dgm:else name="Name77"/>
    </dgm:choose>
    <dgm:choose name="Name78">
      <dgm:if name="Name79" axis="ch" ptType="node" func="cnt" op="gte" val="4">
        <dgm:layoutNode name="dot6" styleLbl="alignNode1">
          <dgm:alg type="sp"/>
          <dgm:shape xmlns:r="http://schemas.openxmlformats.org/officeDocument/2006/relationships" type="ellipse" r:blip="">
            <dgm:adjLst/>
          </dgm:shape>
          <dgm:presOf/>
        </dgm:layoutNode>
      </dgm:if>
      <dgm:else name="Name80"/>
    </dgm:choose>
    <dgm:choose name="Name81">
      <dgm:if name="Name82" axis="ch" ptType="node" func="cnt" op="gte" val="5">
        <dgm:layoutNode name="dot7" styleLbl="alignNode1">
          <dgm:alg type="sp"/>
          <dgm:shape xmlns:r="http://schemas.openxmlformats.org/officeDocument/2006/relationships" type="ellipse" r:blip="">
            <dgm:adjLst/>
          </dgm:shape>
          <dgm:presOf/>
        </dgm:layoutNode>
        <dgm:layoutNode name="dot8" styleLbl="alignNode1">
          <dgm:alg type="sp"/>
          <dgm:shape xmlns:r="http://schemas.openxmlformats.org/officeDocument/2006/relationships" type="ellipse" r:blip="">
            <dgm:adjLst/>
          </dgm:shape>
          <dgm:presOf/>
        </dgm:layoutNode>
      </dgm:if>
      <dgm:else name="Name83"/>
    </dgm:choose>
    <dgm:choose name="Name84">
      <dgm:if name="Name85" axis="ch" ptType="node" func="cnt" op="gte" val="6">
        <dgm:layoutNode name="dot9" styleLbl="alignNode1">
          <dgm:alg type="sp"/>
          <dgm:shape xmlns:r="http://schemas.openxmlformats.org/officeDocument/2006/relationships" type="ellipse" r:blip="">
            <dgm:adjLst/>
          </dgm:shape>
          <dgm:presOf/>
        </dgm:layoutNode>
        <dgm:layoutNode name="dot10" styleLbl="alignNode1">
          <dgm:alg type="sp"/>
          <dgm:shape xmlns:r="http://schemas.openxmlformats.org/officeDocument/2006/relationships" type="ellipse" r:blip="">
            <dgm:adjLst/>
          </dgm:shape>
          <dgm:presOf/>
        </dgm:layoutNode>
      </dgm:if>
      <dgm:else name="Name86"/>
    </dgm:choose>
    <dgm:choose name="Name87">
      <dgm:if name="Name88" axis="ch" ptType="node" func="cnt" op="gte" val="7">
        <dgm:layoutNode name="dot11" styleLbl="alignNode1">
          <dgm:alg type="sp"/>
          <dgm:shape xmlns:r="http://schemas.openxmlformats.org/officeDocument/2006/relationships" type="ellipse" r:blip="">
            <dgm:adjLst/>
          </dgm:shape>
          <dgm:presOf/>
        </dgm:layoutNode>
      </dgm:if>
      <dgm:else name="Name89"/>
    </dgm:choose>
    <dgm:choose name="Name90">
      <dgm:if name="Name91" axis="ch" ptType="node" func="cnt" op="gte" val="2">
        <dgm:layoutNode name="dotArrow1" styleLbl="alignNode1">
          <dgm:alg type="sp"/>
          <dgm:shape xmlns:r="http://schemas.openxmlformats.org/officeDocument/2006/relationships" type="ellipse" r:blip="">
            <dgm:adjLst/>
          </dgm:shape>
          <dgm:presOf/>
        </dgm:layoutNode>
        <dgm:layoutNode name="dotArrow2" styleLbl="alignNode1">
          <dgm:alg type="sp"/>
          <dgm:shape xmlns:r="http://schemas.openxmlformats.org/officeDocument/2006/relationships" type="ellipse" r:blip="">
            <dgm:adjLst/>
          </dgm:shape>
          <dgm:presOf/>
        </dgm:layoutNode>
        <dgm:layoutNode name="dotArrow3" styleLbl="alignNode1">
          <dgm:alg type="sp"/>
          <dgm:shape xmlns:r="http://schemas.openxmlformats.org/officeDocument/2006/relationships" type="ellipse" r:blip="">
            <dgm:adjLst/>
          </dgm:shape>
          <dgm:presOf/>
        </dgm:layoutNode>
        <dgm:layoutNode name="dotArrow4" styleLbl="alignNode1">
          <dgm:alg type="sp"/>
          <dgm:shape xmlns:r="http://schemas.openxmlformats.org/officeDocument/2006/relationships" type="ellipse" r:blip="">
            <dgm:adjLst/>
          </dgm:shape>
          <dgm:presOf/>
        </dgm:layoutNode>
        <dgm:layoutNode name="dotArrow5" styleLbl="alignNode1">
          <dgm:alg type="sp"/>
          <dgm:shape xmlns:r="http://schemas.openxmlformats.org/officeDocument/2006/relationships" type="ellipse" r:blip="">
            <dgm:adjLst/>
          </dgm:shape>
          <dgm:presOf/>
        </dgm:layoutNode>
        <dgm:layoutNode name="dotArrow6" styleLbl="alignNode1">
          <dgm:alg type="sp"/>
          <dgm:shape xmlns:r="http://schemas.openxmlformats.org/officeDocument/2006/relationships" type="ellipse" r:blip="">
            <dgm:adjLst/>
          </dgm:shape>
          <dgm:presOf/>
        </dgm:layoutNode>
        <dgm:layoutNode name="dotArrow7" styleLbl="alignNode1">
          <dgm:alg type="sp"/>
          <dgm:shape xmlns:r="http://schemas.openxmlformats.org/officeDocument/2006/relationships" type="ellipse" r:blip="">
            <dgm:adjLst/>
          </dgm:shape>
          <dgm:presOf/>
        </dgm:layoutNode>
      </dgm:if>
      <dgm:else name="Name92"/>
    </dgm:choose>
    <dgm:forEach name="Name93" axis="ch" ptType="node" cnt="1">
      <dgm:layoutNode name="parTx1">
        <dgm:choose name="Name94">
          <dgm:if name="Name95" func="var" arg="dir" op="equ" val="norm">
            <dgm:alg type="tx">
              <dgm:param type="parTxLTRAlign" val="l"/>
              <dgm:param type="parTxRTLAlign" val="r"/>
            </dgm:alg>
          </dgm:if>
          <dgm:else name="Name96">
            <dgm:alg type="tx">
              <dgm:param type="parTxLTRAlign" val="r"/>
              <dgm:param type="parTxRTLAlign" val="l"/>
            </dgm:alg>
          </dgm:else>
        </dgm:choose>
        <dgm:shape xmlns:r="http://schemas.openxmlformats.org/officeDocument/2006/relationships" type="roundRect" r:blip="">
          <dgm:adjLst/>
        </dgm:shape>
        <dgm:presOf axis="self" ptType="node"/>
        <dgm:choose name="Name97">
          <dgm:if name="Name98" func="var" arg="dir" op="equ" val="norm">
            <dgm:constrLst>
              <dgm:constr type="lMarg" refType="w" fact="0.6"/>
              <dgm:constr type="rMarg" refType="primFontSz" fact="0.3"/>
              <dgm:constr type="tMarg" refType="primFontSz" fact="0.3"/>
              <dgm:constr type="bMarg" refType="primFontSz" fact="0.3"/>
            </dgm:constrLst>
          </dgm:if>
          <dgm:else name="Name99">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00">
        <dgm:if name="Name101" axis="ch" ptType="node" func="cnt" op="gte" val="1">
          <dgm:layoutNode name="desTx1" styleLbl="revTx">
            <dgm:varLst>
              <dgm:bulletEnabled val="1"/>
            </dgm:varLst>
            <dgm:choose name="Name102">
              <dgm:if name="Name103" func="var" arg="dir" op="equ" val="norm">
                <dgm:choose name="Name104">
                  <dgm:if name="Name105" axis="ch" ptType="node" func="cnt" op="gte" val="2">
                    <dgm:alg type="tx">
                      <dgm:param type="parTxLTRAlign" val="l"/>
                      <dgm:param type="parTxRTLAlign" val="l"/>
                      <dgm:param type="stBulletLvl" val="1"/>
                    </dgm:alg>
                  </dgm:if>
                  <dgm:else name="Name106">
                    <dgm:alg type="tx">
                      <dgm:param type="parTxLTRAlign" val="l"/>
                      <dgm:param type="parTxRTLAlign" val="l"/>
                    </dgm:alg>
                  </dgm:else>
                </dgm:choose>
              </dgm:if>
              <dgm:else name="Name107">
                <dgm:choose name="Name108">
                  <dgm:if name="Name109" axis="ch" ptType="node" func="cnt" op="gte" val="2">
                    <dgm:alg type="tx">
                      <dgm:param type="parTxLTRAlign" val="r"/>
                      <dgm:param type="parTxRTLAlign" val="r"/>
                      <dgm:param type="shpTxLTRAlignCh" val="r"/>
                      <dgm:param type="shpTxRTLAlignCh" val="r"/>
                      <dgm:param type="stBulletLvl" val="1"/>
                    </dgm:alg>
                  </dgm:if>
                  <dgm:else name="Name110">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11"/>
      </dgm:choose>
    </dgm:forEach>
    <dgm:forEach name="Name112" axis="ch" ptType="sibTrans" hideLastTrans="0" cnt="1">
      <dgm:layoutNode name="picture1">
        <dgm:alg type="sp"/>
        <dgm:shape xmlns:r="http://schemas.openxmlformats.org/officeDocument/2006/relationships" r:blip="">
          <dgm:adjLst/>
        </dgm:shape>
        <dgm:presOf/>
        <dgm:constrLst/>
        <dgm:forEach name="Name113" ref="imageRepeat"/>
      </dgm:layoutNode>
    </dgm:forEach>
    <dgm:forEach name="Name114" axis="ch" ptType="node" st="2" cnt="1">
      <dgm:layoutNode name="parTx2">
        <dgm:choose name="Name115">
          <dgm:if name="Name116" func="var" arg="dir" op="equ" val="norm">
            <dgm:alg type="tx">
              <dgm:param type="parTxLTRAlign" val="l"/>
              <dgm:param type="parTxRTLAlign" val="r"/>
            </dgm:alg>
          </dgm:if>
          <dgm:else name="Name117">
            <dgm:alg type="tx">
              <dgm:param type="parTxLTRAlign" val="r"/>
              <dgm:param type="parTxRTLAlign" val="l"/>
            </dgm:alg>
          </dgm:else>
        </dgm:choose>
        <dgm:shape xmlns:r="http://schemas.openxmlformats.org/officeDocument/2006/relationships" type="roundRect" r:blip="">
          <dgm:adjLst/>
        </dgm:shape>
        <dgm:presOf axis="self" ptType="node"/>
        <dgm:choose name="Name118">
          <dgm:if name="Name119" func="var" arg="dir" op="equ" val="norm">
            <dgm:constrLst>
              <dgm:constr type="lMarg" refType="w" fact="0.6"/>
              <dgm:constr type="rMarg" refType="primFontSz" fact="0.3"/>
              <dgm:constr type="tMarg" refType="primFontSz" fact="0.3"/>
              <dgm:constr type="bMarg" refType="primFontSz" fact="0.3"/>
            </dgm:constrLst>
          </dgm:if>
          <dgm:else name="Name120">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21">
        <dgm:if name="Name122" axis="ch" ptType="node" func="cnt" op="gte" val="1">
          <dgm:layoutNode name="desTx2" styleLbl="revTx">
            <dgm:varLst>
              <dgm:bulletEnabled val="1"/>
            </dgm:varLst>
            <dgm:choose name="Name123">
              <dgm:if name="Name124" func="var" arg="dir" op="equ" val="norm">
                <dgm:choose name="Name125">
                  <dgm:if name="Name126" axis="ch" ptType="node" func="cnt" op="gte" val="2">
                    <dgm:alg type="tx">
                      <dgm:param type="parTxLTRAlign" val="l"/>
                      <dgm:param type="parTxRTLAlign" val="l"/>
                      <dgm:param type="stBulletLvl" val="1"/>
                    </dgm:alg>
                  </dgm:if>
                  <dgm:else name="Name127">
                    <dgm:alg type="tx">
                      <dgm:param type="parTxLTRAlign" val="l"/>
                      <dgm:param type="parTxRTLAlign" val="l"/>
                    </dgm:alg>
                  </dgm:else>
                </dgm:choose>
              </dgm:if>
              <dgm:else name="Name128">
                <dgm:choose name="Name129">
                  <dgm:if name="Name130" axis="ch" ptType="node" func="cnt" op="gte" val="2">
                    <dgm:alg type="tx">
                      <dgm:param type="parTxLTRAlign" val="r"/>
                      <dgm:param type="parTxRTLAlign" val="r"/>
                      <dgm:param type="shpTxLTRAlignCh" val="r"/>
                      <dgm:param type="shpTxRTLAlignCh" val="r"/>
                      <dgm:param type="stBulletLvl" val="1"/>
                    </dgm:alg>
                  </dgm:if>
                  <dgm:else name="Name131">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32"/>
      </dgm:choose>
    </dgm:forEach>
    <dgm:forEach name="Name133" axis="ch" ptType="sibTrans" hideLastTrans="0" st="2" cnt="1">
      <dgm:layoutNode name="picture2">
        <dgm:alg type="sp"/>
        <dgm:shape xmlns:r="http://schemas.openxmlformats.org/officeDocument/2006/relationships" r:blip="">
          <dgm:adjLst/>
        </dgm:shape>
        <dgm:presOf/>
        <dgm:constrLst/>
        <dgm:forEach name="Name134" ref="imageRepeat"/>
      </dgm:layoutNode>
    </dgm:forEach>
    <dgm:forEach name="Name135" axis="ch" ptType="node" st="3" cnt="1">
      <dgm:layoutNode name="parTx3">
        <dgm:choose name="Name136">
          <dgm:if name="Name137" func="var" arg="dir" op="equ" val="norm">
            <dgm:alg type="tx">
              <dgm:param type="parTxLTRAlign" val="l"/>
              <dgm:param type="parTxRTLAlign" val="r"/>
            </dgm:alg>
          </dgm:if>
          <dgm:else name="Name138">
            <dgm:alg type="tx">
              <dgm:param type="parTxLTRAlign" val="r"/>
              <dgm:param type="parTxRTLAlign" val="l"/>
            </dgm:alg>
          </dgm:else>
        </dgm:choose>
        <dgm:shape xmlns:r="http://schemas.openxmlformats.org/officeDocument/2006/relationships" type="roundRect" r:blip="">
          <dgm:adjLst/>
        </dgm:shape>
        <dgm:presOf axis="self" ptType="node"/>
        <dgm:choose name="Name139">
          <dgm:if name="Name140" func="var" arg="dir" op="equ" val="norm">
            <dgm:constrLst>
              <dgm:constr type="lMarg" refType="w" fact="0.6"/>
              <dgm:constr type="rMarg" refType="primFontSz" fact="0.3"/>
              <dgm:constr type="tMarg" refType="primFontSz" fact="0.3"/>
              <dgm:constr type="bMarg" refType="primFontSz" fact="0.3"/>
            </dgm:constrLst>
          </dgm:if>
          <dgm:else name="Name141">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42">
        <dgm:if name="Name143" axis="ch" ptType="node" func="cnt" op="gte" val="1">
          <dgm:layoutNode name="desTx3" styleLbl="revTx">
            <dgm:varLst>
              <dgm:bulletEnabled val="1"/>
            </dgm:varLst>
            <dgm:choose name="Name144">
              <dgm:if name="Name145" func="var" arg="dir" op="equ" val="norm">
                <dgm:choose name="Name146">
                  <dgm:if name="Name147" axis="ch" ptType="node" func="cnt" op="gte" val="2">
                    <dgm:alg type="tx">
                      <dgm:param type="parTxLTRAlign" val="l"/>
                      <dgm:param type="parTxRTLAlign" val="l"/>
                      <dgm:param type="stBulletLvl" val="1"/>
                    </dgm:alg>
                  </dgm:if>
                  <dgm:else name="Name148">
                    <dgm:alg type="tx">
                      <dgm:param type="parTxLTRAlign" val="l"/>
                      <dgm:param type="parTxRTLAlign" val="l"/>
                    </dgm:alg>
                  </dgm:else>
                </dgm:choose>
              </dgm:if>
              <dgm:else name="Name149">
                <dgm:choose name="Name150">
                  <dgm:if name="Name151" axis="ch" ptType="node" func="cnt" op="gte" val="2">
                    <dgm:alg type="tx">
                      <dgm:param type="parTxLTRAlign" val="r"/>
                      <dgm:param type="parTxRTLAlign" val="r"/>
                      <dgm:param type="shpTxLTRAlignCh" val="r"/>
                      <dgm:param type="shpTxRTLAlignCh" val="r"/>
                      <dgm:param type="stBulletLvl" val="1"/>
                    </dgm:alg>
                  </dgm:if>
                  <dgm:else name="Name152">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53"/>
      </dgm:choose>
    </dgm:forEach>
    <dgm:forEach name="Name154" axis="ch" ptType="sibTrans" hideLastTrans="0" st="3" cnt="1">
      <dgm:layoutNode name="picture3">
        <dgm:alg type="sp"/>
        <dgm:shape xmlns:r="http://schemas.openxmlformats.org/officeDocument/2006/relationships" r:blip="">
          <dgm:adjLst/>
        </dgm:shape>
        <dgm:presOf/>
        <dgm:constrLst/>
        <dgm:forEach name="Name155" ref="imageRepeat"/>
      </dgm:layoutNode>
    </dgm:forEach>
    <dgm:forEach name="Name156" axis="ch" ptType="node" st="4" cnt="1">
      <dgm:layoutNode name="parTx4">
        <dgm:choose name="Name157">
          <dgm:if name="Name158" func="var" arg="dir" op="equ" val="norm">
            <dgm:alg type="tx">
              <dgm:param type="parTxLTRAlign" val="l"/>
              <dgm:param type="parTxRTLAlign" val="r"/>
            </dgm:alg>
          </dgm:if>
          <dgm:else name="Name159">
            <dgm:alg type="tx">
              <dgm:param type="parTxLTRAlign" val="r"/>
              <dgm:param type="parTxRTLAlign" val="l"/>
            </dgm:alg>
          </dgm:else>
        </dgm:choose>
        <dgm:shape xmlns:r="http://schemas.openxmlformats.org/officeDocument/2006/relationships" type="roundRect" r:blip="">
          <dgm:adjLst/>
        </dgm:shape>
        <dgm:presOf axis="self" ptType="node"/>
        <dgm:choose name="Name160">
          <dgm:if name="Name161" func="var" arg="dir" op="equ" val="norm">
            <dgm:constrLst>
              <dgm:constr type="lMarg" refType="w" fact="0.6"/>
              <dgm:constr type="rMarg" refType="primFontSz" fact="0.3"/>
              <dgm:constr type="tMarg" refType="primFontSz" fact="0.3"/>
              <dgm:constr type="bMarg" refType="primFontSz" fact="0.3"/>
            </dgm:constrLst>
          </dgm:if>
          <dgm:else name="Name162">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63">
        <dgm:if name="Name164" axis="ch" ptType="node" func="cnt" op="gte" val="1">
          <dgm:layoutNode name="desTx4" styleLbl="revTx">
            <dgm:varLst>
              <dgm:bulletEnabled val="1"/>
            </dgm:varLst>
            <dgm:choose name="Name165">
              <dgm:if name="Name166" func="var" arg="dir" op="equ" val="norm">
                <dgm:choose name="Name167">
                  <dgm:if name="Name168" axis="ch" ptType="node" func="cnt" op="gte" val="2">
                    <dgm:alg type="tx">
                      <dgm:param type="parTxLTRAlign" val="l"/>
                      <dgm:param type="parTxRTLAlign" val="l"/>
                      <dgm:param type="stBulletLvl" val="1"/>
                    </dgm:alg>
                  </dgm:if>
                  <dgm:else name="Name169">
                    <dgm:alg type="tx">
                      <dgm:param type="parTxLTRAlign" val="l"/>
                      <dgm:param type="parTxRTLAlign" val="l"/>
                    </dgm:alg>
                  </dgm:else>
                </dgm:choose>
              </dgm:if>
              <dgm:else name="Name170">
                <dgm:choose name="Name171">
                  <dgm:if name="Name172" axis="ch" ptType="node" func="cnt" op="gte" val="2">
                    <dgm:alg type="tx">
                      <dgm:param type="parTxLTRAlign" val="r"/>
                      <dgm:param type="parTxRTLAlign" val="r"/>
                      <dgm:param type="shpTxLTRAlignCh" val="r"/>
                      <dgm:param type="shpTxRTLAlignCh" val="r"/>
                      <dgm:param type="stBulletLvl" val="1"/>
                    </dgm:alg>
                  </dgm:if>
                  <dgm:else name="Name173">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74"/>
      </dgm:choose>
    </dgm:forEach>
    <dgm:forEach name="Name175" axis="ch" ptType="sibTrans" hideLastTrans="0" st="4" cnt="1">
      <dgm:layoutNode name="picture4">
        <dgm:alg type="sp"/>
        <dgm:shape xmlns:r="http://schemas.openxmlformats.org/officeDocument/2006/relationships" r:blip="">
          <dgm:adjLst/>
        </dgm:shape>
        <dgm:presOf/>
        <dgm:constrLst/>
        <dgm:forEach name="Name176" ref="imageRepeat"/>
      </dgm:layoutNode>
    </dgm:forEach>
    <dgm:forEach name="Name177" axis="ch" ptType="node" st="5" cnt="1">
      <dgm:layoutNode name="parTx5">
        <dgm:choose name="Name178">
          <dgm:if name="Name179" func="var" arg="dir" op="equ" val="norm">
            <dgm:alg type="tx">
              <dgm:param type="parTxLTRAlign" val="l"/>
              <dgm:param type="parTxRTLAlign" val="r"/>
            </dgm:alg>
          </dgm:if>
          <dgm:else name="Name180">
            <dgm:alg type="tx">
              <dgm:param type="parTxLTRAlign" val="r"/>
              <dgm:param type="parTxRTLAlign" val="l"/>
            </dgm:alg>
          </dgm:else>
        </dgm:choose>
        <dgm:shape xmlns:r="http://schemas.openxmlformats.org/officeDocument/2006/relationships" type="roundRect" r:blip="">
          <dgm:adjLst/>
        </dgm:shape>
        <dgm:presOf axis="self" ptType="node"/>
        <dgm:choose name="Name181">
          <dgm:if name="Name182" func="var" arg="dir" op="equ" val="norm">
            <dgm:constrLst>
              <dgm:constr type="lMarg" refType="w" fact="0.6"/>
              <dgm:constr type="rMarg" refType="primFontSz" fact="0.3"/>
              <dgm:constr type="tMarg" refType="primFontSz" fact="0.3"/>
              <dgm:constr type="bMarg" refType="primFontSz" fact="0.3"/>
            </dgm:constrLst>
          </dgm:if>
          <dgm:else name="Name183">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84">
        <dgm:if name="Name185" axis="ch" ptType="node" func="cnt" op="gte" val="1">
          <dgm:layoutNode name="desTx5" styleLbl="revTx">
            <dgm:varLst>
              <dgm:bulletEnabled val="1"/>
            </dgm:varLst>
            <dgm:choose name="Name186">
              <dgm:if name="Name187" func="var" arg="dir" op="equ" val="norm">
                <dgm:choose name="Name188">
                  <dgm:if name="Name189" axis="ch" ptType="node" func="cnt" op="gte" val="2">
                    <dgm:alg type="tx">
                      <dgm:param type="parTxLTRAlign" val="l"/>
                      <dgm:param type="parTxRTLAlign" val="l"/>
                      <dgm:param type="stBulletLvl" val="1"/>
                    </dgm:alg>
                  </dgm:if>
                  <dgm:else name="Name190">
                    <dgm:alg type="tx">
                      <dgm:param type="parTxLTRAlign" val="l"/>
                      <dgm:param type="parTxRTLAlign" val="l"/>
                    </dgm:alg>
                  </dgm:else>
                </dgm:choose>
              </dgm:if>
              <dgm:else name="Name191">
                <dgm:choose name="Name192">
                  <dgm:if name="Name193" axis="ch" ptType="node" func="cnt" op="gte" val="2">
                    <dgm:alg type="tx">
                      <dgm:param type="parTxLTRAlign" val="r"/>
                      <dgm:param type="parTxRTLAlign" val="r"/>
                      <dgm:param type="shpTxLTRAlignCh" val="r"/>
                      <dgm:param type="shpTxRTLAlignCh" val="r"/>
                      <dgm:param type="stBulletLvl" val="1"/>
                    </dgm:alg>
                  </dgm:if>
                  <dgm:else name="Name194">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95"/>
      </dgm:choose>
    </dgm:forEach>
    <dgm:forEach name="Name196" axis="ch" ptType="sibTrans" hideLastTrans="0" st="5" cnt="1">
      <dgm:layoutNode name="picture5">
        <dgm:alg type="sp"/>
        <dgm:shape xmlns:r="http://schemas.openxmlformats.org/officeDocument/2006/relationships" r:blip="">
          <dgm:adjLst/>
        </dgm:shape>
        <dgm:presOf/>
        <dgm:constrLst/>
        <dgm:forEach name="Name197" ref="imageRepeat"/>
      </dgm:layoutNode>
    </dgm:forEach>
    <dgm:forEach name="Name198" axis="ch" ptType="node" st="6" cnt="1">
      <dgm:layoutNode name="parTx6">
        <dgm:choose name="Name199">
          <dgm:if name="Name200" func="var" arg="dir" op="equ" val="norm">
            <dgm:alg type="tx">
              <dgm:param type="parTxLTRAlign" val="l"/>
              <dgm:param type="parTxRTLAlign" val="r"/>
            </dgm:alg>
          </dgm:if>
          <dgm:else name="Name201">
            <dgm:alg type="tx">
              <dgm:param type="parTxLTRAlign" val="r"/>
              <dgm:param type="parTxRTLAlign" val="l"/>
            </dgm:alg>
          </dgm:else>
        </dgm:choose>
        <dgm:shape xmlns:r="http://schemas.openxmlformats.org/officeDocument/2006/relationships" type="roundRect" r:blip="">
          <dgm:adjLst/>
        </dgm:shape>
        <dgm:presOf axis="self" ptType="node"/>
        <dgm:choose name="Name202">
          <dgm:if name="Name203" func="var" arg="dir" op="equ" val="norm">
            <dgm:constrLst>
              <dgm:constr type="lMarg" refType="w" fact="0.6"/>
              <dgm:constr type="rMarg" refType="primFontSz" fact="0.3"/>
              <dgm:constr type="tMarg" refType="primFontSz" fact="0.3"/>
              <dgm:constr type="bMarg" refType="primFontSz" fact="0.3"/>
            </dgm:constrLst>
          </dgm:if>
          <dgm:else name="Name204">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205">
        <dgm:if name="Name206" axis="ch" ptType="node" func="cnt" op="gte" val="1">
          <dgm:layoutNode name="desTx6" styleLbl="revTx">
            <dgm:varLst>
              <dgm:bulletEnabled val="1"/>
            </dgm:varLst>
            <dgm:choose name="Name207">
              <dgm:if name="Name208" func="var" arg="dir" op="equ" val="norm">
                <dgm:choose name="Name209">
                  <dgm:if name="Name210" axis="ch" ptType="node" func="cnt" op="gte" val="2">
                    <dgm:alg type="tx">
                      <dgm:param type="parTxLTRAlign" val="l"/>
                      <dgm:param type="parTxRTLAlign" val="l"/>
                      <dgm:param type="stBulletLvl" val="1"/>
                    </dgm:alg>
                  </dgm:if>
                  <dgm:else name="Name211">
                    <dgm:alg type="tx">
                      <dgm:param type="parTxLTRAlign" val="l"/>
                      <dgm:param type="parTxRTLAlign" val="l"/>
                    </dgm:alg>
                  </dgm:else>
                </dgm:choose>
              </dgm:if>
              <dgm:else name="Name212">
                <dgm:choose name="Name213">
                  <dgm:if name="Name214" axis="ch" ptType="node" func="cnt" op="gte" val="2">
                    <dgm:alg type="tx">
                      <dgm:param type="parTxLTRAlign" val="r"/>
                      <dgm:param type="parTxRTLAlign" val="r"/>
                      <dgm:param type="shpTxLTRAlignCh" val="r"/>
                      <dgm:param type="shpTxRTLAlignCh" val="r"/>
                      <dgm:param type="stBulletLvl" val="1"/>
                    </dgm:alg>
                  </dgm:if>
                  <dgm:else name="Name215">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216"/>
      </dgm:choose>
    </dgm:forEach>
    <dgm:forEach name="Name217" axis="ch" ptType="sibTrans" hideLastTrans="0" st="6" cnt="1">
      <dgm:layoutNode name="picture6">
        <dgm:alg type="sp"/>
        <dgm:shape xmlns:r="http://schemas.openxmlformats.org/officeDocument/2006/relationships" r:blip="">
          <dgm:adjLst/>
        </dgm:shape>
        <dgm:presOf/>
        <dgm:constrLst/>
        <dgm:forEach name="Name218" ref="imageRepeat"/>
      </dgm:layoutNode>
    </dgm:forEach>
    <dgm:forEach name="Name219" axis="ch" ptType="node" st="7" cnt="1">
      <dgm:layoutNode name="parTx7">
        <dgm:choose name="Name220">
          <dgm:if name="Name221" func="var" arg="dir" op="equ" val="norm">
            <dgm:alg type="tx">
              <dgm:param type="parTxLTRAlign" val="l"/>
              <dgm:param type="parTxRTLAlign" val="r"/>
            </dgm:alg>
          </dgm:if>
          <dgm:else name="Name222">
            <dgm:alg type="tx">
              <dgm:param type="parTxLTRAlign" val="r"/>
              <dgm:param type="parTxRTLAlign" val="l"/>
            </dgm:alg>
          </dgm:else>
        </dgm:choose>
        <dgm:shape xmlns:r="http://schemas.openxmlformats.org/officeDocument/2006/relationships" type="roundRect" r:blip="">
          <dgm:adjLst/>
        </dgm:shape>
        <dgm:presOf axis="self" ptType="node"/>
        <dgm:choose name="Name223">
          <dgm:if name="Name224" func="var" arg="dir" op="equ" val="norm">
            <dgm:constrLst>
              <dgm:constr type="lMarg" refType="w" fact="0.6"/>
              <dgm:constr type="rMarg" refType="primFontSz" fact="0.3"/>
              <dgm:constr type="tMarg" refType="primFontSz" fact="0.3"/>
              <dgm:constr type="bMarg" refType="primFontSz" fact="0.3"/>
            </dgm:constrLst>
          </dgm:if>
          <dgm:else name="Name225">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226">
        <dgm:if name="Name227" axis="ch" ptType="node" func="cnt" op="gte" val="1">
          <dgm:layoutNode name="desTx7" styleLbl="revTx">
            <dgm:varLst>
              <dgm:bulletEnabled val="1"/>
            </dgm:varLst>
            <dgm:choose name="Name228">
              <dgm:if name="Name229" func="var" arg="dir" op="equ" val="norm">
                <dgm:choose name="Name230">
                  <dgm:if name="Name231" axis="ch" ptType="node" func="cnt" op="gte" val="2">
                    <dgm:alg type="tx">
                      <dgm:param type="parTxLTRAlign" val="l"/>
                      <dgm:param type="parTxRTLAlign" val="l"/>
                      <dgm:param type="stBulletLvl" val="1"/>
                    </dgm:alg>
                  </dgm:if>
                  <dgm:else name="Name232">
                    <dgm:alg type="tx">
                      <dgm:param type="parTxLTRAlign" val="l"/>
                      <dgm:param type="parTxRTLAlign" val="l"/>
                    </dgm:alg>
                  </dgm:else>
                </dgm:choose>
              </dgm:if>
              <dgm:else name="Name233">
                <dgm:choose name="Name234">
                  <dgm:if name="Name235" axis="ch" ptType="node" func="cnt" op="gte" val="2">
                    <dgm:alg type="tx">
                      <dgm:param type="parTxLTRAlign" val="r"/>
                      <dgm:param type="parTxRTLAlign" val="r"/>
                      <dgm:param type="shpTxLTRAlignCh" val="r"/>
                      <dgm:param type="shpTxRTLAlignCh" val="r"/>
                      <dgm:param type="stBulletLvl" val="1"/>
                    </dgm:alg>
                  </dgm:if>
                  <dgm:else name="Name236">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237"/>
      </dgm:choose>
    </dgm:forEach>
    <dgm:forEach name="Name238" axis="ch" ptType="sibTrans" hideLastTrans="0" st="7" cnt="1">
      <dgm:layoutNode name="picture7">
        <dgm:alg type="sp"/>
        <dgm:shape xmlns:r="http://schemas.openxmlformats.org/officeDocument/2006/relationships" r:blip="">
          <dgm:adjLst/>
        </dgm:shape>
        <dgm:presOf/>
        <dgm:constrLst/>
        <dgm:forEach name="Name239" ref="imageRepea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a:extLst>
              <a:ext uri="{FF2B5EF4-FFF2-40B4-BE49-F238E27FC236}">
                <a16:creationId xmlns:a16="http://schemas.microsoft.com/office/drawing/2014/main" id="{5A9E02AD-574F-46B1-91CF-758ECD92721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MX" dirty="0"/>
          </a:p>
        </p:txBody>
      </p:sp>
      <p:sp>
        <p:nvSpPr>
          <p:cNvPr id="3" name="Marcador de fecha 2">
            <a:extLst>
              <a:ext uri="{FF2B5EF4-FFF2-40B4-BE49-F238E27FC236}">
                <a16:creationId xmlns:a16="http://schemas.microsoft.com/office/drawing/2014/main" id="{0DCDBB3E-0962-4543-8203-0E0084580CE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B3DB1ADC-AEA4-4DDF-829A-398AF555E617}" type="datetime1">
              <a:rPr lang="es-MX" smtClean="0"/>
              <a:t>11/10/2024</a:t>
            </a:fld>
            <a:endParaRPr lang="es-MX" dirty="0"/>
          </a:p>
        </p:txBody>
      </p:sp>
      <p:sp>
        <p:nvSpPr>
          <p:cNvPr id="4" name="Marcador de pie de página 3">
            <a:extLst>
              <a:ext uri="{FF2B5EF4-FFF2-40B4-BE49-F238E27FC236}">
                <a16:creationId xmlns:a16="http://schemas.microsoft.com/office/drawing/2014/main" id="{DD61A4A7-FC01-4444-9707-74E93BD634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MX" dirty="0"/>
          </a:p>
        </p:txBody>
      </p:sp>
      <p:sp>
        <p:nvSpPr>
          <p:cNvPr id="5" name="Marcador de posición de número de diapositiva 4">
            <a:extLst>
              <a:ext uri="{FF2B5EF4-FFF2-40B4-BE49-F238E27FC236}">
                <a16:creationId xmlns:a16="http://schemas.microsoft.com/office/drawing/2014/main" id="{B28D65D7-8813-49CE-A8BE-42984C5CBDA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A022FEE5-93F6-4794-9247-D82E88608B7E}" type="slidenum">
              <a:rPr lang="es-MX" smtClean="0"/>
              <a:t>‹Nº›</a:t>
            </a:fld>
            <a:endParaRPr lang="es-MX" dirty="0"/>
          </a:p>
        </p:txBody>
      </p:sp>
    </p:spTree>
    <p:extLst>
      <p:ext uri="{BB962C8B-B14F-4D97-AF65-F5344CB8AC3E}">
        <p14:creationId xmlns:p14="http://schemas.microsoft.com/office/powerpoint/2010/main" val="214840010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MX" noProof="0" dirty="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366E69-33E0-472E-ABA2-C6D0B048FF3F}" type="datetime1">
              <a:rPr lang="es-MX" smtClean="0"/>
              <a:pPr/>
              <a:t>11/10/2024</a:t>
            </a:fld>
            <a:endParaRPr lang="es-MX"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MX" noProof="0" dirty="0"/>
          </a:p>
        </p:txBody>
      </p:sp>
      <p:sp>
        <p:nvSpPr>
          <p:cNvPr id="5" name="Marcador de posición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MX" noProof="0" dirty="0"/>
              <a:t>Editar estilos de texto del patrón</a:t>
            </a:r>
          </a:p>
          <a:p>
            <a:pPr lvl="1" rtl="0"/>
            <a:r>
              <a:rPr lang="es-MX" noProof="0" dirty="0"/>
              <a:t>Segundo nivel</a:t>
            </a:r>
          </a:p>
          <a:p>
            <a:pPr lvl="2" rtl="0"/>
            <a:r>
              <a:rPr lang="es-MX" noProof="0" dirty="0"/>
              <a:t>Tercer nivel</a:t>
            </a:r>
          </a:p>
          <a:p>
            <a:pPr lvl="3" rtl="0"/>
            <a:r>
              <a:rPr lang="es-MX" noProof="0" dirty="0"/>
              <a:t>Cuarto nivel</a:t>
            </a:r>
          </a:p>
          <a:p>
            <a:pPr lvl="4" rtl="0"/>
            <a:r>
              <a:rPr lang="es-MX" noProof="0" dirty="0"/>
              <a:t>Quinto nivel</a:t>
            </a:r>
          </a:p>
        </p:txBody>
      </p:sp>
      <p:sp>
        <p:nvSpPr>
          <p:cNvPr id="6" name="Marcador de posición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MX" noProof="0" dirty="0"/>
          </a:p>
        </p:txBody>
      </p:sp>
      <p:sp>
        <p:nvSpPr>
          <p:cNvPr id="7" name="Marcador de posición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53D78A92-0141-4330-8F3E-FAADFAC23844}" type="slidenum">
              <a:rPr lang="es-MX" noProof="0" smtClean="0"/>
              <a:t>‹Nº›</a:t>
            </a:fld>
            <a:endParaRPr lang="es-MX" noProof="0" dirty="0"/>
          </a:p>
        </p:txBody>
      </p:sp>
    </p:spTree>
    <p:extLst>
      <p:ext uri="{BB962C8B-B14F-4D97-AF65-F5344CB8AC3E}">
        <p14:creationId xmlns:p14="http://schemas.microsoft.com/office/powerpoint/2010/main" val="174888773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MX" dirty="0"/>
          </a:p>
        </p:txBody>
      </p:sp>
      <p:sp>
        <p:nvSpPr>
          <p:cNvPr id="4" name="Marcador de posición de número de diapositiva 3"/>
          <p:cNvSpPr>
            <a:spLocks noGrp="1"/>
          </p:cNvSpPr>
          <p:nvPr>
            <p:ph type="sldNum" sz="quarter" idx="10"/>
          </p:nvPr>
        </p:nvSpPr>
        <p:spPr/>
        <p:txBody>
          <a:bodyPr rtlCol="0"/>
          <a:lstStyle/>
          <a:p>
            <a:pPr rtl="0"/>
            <a:fld id="{53D78A92-0141-4330-8F3E-FAADFAC23844}" type="slidenum">
              <a:rPr lang="es-MX" smtClean="0"/>
              <a:t>1</a:t>
            </a:fld>
            <a:endParaRPr lang="es-MX" dirty="0"/>
          </a:p>
        </p:txBody>
      </p:sp>
    </p:spTree>
    <p:extLst>
      <p:ext uri="{BB962C8B-B14F-4D97-AF65-F5344CB8AC3E}">
        <p14:creationId xmlns:p14="http://schemas.microsoft.com/office/powerpoint/2010/main" val="12059398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MX" dirty="0"/>
          </a:p>
        </p:txBody>
      </p:sp>
      <p:sp>
        <p:nvSpPr>
          <p:cNvPr id="4" name="Marcador de posición de número de diapositiva 3"/>
          <p:cNvSpPr>
            <a:spLocks noGrp="1"/>
          </p:cNvSpPr>
          <p:nvPr>
            <p:ph type="sldNum" sz="quarter" idx="10"/>
          </p:nvPr>
        </p:nvSpPr>
        <p:spPr/>
        <p:txBody>
          <a:bodyPr rtlCol="0"/>
          <a:lstStyle/>
          <a:p>
            <a:pPr rtl="0"/>
            <a:fld id="{53D78A92-0141-4330-8F3E-FAADFAC23844}" type="slidenum">
              <a:rPr lang="es-MX" smtClean="0"/>
              <a:t>3</a:t>
            </a:fld>
            <a:endParaRPr lang="es-MX" dirty="0"/>
          </a:p>
        </p:txBody>
      </p:sp>
    </p:spTree>
    <p:extLst>
      <p:ext uri="{BB962C8B-B14F-4D97-AF65-F5344CB8AC3E}">
        <p14:creationId xmlns:p14="http://schemas.microsoft.com/office/powerpoint/2010/main" val="12486801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MX" dirty="0"/>
          </a:p>
        </p:txBody>
      </p:sp>
      <p:sp>
        <p:nvSpPr>
          <p:cNvPr id="4" name="Marcador de posición de número de diapositiva 3"/>
          <p:cNvSpPr>
            <a:spLocks noGrp="1"/>
          </p:cNvSpPr>
          <p:nvPr>
            <p:ph type="sldNum" sz="quarter" idx="10"/>
          </p:nvPr>
        </p:nvSpPr>
        <p:spPr/>
        <p:txBody>
          <a:bodyPr rtlCol="0"/>
          <a:lstStyle/>
          <a:p>
            <a:pPr rtl="0"/>
            <a:fld id="{53D78A92-0141-4330-8F3E-FAADFAC23844}" type="slidenum">
              <a:rPr lang="es-MX" smtClean="0"/>
              <a:t>7</a:t>
            </a:fld>
            <a:endParaRPr lang="es-MX" dirty="0"/>
          </a:p>
        </p:txBody>
      </p:sp>
    </p:spTree>
    <p:extLst>
      <p:ext uri="{BB962C8B-B14F-4D97-AF65-F5344CB8AC3E}">
        <p14:creationId xmlns:p14="http://schemas.microsoft.com/office/powerpoint/2010/main" val="42849393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78ABE3C1-DBE1-495D-B57B-2849774B866A}" type="datetimeFigureOut">
              <a:rPr lang="en-US" smtClean="0"/>
              <a:t>10/11/2024</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6D22F896-40B5-4ADD-8801-0D06FADFA095}" type="slidenum">
              <a:rPr lang="en-US" smtClean="0"/>
              <a:t>‹Nº›</a:t>
            </a:fld>
            <a:endParaRPr lang="en-US" dirty="0"/>
          </a:p>
        </p:txBody>
      </p:sp>
      <p:sp>
        <p:nvSpPr>
          <p:cNvPr id="8" name="Gráfico 37">
            <a:extLst>
              <a:ext uri="{FF2B5EF4-FFF2-40B4-BE49-F238E27FC236}">
                <a16:creationId xmlns:a16="http://schemas.microsoft.com/office/drawing/2014/main" id="{88ECCAB6-80B6-402A-CDDD-38A7D68079A1}"/>
              </a:ext>
            </a:extLst>
          </p:cNvPr>
          <p:cNvSpPr/>
          <p:nvPr userDrawn="1"/>
        </p:nvSpPr>
        <p:spPr>
          <a:xfrm>
            <a:off x="895717" y="3124629"/>
            <a:ext cx="2158296" cy="151200"/>
          </a:xfrm>
          <a:custGeom>
            <a:avLst/>
            <a:gdLst>
              <a:gd name="connsiteX0" fmla="*/ 2087180 w 2158295"/>
              <a:gd name="connsiteY0" fmla="*/ 153601 h 165045"/>
              <a:gd name="connsiteX1" fmla="*/ 82504 w 2158295"/>
              <a:gd name="connsiteY1" fmla="*/ 153601 h 165045"/>
              <a:gd name="connsiteX2" fmla="*/ 12677 w 2158295"/>
              <a:gd name="connsiteY2" fmla="*/ 83774 h 165045"/>
              <a:gd name="connsiteX3" fmla="*/ 12677 w 2158295"/>
              <a:gd name="connsiteY3" fmla="*/ 83774 h 165045"/>
              <a:gd name="connsiteX4" fmla="*/ 82504 w 2158295"/>
              <a:gd name="connsiteY4" fmla="*/ 12677 h 165045"/>
              <a:gd name="connsiteX5" fmla="*/ 2087180 w 2158295"/>
              <a:gd name="connsiteY5" fmla="*/ 12677 h 165045"/>
              <a:gd name="connsiteX6" fmla="*/ 2157008 w 2158295"/>
              <a:gd name="connsiteY6" fmla="*/ 82504 h 165045"/>
              <a:gd name="connsiteX7" fmla="*/ 2157008 w 2158295"/>
              <a:gd name="connsiteY7" fmla="*/ 82504 h 165045"/>
              <a:gd name="connsiteX8" fmla="*/ 2087180 w 2158295"/>
              <a:gd name="connsiteY8" fmla="*/ 153601 h 16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8295" h="165045">
                <a:moveTo>
                  <a:pt x="2087180" y="153601"/>
                </a:moveTo>
                <a:lnTo>
                  <a:pt x="82504" y="153601"/>
                </a:lnTo>
                <a:cubicBezTo>
                  <a:pt x="44417" y="153601"/>
                  <a:pt x="12677" y="121861"/>
                  <a:pt x="12677" y="83774"/>
                </a:cubicBezTo>
                <a:lnTo>
                  <a:pt x="12677" y="83774"/>
                </a:lnTo>
                <a:cubicBezTo>
                  <a:pt x="12677" y="44417"/>
                  <a:pt x="44417" y="12677"/>
                  <a:pt x="82504" y="12677"/>
                </a:cubicBezTo>
                <a:lnTo>
                  <a:pt x="2087180" y="12677"/>
                </a:lnTo>
                <a:cubicBezTo>
                  <a:pt x="2125268" y="12677"/>
                  <a:pt x="2157008" y="44417"/>
                  <a:pt x="2157008" y="82504"/>
                </a:cubicBezTo>
                <a:lnTo>
                  <a:pt x="2157008" y="82504"/>
                </a:lnTo>
                <a:cubicBezTo>
                  <a:pt x="2157008" y="121861"/>
                  <a:pt x="2126538" y="153601"/>
                  <a:pt x="2087180" y="153601"/>
                </a:cubicBezTo>
                <a:close/>
              </a:path>
            </a:pathLst>
          </a:custGeom>
          <a:gradFill>
            <a:gsLst>
              <a:gs pos="0">
                <a:schemeClr val="accent1"/>
              </a:gs>
              <a:gs pos="100000">
                <a:schemeClr val="accent3"/>
              </a:gs>
            </a:gsLst>
            <a:lin ang="0" scaled="1"/>
          </a:gradFill>
          <a:ln w="12681" cap="flat">
            <a:noFill/>
            <a:prstDash val="solid"/>
            <a:miter/>
          </a:ln>
        </p:spPr>
        <p:txBody>
          <a:bodyPr rtlCol="0" anchor="ctr"/>
          <a:lstStyle/>
          <a:p>
            <a:pPr rtl="0"/>
            <a:endParaRPr lang="es-MX" noProof="0" dirty="0"/>
          </a:p>
        </p:txBody>
      </p:sp>
      <p:sp>
        <p:nvSpPr>
          <p:cNvPr id="9" name="Gráfico 36">
            <a:extLst>
              <a:ext uri="{FF2B5EF4-FFF2-40B4-BE49-F238E27FC236}">
                <a16:creationId xmlns:a16="http://schemas.microsoft.com/office/drawing/2014/main" id="{73A1B53D-8C62-A2FC-E154-58AC1A4623AE}"/>
              </a:ext>
            </a:extLst>
          </p:cNvPr>
          <p:cNvSpPr/>
          <p:nvPr userDrawn="1"/>
        </p:nvSpPr>
        <p:spPr>
          <a:xfrm>
            <a:off x="-7816" y="5057878"/>
            <a:ext cx="715108" cy="949829"/>
          </a:xfrm>
          <a:custGeom>
            <a:avLst/>
            <a:gdLst>
              <a:gd name="connsiteX0" fmla="*/ 217522 w 723600"/>
              <a:gd name="connsiteY0" fmla="*/ 9082 h 1015200"/>
              <a:gd name="connsiteX1" fmla="*/ 9082 w 723600"/>
              <a:gd name="connsiteY1" fmla="*/ 9082 h 1015200"/>
              <a:gd name="connsiteX2" fmla="*/ 9082 w 723600"/>
              <a:gd name="connsiteY2" fmla="*/ 1010242 h 1015200"/>
              <a:gd name="connsiteX3" fmla="*/ 217522 w 723600"/>
              <a:gd name="connsiteY3" fmla="*/ 1010242 h 1015200"/>
              <a:gd name="connsiteX4" fmla="*/ 716482 w 723600"/>
              <a:gd name="connsiteY4" fmla="*/ 518842 h 1015200"/>
              <a:gd name="connsiteX5" fmla="*/ 716482 w 723600"/>
              <a:gd name="connsiteY5" fmla="*/ 500482 h 1015200"/>
              <a:gd name="connsiteX6" fmla="*/ 217522 w 723600"/>
              <a:gd name="connsiteY6" fmla="*/ 9082 h 101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3600" h="1015200">
                <a:moveTo>
                  <a:pt x="217522" y="9082"/>
                </a:moveTo>
                <a:lnTo>
                  <a:pt x="9082" y="9082"/>
                </a:lnTo>
                <a:lnTo>
                  <a:pt x="9082" y="1010242"/>
                </a:lnTo>
                <a:lnTo>
                  <a:pt x="217522" y="1010242"/>
                </a:lnTo>
                <a:cubicBezTo>
                  <a:pt x="217522" y="1010242"/>
                  <a:pt x="716482" y="1010242"/>
                  <a:pt x="716482" y="518842"/>
                </a:cubicBezTo>
                <a:lnTo>
                  <a:pt x="716482" y="500482"/>
                </a:lnTo>
                <a:cubicBezTo>
                  <a:pt x="716482" y="500482"/>
                  <a:pt x="716482" y="9082"/>
                  <a:pt x="217522" y="9082"/>
                </a:cubicBezTo>
                <a:close/>
              </a:path>
            </a:pathLst>
          </a:custGeom>
          <a:solidFill>
            <a:schemeClr val="accent3"/>
          </a:solidFill>
          <a:ln w="10680" cap="flat">
            <a:noFill/>
            <a:prstDash val="solid"/>
            <a:miter/>
          </a:ln>
        </p:spPr>
        <p:txBody>
          <a:bodyPr rtlCol="0" anchor="ctr"/>
          <a:lstStyle/>
          <a:p>
            <a:pPr rtl="0"/>
            <a:endParaRPr lang="es-MX" noProof="0" dirty="0"/>
          </a:p>
        </p:txBody>
      </p:sp>
    </p:spTree>
    <p:extLst>
      <p:ext uri="{BB962C8B-B14F-4D97-AF65-F5344CB8AC3E}">
        <p14:creationId xmlns:p14="http://schemas.microsoft.com/office/powerpoint/2010/main" val="42599732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pPr rtl="0"/>
            <a:r>
              <a:rPr lang="es-MX" noProof="0"/>
              <a:t>DD.MM.20XX</a:t>
            </a:r>
            <a:endParaRPr lang="es-MX" noProof="0" dirty="0"/>
          </a:p>
        </p:txBody>
      </p:sp>
      <p:sp>
        <p:nvSpPr>
          <p:cNvPr id="5" name="Footer Placeholder 4"/>
          <p:cNvSpPr>
            <a:spLocks noGrp="1"/>
          </p:cNvSpPr>
          <p:nvPr>
            <p:ph type="ftr" sz="quarter" idx="11"/>
          </p:nvPr>
        </p:nvSpPr>
        <p:spPr/>
        <p:txBody>
          <a:bodyPr/>
          <a:lstStyle/>
          <a:p>
            <a:pPr rtl="0"/>
            <a:r>
              <a:rPr lang="es-MX" noProof="0"/>
              <a:t>AGREGAR UN PIE DE PÁGINA</a:t>
            </a:r>
            <a:endParaRPr lang="es-MX" noProof="0" dirty="0"/>
          </a:p>
        </p:txBody>
      </p:sp>
      <p:sp>
        <p:nvSpPr>
          <p:cNvPr id="6" name="Slide Number Placeholder 5"/>
          <p:cNvSpPr>
            <a:spLocks noGrp="1"/>
          </p:cNvSpPr>
          <p:nvPr>
            <p:ph type="sldNum" sz="quarter" idx="12"/>
          </p:nvPr>
        </p:nvSpPr>
        <p:spPr/>
        <p:txBody>
          <a:bodyPr/>
          <a:lstStyle/>
          <a:p>
            <a:pPr rtl="0"/>
            <a:fld id="{D495E168-DA5E-4888-8D8A-92B118324C14}" type="slidenum">
              <a:rPr lang="es-MX" noProof="0" smtClean="0"/>
              <a:pPr rtl="0"/>
              <a:t>‹Nº›</a:t>
            </a:fld>
            <a:endParaRPr lang="es-MX" noProof="0" dirty="0"/>
          </a:p>
        </p:txBody>
      </p:sp>
    </p:spTree>
    <p:extLst>
      <p:ext uri="{BB962C8B-B14F-4D97-AF65-F5344CB8AC3E}">
        <p14:creationId xmlns:p14="http://schemas.microsoft.com/office/powerpoint/2010/main" val="3131019457"/>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pPr rtl="0"/>
            <a:r>
              <a:rPr lang="es-MX" noProof="0"/>
              <a:t>DD.MM.20XX</a:t>
            </a:r>
            <a:endParaRPr lang="es-MX" noProof="0" dirty="0"/>
          </a:p>
        </p:txBody>
      </p:sp>
      <p:sp>
        <p:nvSpPr>
          <p:cNvPr id="5" name="Footer Placeholder 4"/>
          <p:cNvSpPr>
            <a:spLocks noGrp="1"/>
          </p:cNvSpPr>
          <p:nvPr>
            <p:ph type="ftr" sz="quarter" idx="11"/>
          </p:nvPr>
        </p:nvSpPr>
        <p:spPr>
          <a:xfrm>
            <a:off x="774923" y="5951811"/>
            <a:ext cx="7896279" cy="365125"/>
          </a:xfrm>
        </p:spPr>
        <p:txBody>
          <a:bodyPr/>
          <a:lstStyle/>
          <a:p>
            <a:pPr rtl="0"/>
            <a:r>
              <a:rPr lang="es-MX" noProof="0"/>
              <a:t>AGREGAR UN PIE DE PÁGINA</a:t>
            </a:r>
            <a:endParaRPr lang="es-MX" noProof="0"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pPr rtl="0"/>
            <a:fld id="{D495E168-DA5E-4888-8D8A-92B118324C14}" type="slidenum">
              <a:rPr lang="es-MX" noProof="0" smtClean="0"/>
              <a:pPr rtl="0"/>
              <a:t>‹Nº›</a:t>
            </a:fld>
            <a:endParaRPr lang="es-MX" noProof="0" dirty="0"/>
          </a:p>
        </p:txBody>
      </p:sp>
    </p:spTree>
    <p:extLst>
      <p:ext uri="{BB962C8B-B14F-4D97-AF65-F5344CB8AC3E}">
        <p14:creationId xmlns:p14="http://schemas.microsoft.com/office/powerpoint/2010/main" val="3812825646"/>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Diapositiva de título con image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9AD403-A15F-4A2F-B050-AB874136E732}"/>
              </a:ext>
            </a:extLst>
          </p:cNvPr>
          <p:cNvSpPr>
            <a:spLocks noGrp="1"/>
          </p:cNvSpPr>
          <p:nvPr>
            <p:ph type="title" hasCustomPrompt="1"/>
          </p:nvPr>
        </p:nvSpPr>
        <p:spPr>
          <a:xfrm>
            <a:off x="758588" y="1436921"/>
            <a:ext cx="5690680" cy="1517356"/>
          </a:xfrm>
        </p:spPr>
        <p:txBody>
          <a:bodyPr rtlCol="0">
            <a:noAutofit/>
          </a:bodyPr>
          <a:lstStyle>
            <a:lvl1pPr>
              <a:defRPr sz="6000"/>
            </a:lvl1pPr>
          </a:lstStyle>
          <a:p>
            <a:pPr rtl="0"/>
            <a:r>
              <a:rPr lang="es-MX" noProof="0" dirty="0"/>
              <a:t>TÍTULO DE LA</a:t>
            </a:r>
            <a:br>
              <a:rPr lang="es-MX" noProof="0" dirty="0"/>
            </a:br>
            <a:r>
              <a:rPr lang="es-MX" noProof="0" dirty="0"/>
              <a:t>TÍTULO    </a:t>
            </a:r>
          </a:p>
        </p:txBody>
      </p:sp>
      <p:sp>
        <p:nvSpPr>
          <p:cNvPr id="23" name="Marcador de texto 26">
            <a:extLst>
              <a:ext uri="{FF2B5EF4-FFF2-40B4-BE49-F238E27FC236}">
                <a16:creationId xmlns:a16="http://schemas.microsoft.com/office/drawing/2014/main" id="{5BB088E3-63C1-423F-A939-150B8E1F87A7}"/>
              </a:ext>
            </a:extLst>
          </p:cNvPr>
          <p:cNvSpPr>
            <a:spLocks noGrp="1"/>
          </p:cNvSpPr>
          <p:nvPr>
            <p:ph type="body" sz="quarter" idx="20" hasCustomPrompt="1"/>
          </p:nvPr>
        </p:nvSpPr>
        <p:spPr>
          <a:xfrm>
            <a:off x="786259" y="5096662"/>
            <a:ext cx="4367531" cy="949829"/>
          </a:xfrm>
        </p:spPr>
        <p:txBody>
          <a:bodyPr rtlCol="0">
            <a:noAutofit/>
          </a:bodyPr>
          <a:lstStyle>
            <a:lvl1pPr marL="0" indent="0" algn="l">
              <a:buNone/>
              <a:defRPr sz="2800" b="0" i="0">
                <a:solidFill>
                  <a:schemeClr val="accent3"/>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rtl="0"/>
            <a:r>
              <a:rPr lang="es-MX" noProof="0" dirty="0"/>
              <a:t>Mes</a:t>
            </a:r>
            <a:br>
              <a:rPr lang="es-MX" noProof="0" dirty="0"/>
            </a:br>
            <a:r>
              <a:rPr lang="es-MX" noProof="0" dirty="0"/>
              <a:t>20XX</a:t>
            </a:r>
          </a:p>
        </p:txBody>
      </p:sp>
      <p:sp>
        <p:nvSpPr>
          <p:cNvPr id="28" name="Forma libre: Forma 27">
            <a:extLst>
              <a:ext uri="{FF2B5EF4-FFF2-40B4-BE49-F238E27FC236}">
                <a16:creationId xmlns:a16="http://schemas.microsoft.com/office/drawing/2014/main" id="{87A7AFAC-3F6D-48D1-A100-148792529BC6}"/>
              </a:ext>
            </a:extLst>
          </p:cNvPr>
          <p:cNvSpPr/>
          <p:nvPr/>
        </p:nvSpPr>
        <p:spPr>
          <a:xfrm>
            <a:off x="8069104" y="5422164"/>
            <a:ext cx="736673" cy="736673"/>
          </a:xfrm>
          <a:custGeom>
            <a:avLst/>
            <a:gdLst>
              <a:gd name="connsiteX0" fmla="*/ 372146 w 736672"/>
              <a:gd name="connsiteY0" fmla="*/ 731592 h 736672"/>
              <a:gd name="connsiteX1" fmla="*/ 731592 w 736672"/>
              <a:gd name="connsiteY1" fmla="*/ 372147 h 736672"/>
              <a:gd name="connsiteX2" fmla="*/ 372146 w 736672"/>
              <a:gd name="connsiteY2" fmla="*/ 12701 h 736672"/>
              <a:gd name="connsiteX3" fmla="*/ 12701 w 736672"/>
              <a:gd name="connsiteY3" fmla="*/ 372147 h 736672"/>
              <a:gd name="connsiteX4" fmla="*/ 372146 w 736672"/>
              <a:gd name="connsiteY4" fmla="*/ 731592 h 736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72" h="736672">
                <a:moveTo>
                  <a:pt x="372146" y="731592"/>
                </a:moveTo>
                <a:cubicBezTo>
                  <a:pt x="570286" y="731592"/>
                  <a:pt x="731592" y="570286"/>
                  <a:pt x="731592" y="372147"/>
                </a:cubicBezTo>
                <a:cubicBezTo>
                  <a:pt x="731592" y="174007"/>
                  <a:pt x="570286" y="12701"/>
                  <a:pt x="372146" y="12701"/>
                </a:cubicBezTo>
                <a:cubicBezTo>
                  <a:pt x="174007" y="12701"/>
                  <a:pt x="12701" y="174007"/>
                  <a:pt x="12701" y="372147"/>
                </a:cubicBezTo>
                <a:cubicBezTo>
                  <a:pt x="12701" y="570286"/>
                  <a:pt x="174007" y="731592"/>
                  <a:pt x="372146" y="731592"/>
                </a:cubicBezTo>
              </a:path>
            </a:pathLst>
          </a:custGeom>
          <a:solidFill>
            <a:schemeClr val="accent1"/>
          </a:solidFill>
          <a:ln w="12700" cap="flat">
            <a:noFill/>
            <a:prstDash val="solid"/>
            <a:miter/>
          </a:ln>
        </p:spPr>
        <p:txBody>
          <a:bodyPr rtlCol="0" anchor="ctr"/>
          <a:lstStyle/>
          <a:p>
            <a:pPr rtl="0"/>
            <a:endParaRPr lang="es-MX" noProof="0" dirty="0"/>
          </a:p>
        </p:txBody>
      </p:sp>
      <p:sp>
        <p:nvSpPr>
          <p:cNvPr id="29" name="Forma libre: Forma 28">
            <a:extLst>
              <a:ext uri="{FF2B5EF4-FFF2-40B4-BE49-F238E27FC236}">
                <a16:creationId xmlns:a16="http://schemas.microsoft.com/office/drawing/2014/main" id="{81A4F88F-4E35-4BB3-AD24-CAC580C12F96}"/>
              </a:ext>
            </a:extLst>
          </p:cNvPr>
          <p:cNvSpPr/>
          <p:nvPr/>
        </p:nvSpPr>
        <p:spPr>
          <a:xfrm>
            <a:off x="9029960" y="3463631"/>
            <a:ext cx="3175313" cy="2946690"/>
          </a:xfrm>
          <a:custGeom>
            <a:avLst/>
            <a:gdLst>
              <a:gd name="connsiteX0" fmla="*/ 3162808 w 3175312"/>
              <a:gd name="connsiteY0" fmla="*/ 12701 h 2946690"/>
              <a:gd name="connsiteX1" fmla="*/ 487925 w 3175312"/>
              <a:gd name="connsiteY1" fmla="*/ 1331091 h 2946690"/>
              <a:gd name="connsiteX2" fmla="*/ 113238 w 3175312"/>
              <a:gd name="connsiteY2" fmla="*/ 2433559 h 2946690"/>
              <a:gd name="connsiteX3" fmla="*/ 127209 w 3175312"/>
              <a:gd name="connsiteY3" fmla="*/ 2461502 h 2946690"/>
              <a:gd name="connsiteX4" fmla="*/ 1229677 w 3175312"/>
              <a:gd name="connsiteY4" fmla="*/ 2836189 h 2946690"/>
              <a:gd name="connsiteX5" fmla="*/ 3162808 w 3175312"/>
              <a:gd name="connsiteY5" fmla="*/ 1882325 h 2946690"/>
              <a:gd name="connsiteX6" fmla="*/ 3162808 w 3175312"/>
              <a:gd name="connsiteY6" fmla="*/ 12701 h 2946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5312" h="2946690">
                <a:moveTo>
                  <a:pt x="3162808" y="12701"/>
                </a:moveTo>
                <a:lnTo>
                  <a:pt x="487925" y="1331091"/>
                </a:lnTo>
                <a:cubicBezTo>
                  <a:pt x="487925" y="1331091"/>
                  <a:pt x="-250018" y="1695617"/>
                  <a:pt x="113238" y="2433559"/>
                </a:cubicBezTo>
                <a:lnTo>
                  <a:pt x="127209" y="2461502"/>
                </a:lnTo>
                <a:cubicBezTo>
                  <a:pt x="127209" y="2461502"/>
                  <a:pt x="491735" y="3199445"/>
                  <a:pt x="1229677" y="2836189"/>
                </a:cubicBezTo>
                <a:lnTo>
                  <a:pt x="3162808" y="1882325"/>
                </a:lnTo>
                <a:lnTo>
                  <a:pt x="3162808" y="12701"/>
                </a:lnTo>
                <a:close/>
              </a:path>
            </a:pathLst>
          </a:custGeom>
          <a:solidFill>
            <a:schemeClr val="accent3"/>
          </a:solidFill>
          <a:ln w="12700" cap="flat">
            <a:noFill/>
            <a:prstDash val="solid"/>
            <a:miter/>
          </a:ln>
        </p:spPr>
        <p:txBody>
          <a:bodyPr rtlCol="0" anchor="ctr"/>
          <a:lstStyle/>
          <a:p>
            <a:pPr rtl="0"/>
            <a:endParaRPr lang="es-MX" noProof="0" dirty="0"/>
          </a:p>
        </p:txBody>
      </p:sp>
      <p:sp>
        <p:nvSpPr>
          <p:cNvPr id="30" name="Forma libre: Forma 29">
            <a:extLst>
              <a:ext uri="{FF2B5EF4-FFF2-40B4-BE49-F238E27FC236}">
                <a16:creationId xmlns:a16="http://schemas.microsoft.com/office/drawing/2014/main" id="{592CE00E-F2AB-4099-8BB8-F109C4F2EFDB}"/>
              </a:ext>
            </a:extLst>
          </p:cNvPr>
          <p:cNvSpPr/>
          <p:nvPr/>
        </p:nvSpPr>
        <p:spPr>
          <a:xfrm>
            <a:off x="11043829" y="4566099"/>
            <a:ext cx="1155814" cy="863685"/>
          </a:xfrm>
          <a:custGeom>
            <a:avLst/>
            <a:gdLst>
              <a:gd name="connsiteX0" fmla="*/ 1148938 w 1155813"/>
              <a:gd name="connsiteY0" fmla="*/ 12701 h 863685"/>
              <a:gd name="connsiteX1" fmla="*/ 173482 w 1155813"/>
              <a:gd name="connsiteY1" fmla="*/ 494079 h 863685"/>
              <a:gd name="connsiteX2" fmla="*/ 28688 w 1155813"/>
              <a:gd name="connsiteY2" fmla="*/ 759535 h 863685"/>
              <a:gd name="connsiteX3" fmla="*/ 31228 w 1155813"/>
              <a:gd name="connsiteY3" fmla="*/ 765885 h 863685"/>
              <a:gd name="connsiteX4" fmla="*/ 329707 w 1155813"/>
              <a:gd name="connsiteY4" fmla="*/ 812880 h 863685"/>
              <a:gd name="connsiteX5" fmla="*/ 1147668 w 1155813"/>
              <a:gd name="connsiteY5" fmla="*/ 408980 h 863685"/>
              <a:gd name="connsiteX6" fmla="*/ 1147668 w 1155813"/>
              <a:gd name="connsiteY6" fmla="*/ 12701 h 863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5813" h="863685">
                <a:moveTo>
                  <a:pt x="1148938" y="12701"/>
                </a:moveTo>
                <a:lnTo>
                  <a:pt x="173482" y="494079"/>
                </a:lnTo>
                <a:cubicBezTo>
                  <a:pt x="173482" y="494079"/>
                  <a:pt x="-47520" y="603309"/>
                  <a:pt x="28688" y="759535"/>
                </a:cubicBezTo>
                <a:lnTo>
                  <a:pt x="31228" y="765885"/>
                </a:lnTo>
                <a:cubicBezTo>
                  <a:pt x="31228" y="765885"/>
                  <a:pt x="108705" y="922111"/>
                  <a:pt x="329707" y="812880"/>
                </a:cubicBezTo>
                <a:lnTo>
                  <a:pt x="1147668" y="408980"/>
                </a:lnTo>
                <a:lnTo>
                  <a:pt x="1147668" y="12701"/>
                </a:lnTo>
                <a:close/>
              </a:path>
            </a:pathLst>
          </a:custGeom>
          <a:solidFill>
            <a:schemeClr val="bg1"/>
          </a:solidFill>
          <a:ln w="12700" cap="flat">
            <a:noFill/>
            <a:prstDash val="solid"/>
            <a:miter/>
          </a:ln>
        </p:spPr>
        <p:txBody>
          <a:bodyPr rtlCol="0" anchor="ctr"/>
          <a:lstStyle/>
          <a:p>
            <a:pPr rtl="0"/>
            <a:endParaRPr lang="es-MX" noProof="0" dirty="0"/>
          </a:p>
        </p:txBody>
      </p:sp>
      <p:sp>
        <p:nvSpPr>
          <p:cNvPr id="32" name="Forma libre: Forma 31">
            <a:extLst>
              <a:ext uri="{FF2B5EF4-FFF2-40B4-BE49-F238E27FC236}">
                <a16:creationId xmlns:a16="http://schemas.microsoft.com/office/drawing/2014/main" id="{B0920EEC-7CE3-4708-93D2-53699D17E5E3}"/>
              </a:ext>
            </a:extLst>
          </p:cNvPr>
          <p:cNvSpPr/>
          <p:nvPr/>
        </p:nvSpPr>
        <p:spPr>
          <a:xfrm>
            <a:off x="10743661" y="-1689"/>
            <a:ext cx="1447943" cy="1003399"/>
          </a:xfrm>
          <a:custGeom>
            <a:avLst/>
            <a:gdLst>
              <a:gd name="connsiteX0" fmla="*/ 1446147 w 1447942"/>
              <a:gd name="connsiteY0" fmla="*/ 12701 h 1003398"/>
              <a:gd name="connsiteX1" fmla="*/ 173482 w 1447942"/>
              <a:gd name="connsiteY1" fmla="*/ 640143 h 1003398"/>
              <a:gd name="connsiteX2" fmla="*/ 28688 w 1447942"/>
              <a:gd name="connsiteY2" fmla="*/ 905599 h 1003398"/>
              <a:gd name="connsiteX3" fmla="*/ 31227 w 1447942"/>
              <a:gd name="connsiteY3" fmla="*/ 911950 h 1003398"/>
              <a:gd name="connsiteX4" fmla="*/ 329707 w 1447942"/>
              <a:gd name="connsiteY4" fmla="*/ 958944 h 1003398"/>
              <a:gd name="connsiteX5" fmla="*/ 1446147 w 1447942"/>
              <a:gd name="connsiteY5" fmla="*/ 408980 h 1003398"/>
              <a:gd name="connsiteX6" fmla="*/ 1446147 w 1447942"/>
              <a:gd name="connsiteY6" fmla="*/ 12701 h 1003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7942" h="1003398">
                <a:moveTo>
                  <a:pt x="1446147" y="12701"/>
                </a:moveTo>
                <a:lnTo>
                  <a:pt x="173482" y="640143"/>
                </a:lnTo>
                <a:cubicBezTo>
                  <a:pt x="173482" y="640143"/>
                  <a:pt x="-47520" y="749374"/>
                  <a:pt x="28688" y="905599"/>
                </a:cubicBezTo>
                <a:lnTo>
                  <a:pt x="31227" y="911950"/>
                </a:lnTo>
                <a:cubicBezTo>
                  <a:pt x="31227" y="911950"/>
                  <a:pt x="108705" y="1068175"/>
                  <a:pt x="329707" y="958944"/>
                </a:cubicBezTo>
                <a:lnTo>
                  <a:pt x="1446147" y="408980"/>
                </a:lnTo>
                <a:lnTo>
                  <a:pt x="1446147" y="12701"/>
                </a:lnTo>
                <a:close/>
              </a:path>
            </a:pathLst>
          </a:custGeom>
          <a:solidFill>
            <a:schemeClr val="accent3"/>
          </a:solidFill>
          <a:ln w="12700" cap="flat">
            <a:noFill/>
            <a:prstDash val="solid"/>
            <a:miter/>
          </a:ln>
        </p:spPr>
        <p:txBody>
          <a:bodyPr rtlCol="0" anchor="ctr"/>
          <a:lstStyle/>
          <a:p>
            <a:pPr rtl="0"/>
            <a:endParaRPr lang="es-MX" noProof="0" dirty="0"/>
          </a:p>
        </p:txBody>
      </p:sp>
      <p:sp>
        <p:nvSpPr>
          <p:cNvPr id="33" name="Forma libre: Forma 32">
            <a:extLst>
              <a:ext uri="{FF2B5EF4-FFF2-40B4-BE49-F238E27FC236}">
                <a16:creationId xmlns:a16="http://schemas.microsoft.com/office/drawing/2014/main" id="{2DF8B751-9294-46D5-B390-5D322195540F}"/>
              </a:ext>
            </a:extLst>
          </p:cNvPr>
          <p:cNvSpPr/>
          <p:nvPr/>
        </p:nvSpPr>
        <p:spPr>
          <a:xfrm>
            <a:off x="6536780" y="-12701"/>
            <a:ext cx="4978890" cy="2133810"/>
          </a:xfrm>
          <a:custGeom>
            <a:avLst/>
            <a:gdLst>
              <a:gd name="connsiteX0" fmla="*/ 2515401 w 4978890"/>
              <a:gd name="connsiteY0" fmla="*/ 12701 h 2133810"/>
              <a:gd name="connsiteX1" fmla="*/ 371430 w 4978890"/>
              <a:gd name="connsiteY1" fmla="*/ 1069445 h 2133810"/>
              <a:gd name="connsiteX2" fmla="*/ 72951 w 4978890"/>
              <a:gd name="connsiteY2" fmla="*/ 1811198 h 2133810"/>
              <a:gd name="connsiteX3" fmla="*/ 81841 w 4978890"/>
              <a:gd name="connsiteY3" fmla="*/ 1828980 h 2133810"/>
              <a:gd name="connsiteX4" fmla="*/ 851538 w 4978890"/>
              <a:gd name="connsiteY4" fmla="*/ 2043631 h 2133810"/>
              <a:gd name="connsiteX5" fmla="*/ 4968013 w 4978890"/>
              <a:gd name="connsiteY5" fmla="*/ 12701 h 2133810"/>
              <a:gd name="connsiteX6" fmla="*/ 2515401 w 4978890"/>
              <a:gd name="connsiteY6" fmla="*/ 12701 h 2133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78890" h="2133810">
                <a:moveTo>
                  <a:pt x="2515401" y="12701"/>
                </a:moveTo>
                <a:lnTo>
                  <a:pt x="371430" y="1069445"/>
                </a:lnTo>
                <a:cubicBezTo>
                  <a:pt x="371430" y="1069445"/>
                  <a:pt x="-163293" y="1333631"/>
                  <a:pt x="72951" y="1811198"/>
                </a:cubicBezTo>
                <a:lnTo>
                  <a:pt x="81841" y="1828980"/>
                </a:lnTo>
                <a:cubicBezTo>
                  <a:pt x="81841" y="1828980"/>
                  <a:pt x="316814" y="2306547"/>
                  <a:pt x="851538" y="2043631"/>
                </a:cubicBezTo>
                <a:lnTo>
                  <a:pt x="4968013" y="12701"/>
                </a:lnTo>
                <a:lnTo>
                  <a:pt x="2515401" y="12701"/>
                </a:lnTo>
                <a:close/>
              </a:path>
            </a:pathLst>
          </a:custGeom>
          <a:solidFill>
            <a:schemeClr val="accent1"/>
          </a:solidFill>
          <a:ln w="12700" cap="flat">
            <a:noFill/>
            <a:prstDash val="solid"/>
            <a:miter/>
          </a:ln>
        </p:spPr>
        <p:txBody>
          <a:bodyPr rtlCol="0" anchor="ctr"/>
          <a:lstStyle/>
          <a:p>
            <a:pPr rtl="0"/>
            <a:endParaRPr lang="es-MX" noProof="0" dirty="0"/>
          </a:p>
        </p:txBody>
      </p:sp>
      <p:sp>
        <p:nvSpPr>
          <p:cNvPr id="34" name="Forma libre: Forma 33">
            <a:extLst>
              <a:ext uri="{FF2B5EF4-FFF2-40B4-BE49-F238E27FC236}">
                <a16:creationId xmlns:a16="http://schemas.microsoft.com/office/drawing/2014/main" id="{E0F651C6-BE74-4133-ABA8-316072D4F5B5}"/>
              </a:ext>
            </a:extLst>
          </p:cNvPr>
          <p:cNvSpPr/>
          <p:nvPr/>
        </p:nvSpPr>
        <p:spPr>
          <a:xfrm>
            <a:off x="6518963" y="-12701"/>
            <a:ext cx="5029695" cy="2146511"/>
          </a:xfrm>
          <a:custGeom>
            <a:avLst/>
            <a:gdLst>
              <a:gd name="connsiteX0" fmla="*/ 4942646 w 5029695"/>
              <a:gd name="connsiteY0" fmla="*/ 12701 h 2146511"/>
              <a:gd name="connsiteX1" fmla="*/ 860464 w 5029695"/>
              <a:gd name="connsiteY1" fmla="*/ 2025849 h 2146511"/>
              <a:gd name="connsiteX2" fmla="*/ 295258 w 5029695"/>
              <a:gd name="connsiteY2" fmla="*/ 2019499 h 2146511"/>
              <a:gd name="connsiteX3" fmla="*/ 116171 w 5029695"/>
              <a:gd name="connsiteY3" fmla="*/ 1820089 h 2146511"/>
              <a:gd name="connsiteX4" fmla="*/ 107280 w 5029695"/>
              <a:gd name="connsiteY4" fmla="*/ 1802307 h 2146511"/>
              <a:gd name="connsiteX5" fmla="*/ 165705 w 5029695"/>
              <a:gd name="connsiteY5" fmla="*/ 1273935 h 2146511"/>
              <a:gd name="connsiteX6" fmla="*/ 398138 w 5029695"/>
              <a:gd name="connsiteY6" fmla="*/ 1085957 h 2146511"/>
              <a:gd name="connsiteX7" fmla="*/ 2576402 w 5029695"/>
              <a:gd name="connsiteY7" fmla="*/ 12701 h 2146511"/>
              <a:gd name="connsiteX8" fmla="*/ 2490034 w 5029695"/>
              <a:gd name="connsiteY8" fmla="*/ 12701 h 2146511"/>
              <a:gd name="connsiteX9" fmla="*/ 381626 w 5029695"/>
              <a:gd name="connsiteY9" fmla="*/ 1052934 h 2146511"/>
              <a:gd name="connsiteX10" fmla="*/ 137762 w 5029695"/>
              <a:gd name="connsiteY10" fmla="*/ 1249803 h 2146511"/>
              <a:gd name="connsiteX11" fmla="*/ 74256 w 5029695"/>
              <a:gd name="connsiteY11" fmla="*/ 1820089 h 2146511"/>
              <a:gd name="connsiteX12" fmla="*/ 83147 w 5029695"/>
              <a:gd name="connsiteY12" fmla="*/ 1837871 h 2146511"/>
              <a:gd name="connsiteX13" fmla="*/ 273666 w 5029695"/>
              <a:gd name="connsiteY13" fmla="*/ 2051252 h 2146511"/>
              <a:gd name="connsiteX14" fmla="*/ 564525 w 5029695"/>
              <a:gd name="connsiteY14" fmla="*/ 2141431 h 2146511"/>
              <a:gd name="connsiteX15" fmla="*/ 878246 w 5029695"/>
              <a:gd name="connsiteY15" fmla="*/ 2060143 h 2146511"/>
              <a:gd name="connsiteX16" fmla="*/ 5029014 w 5029695"/>
              <a:gd name="connsiteY16" fmla="*/ 12701 h 2146511"/>
              <a:gd name="connsiteX17" fmla="*/ 4942646 w 5029695"/>
              <a:gd name="connsiteY17" fmla="*/ 12701 h 2146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029695" h="2146511">
                <a:moveTo>
                  <a:pt x="4942646" y="12701"/>
                </a:moveTo>
                <a:lnTo>
                  <a:pt x="860464" y="2025849"/>
                </a:lnTo>
                <a:cubicBezTo>
                  <a:pt x="645812" y="2131270"/>
                  <a:pt x="456564" y="2130000"/>
                  <a:pt x="295258" y="2019499"/>
                </a:cubicBezTo>
                <a:cubicBezTo>
                  <a:pt x="174596" y="1936941"/>
                  <a:pt x="116171" y="1821359"/>
                  <a:pt x="116171" y="1820089"/>
                </a:cubicBezTo>
                <a:lnTo>
                  <a:pt x="107280" y="1802307"/>
                </a:lnTo>
                <a:cubicBezTo>
                  <a:pt x="13290" y="1611789"/>
                  <a:pt x="32342" y="1433971"/>
                  <a:pt x="165705" y="1273935"/>
                </a:cubicBezTo>
                <a:cubicBezTo>
                  <a:pt x="266045" y="1153274"/>
                  <a:pt x="395598" y="1087227"/>
                  <a:pt x="398138" y="1085957"/>
                </a:cubicBezTo>
                <a:lnTo>
                  <a:pt x="2576402" y="12701"/>
                </a:lnTo>
                <a:lnTo>
                  <a:pt x="2490034" y="12701"/>
                </a:lnTo>
                <a:lnTo>
                  <a:pt x="381626" y="1052934"/>
                </a:lnTo>
                <a:cubicBezTo>
                  <a:pt x="376546" y="1055474"/>
                  <a:pt x="243183" y="1121520"/>
                  <a:pt x="137762" y="1249803"/>
                </a:cubicBezTo>
                <a:cubicBezTo>
                  <a:pt x="38693" y="1369195"/>
                  <a:pt x="-51486" y="1564794"/>
                  <a:pt x="74256" y="1820089"/>
                </a:cubicBezTo>
                <a:lnTo>
                  <a:pt x="83147" y="1837871"/>
                </a:lnTo>
                <a:cubicBezTo>
                  <a:pt x="85687" y="1842952"/>
                  <a:pt x="145383" y="1962343"/>
                  <a:pt x="273666" y="2051252"/>
                </a:cubicBezTo>
                <a:cubicBezTo>
                  <a:pt x="342253" y="2098247"/>
                  <a:pt x="440053" y="2141431"/>
                  <a:pt x="564525" y="2141431"/>
                </a:cubicBezTo>
                <a:cubicBezTo>
                  <a:pt x="654703" y="2141431"/>
                  <a:pt x="758854" y="2119839"/>
                  <a:pt x="878246" y="2060143"/>
                </a:cubicBezTo>
                <a:lnTo>
                  <a:pt x="5029014" y="12701"/>
                </a:lnTo>
                <a:lnTo>
                  <a:pt x="4942646" y="12701"/>
                </a:lnTo>
                <a:close/>
              </a:path>
            </a:pathLst>
          </a:custGeom>
          <a:solidFill>
            <a:schemeClr val="bg1"/>
          </a:solidFill>
          <a:ln w="12700" cap="flat">
            <a:noFill/>
            <a:prstDash val="solid"/>
            <a:miter/>
          </a:ln>
        </p:spPr>
        <p:txBody>
          <a:bodyPr rtlCol="0" anchor="ctr"/>
          <a:lstStyle/>
          <a:p>
            <a:pPr rtl="0"/>
            <a:endParaRPr lang="es-MX" noProof="0" dirty="0"/>
          </a:p>
        </p:txBody>
      </p:sp>
      <p:sp>
        <p:nvSpPr>
          <p:cNvPr id="36" name="Marcador de texto 14">
            <a:extLst>
              <a:ext uri="{FF2B5EF4-FFF2-40B4-BE49-F238E27FC236}">
                <a16:creationId xmlns:a16="http://schemas.microsoft.com/office/drawing/2014/main" id="{2A3D73F7-77EC-4576-B541-20C032F462DC}"/>
              </a:ext>
            </a:extLst>
          </p:cNvPr>
          <p:cNvSpPr>
            <a:spLocks noGrp="1"/>
          </p:cNvSpPr>
          <p:nvPr userDrawn="1">
            <p:ph type="body" sz="quarter" idx="13" hasCustomPrompt="1"/>
          </p:nvPr>
        </p:nvSpPr>
        <p:spPr>
          <a:xfrm>
            <a:off x="786259" y="3425363"/>
            <a:ext cx="3629300" cy="949829"/>
          </a:xfrm>
        </p:spPr>
        <p:txBody>
          <a:bodyPr rtlCol="0">
            <a:normAutofit/>
          </a:bodyPr>
          <a:lstStyle>
            <a:lvl1pPr marL="0" indent="0">
              <a:buNone/>
              <a:defRPr sz="2800" b="1" i="0"/>
            </a:lvl1pPr>
          </a:lstStyle>
          <a:p>
            <a:pPr lvl="0" rtl="0"/>
            <a:r>
              <a:rPr lang="es-MX" noProof="0" dirty="0"/>
              <a:t>Consigna de la</a:t>
            </a:r>
            <a:br>
              <a:rPr lang="es-MX" noProof="0" dirty="0"/>
            </a:br>
            <a:r>
              <a:rPr lang="es-MX" noProof="0" dirty="0"/>
              <a:t>Consigna</a:t>
            </a:r>
          </a:p>
        </p:txBody>
      </p:sp>
      <p:sp>
        <p:nvSpPr>
          <p:cNvPr id="40" name="Gráfico 37">
            <a:extLst>
              <a:ext uri="{FF2B5EF4-FFF2-40B4-BE49-F238E27FC236}">
                <a16:creationId xmlns:a16="http://schemas.microsoft.com/office/drawing/2014/main" id="{9F75ED2D-7077-4753-B623-4B9A718EB224}"/>
              </a:ext>
            </a:extLst>
          </p:cNvPr>
          <p:cNvSpPr/>
          <p:nvPr userDrawn="1"/>
        </p:nvSpPr>
        <p:spPr>
          <a:xfrm>
            <a:off x="895717" y="3124629"/>
            <a:ext cx="2412000" cy="151200"/>
          </a:xfrm>
          <a:custGeom>
            <a:avLst/>
            <a:gdLst>
              <a:gd name="connsiteX0" fmla="*/ 2087180 w 2158295"/>
              <a:gd name="connsiteY0" fmla="*/ 153601 h 165045"/>
              <a:gd name="connsiteX1" fmla="*/ 82504 w 2158295"/>
              <a:gd name="connsiteY1" fmla="*/ 153601 h 165045"/>
              <a:gd name="connsiteX2" fmla="*/ 12677 w 2158295"/>
              <a:gd name="connsiteY2" fmla="*/ 83774 h 165045"/>
              <a:gd name="connsiteX3" fmla="*/ 12677 w 2158295"/>
              <a:gd name="connsiteY3" fmla="*/ 83774 h 165045"/>
              <a:gd name="connsiteX4" fmla="*/ 82504 w 2158295"/>
              <a:gd name="connsiteY4" fmla="*/ 12677 h 165045"/>
              <a:gd name="connsiteX5" fmla="*/ 2087180 w 2158295"/>
              <a:gd name="connsiteY5" fmla="*/ 12677 h 165045"/>
              <a:gd name="connsiteX6" fmla="*/ 2157008 w 2158295"/>
              <a:gd name="connsiteY6" fmla="*/ 82504 h 165045"/>
              <a:gd name="connsiteX7" fmla="*/ 2157008 w 2158295"/>
              <a:gd name="connsiteY7" fmla="*/ 82504 h 165045"/>
              <a:gd name="connsiteX8" fmla="*/ 2087180 w 2158295"/>
              <a:gd name="connsiteY8" fmla="*/ 153601 h 16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8295" h="165045">
                <a:moveTo>
                  <a:pt x="2087180" y="153601"/>
                </a:moveTo>
                <a:lnTo>
                  <a:pt x="82504" y="153601"/>
                </a:lnTo>
                <a:cubicBezTo>
                  <a:pt x="44417" y="153601"/>
                  <a:pt x="12677" y="121861"/>
                  <a:pt x="12677" y="83774"/>
                </a:cubicBezTo>
                <a:lnTo>
                  <a:pt x="12677" y="83774"/>
                </a:lnTo>
                <a:cubicBezTo>
                  <a:pt x="12677" y="44417"/>
                  <a:pt x="44417" y="12677"/>
                  <a:pt x="82504" y="12677"/>
                </a:cubicBezTo>
                <a:lnTo>
                  <a:pt x="2087180" y="12677"/>
                </a:lnTo>
                <a:cubicBezTo>
                  <a:pt x="2125268" y="12677"/>
                  <a:pt x="2157008" y="44417"/>
                  <a:pt x="2157008" y="82504"/>
                </a:cubicBezTo>
                <a:lnTo>
                  <a:pt x="2157008" y="82504"/>
                </a:lnTo>
                <a:cubicBezTo>
                  <a:pt x="2157008" y="121861"/>
                  <a:pt x="2126538" y="153601"/>
                  <a:pt x="2087180" y="153601"/>
                </a:cubicBezTo>
                <a:close/>
              </a:path>
            </a:pathLst>
          </a:custGeom>
          <a:gradFill>
            <a:gsLst>
              <a:gs pos="0">
                <a:schemeClr val="accent1"/>
              </a:gs>
              <a:gs pos="100000">
                <a:schemeClr val="accent3"/>
              </a:gs>
            </a:gsLst>
            <a:lin ang="0" scaled="1"/>
          </a:gradFill>
          <a:ln w="12681" cap="flat">
            <a:noFill/>
            <a:prstDash val="solid"/>
            <a:miter/>
          </a:ln>
        </p:spPr>
        <p:txBody>
          <a:bodyPr rtlCol="0" anchor="ctr"/>
          <a:lstStyle/>
          <a:p>
            <a:pPr rtl="0"/>
            <a:endParaRPr lang="es-MX" noProof="0" dirty="0"/>
          </a:p>
        </p:txBody>
      </p:sp>
      <p:sp>
        <p:nvSpPr>
          <p:cNvPr id="12" name="Gráfico 36">
            <a:extLst>
              <a:ext uri="{FF2B5EF4-FFF2-40B4-BE49-F238E27FC236}">
                <a16:creationId xmlns:a16="http://schemas.microsoft.com/office/drawing/2014/main" id="{21FF5BCF-BC53-4C3F-8B7F-7077B35ADCA8}"/>
              </a:ext>
            </a:extLst>
          </p:cNvPr>
          <p:cNvSpPr/>
          <p:nvPr userDrawn="1"/>
        </p:nvSpPr>
        <p:spPr>
          <a:xfrm>
            <a:off x="-7816" y="5057878"/>
            <a:ext cx="715108" cy="949829"/>
          </a:xfrm>
          <a:custGeom>
            <a:avLst/>
            <a:gdLst>
              <a:gd name="connsiteX0" fmla="*/ 217522 w 723600"/>
              <a:gd name="connsiteY0" fmla="*/ 9082 h 1015200"/>
              <a:gd name="connsiteX1" fmla="*/ 9082 w 723600"/>
              <a:gd name="connsiteY1" fmla="*/ 9082 h 1015200"/>
              <a:gd name="connsiteX2" fmla="*/ 9082 w 723600"/>
              <a:gd name="connsiteY2" fmla="*/ 1010242 h 1015200"/>
              <a:gd name="connsiteX3" fmla="*/ 217522 w 723600"/>
              <a:gd name="connsiteY3" fmla="*/ 1010242 h 1015200"/>
              <a:gd name="connsiteX4" fmla="*/ 716482 w 723600"/>
              <a:gd name="connsiteY4" fmla="*/ 518842 h 1015200"/>
              <a:gd name="connsiteX5" fmla="*/ 716482 w 723600"/>
              <a:gd name="connsiteY5" fmla="*/ 500482 h 1015200"/>
              <a:gd name="connsiteX6" fmla="*/ 217522 w 723600"/>
              <a:gd name="connsiteY6" fmla="*/ 9082 h 101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3600" h="1015200">
                <a:moveTo>
                  <a:pt x="217522" y="9082"/>
                </a:moveTo>
                <a:lnTo>
                  <a:pt x="9082" y="9082"/>
                </a:lnTo>
                <a:lnTo>
                  <a:pt x="9082" y="1010242"/>
                </a:lnTo>
                <a:lnTo>
                  <a:pt x="217522" y="1010242"/>
                </a:lnTo>
                <a:cubicBezTo>
                  <a:pt x="217522" y="1010242"/>
                  <a:pt x="716482" y="1010242"/>
                  <a:pt x="716482" y="518842"/>
                </a:cubicBezTo>
                <a:lnTo>
                  <a:pt x="716482" y="500482"/>
                </a:lnTo>
                <a:cubicBezTo>
                  <a:pt x="716482" y="500482"/>
                  <a:pt x="716482" y="9082"/>
                  <a:pt x="217522" y="9082"/>
                </a:cubicBezTo>
                <a:close/>
              </a:path>
            </a:pathLst>
          </a:custGeom>
          <a:solidFill>
            <a:schemeClr val="accent3"/>
          </a:solidFill>
          <a:ln w="10680" cap="flat">
            <a:noFill/>
            <a:prstDash val="solid"/>
            <a:miter/>
          </a:ln>
        </p:spPr>
        <p:txBody>
          <a:bodyPr rtlCol="0" anchor="ctr"/>
          <a:lstStyle/>
          <a:p>
            <a:pPr rtl="0"/>
            <a:endParaRPr lang="es-MX" noProof="0" dirty="0"/>
          </a:p>
        </p:txBody>
      </p:sp>
      <p:sp>
        <p:nvSpPr>
          <p:cNvPr id="21" name="Marcador de posición de imagen 20">
            <a:extLst>
              <a:ext uri="{FF2B5EF4-FFF2-40B4-BE49-F238E27FC236}">
                <a16:creationId xmlns:a16="http://schemas.microsoft.com/office/drawing/2014/main" id="{8C7B70A1-A813-470C-A829-7CC44559C94F}"/>
              </a:ext>
            </a:extLst>
          </p:cNvPr>
          <p:cNvSpPr>
            <a:spLocks noGrp="1"/>
          </p:cNvSpPr>
          <p:nvPr>
            <p:ph type="pic" sz="quarter" idx="21"/>
          </p:nvPr>
        </p:nvSpPr>
        <p:spPr>
          <a:xfrm>
            <a:off x="4614953" y="0"/>
            <a:ext cx="7585924" cy="5949573"/>
          </a:xfrm>
          <a:custGeom>
            <a:avLst/>
            <a:gdLst>
              <a:gd name="connsiteX0" fmla="*/ 6933229 w 7577047"/>
              <a:gd name="connsiteY0" fmla="*/ 0 h 5937736"/>
              <a:gd name="connsiteX1" fmla="*/ 7577047 w 7577047"/>
              <a:gd name="connsiteY1" fmla="*/ 0 h 5937736"/>
              <a:gd name="connsiteX2" fmla="*/ 6304235 w 7577047"/>
              <a:gd name="connsiteY2" fmla="*/ 626666 h 5937736"/>
              <a:gd name="connsiteX3" fmla="*/ 6159164 w 7577047"/>
              <a:gd name="connsiteY3" fmla="*/ 891545 h 5937736"/>
              <a:gd name="connsiteX4" fmla="*/ 6161282 w 7577047"/>
              <a:gd name="connsiteY4" fmla="*/ 898006 h 5937736"/>
              <a:gd name="connsiteX5" fmla="*/ 6459895 w 7577047"/>
              <a:gd name="connsiteY5" fmla="*/ 944306 h 5937736"/>
              <a:gd name="connsiteX6" fmla="*/ 7577047 w 7577047"/>
              <a:gd name="connsiteY6" fmla="*/ 395166 h 5937736"/>
              <a:gd name="connsiteX7" fmla="*/ 7577047 w 7577047"/>
              <a:gd name="connsiteY7" fmla="*/ 3249617 h 5937736"/>
              <a:gd name="connsiteX8" fmla="*/ 2564157 w 7577047"/>
              <a:gd name="connsiteY8" fmla="*/ 5723977 h 5937736"/>
              <a:gd name="connsiteX9" fmla="*/ 233491 w 7577047"/>
              <a:gd name="connsiteY9" fmla="*/ 4932570 h 5937736"/>
              <a:gd name="connsiteX10" fmla="*/ 213372 w 7577047"/>
              <a:gd name="connsiteY10" fmla="*/ 4891653 h 5937736"/>
              <a:gd name="connsiteX11" fmla="*/ 1004379 w 7577047"/>
              <a:gd name="connsiteY11" fmla="*/ 2559423 h 5937736"/>
              <a:gd name="connsiteX12" fmla="*/ 2132121 w 7577047"/>
              <a:gd name="connsiteY12" fmla="*/ 2002747 h 5937736"/>
              <a:gd name="connsiteX13" fmla="*/ 2176595 w 7577047"/>
              <a:gd name="connsiteY13" fmla="*/ 2037202 h 5937736"/>
              <a:gd name="connsiteX14" fmla="*/ 2467796 w 7577047"/>
              <a:gd name="connsiteY14" fmla="*/ 2127649 h 5937736"/>
              <a:gd name="connsiteX15" fmla="*/ 2781234 w 7577047"/>
              <a:gd name="connsiteY15" fmla="*/ 2046893 h 5937736"/>
              <a:gd name="connsiteX0" fmla="*/ 6948025 w 7577047"/>
              <a:gd name="connsiteY0" fmla="*/ 0 h 5949573"/>
              <a:gd name="connsiteX1" fmla="*/ 7577047 w 7577047"/>
              <a:gd name="connsiteY1" fmla="*/ 11837 h 5949573"/>
              <a:gd name="connsiteX2" fmla="*/ 6304235 w 7577047"/>
              <a:gd name="connsiteY2" fmla="*/ 638503 h 5949573"/>
              <a:gd name="connsiteX3" fmla="*/ 6159164 w 7577047"/>
              <a:gd name="connsiteY3" fmla="*/ 903382 h 5949573"/>
              <a:gd name="connsiteX4" fmla="*/ 6161282 w 7577047"/>
              <a:gd name="connsiteY4" fmla="*/ 909843 h 5949573"/>
              <a:gd name="connsiteX5" fmla="*/ 6459895 w 7577047"/>
              <a:gd name="connsiteY5" fmla="*/ 956143 h 5949573"/>
              <a:gd name="connsiteX6" fmla="*/ 7577047 w 7577047"/>
              <a:gd name="connsiteY6" fmla="*/ 407003 h 5949573"/>
              <a:gd name="connsiteX7" fmla="*/ 7577047 w 7577047"/>
              <a:gd name="connsiteY7" fmla="*/ 3261454 h 5949573"/>
              <a:gd name="connsiteX8" fmla="*/ 2564157 w 7577047"/>
              <a:gd name="connsiteY8" fmla="*/ 5735814 h 5949573"/>
              <a:gd name="connsiteX9" fmla="*/ 233491 w 7577047"/>
              <a:gd name="connsiteY9" fmla="*/ 4944407 h 5949573"/>
              <a:gd name="connsiteX10" fmla="*/ 213372 w 7577047"/>
              <a:gd name="connsiteY10" fmla="*/ 4903490 h 5949573"/>
              <a:gd name="connsiteX11" fmla="*/ 1004379 w 7577047"/>
              <a:gd name="connsiteY11" fmla="*/ 2571260 h 5949573"/>
              <a:gd name="connsiteX12" fmla="*/ 2132121 w 7577047"/>
              <a:gd name="connsiteY12" fmla="*/ 2014584 h 5949573"/>
              <a:gd name="connsiteX13" fmla="*/ 2176595 w 7577047"/>
              <a:gd name="connsiteY13" fmla="*/ 2049039 h 5949573"/>
              <a:gd name="connsiteX14" fmla="*/ 2467796 w 7577047"/>
              <a:gd name="connsiteY14" fmla="*/ 2139486 h 5949573"/>
              <a:gd name="connsiteX15" fmla="*/ 2781234 w 7577047"/>
              <a:gd name="connsiteY15" fmla="*/ 2058730 h 5949573"/>
              <a:gd name="connsiteX16" fmla="*/ 6948025 w 7577047"/>
              <a:gd name="connsiteY16" fmla="*/ 0 h 5949573"/>
              <a:gd name="connsiteX0" fmla="*/ 6948025 w 7580006"/>
              <a:gd name="connsiteY0" fmla="*/ 0 h 5949573"/>
              <a:gd name="connsiteX1" fmla="*/ 7580006 w 7580006"/>
              <a:gd name="connsiteY1" fmla="*/ 0 h 5949573"/>
              <a:gd name="connsiteX2" fmla="*/ 6304235 w 7580006"/>
              <a:gd name="connsiteY2" fmla="*/ 638503 h 5949573"/>
              <a:gd name="connsiteX3" fmla="*/ 6159164 w 7580006"/>
              <a:gd name="connsiteY3" fmla="*/ 903382 h 5949573"/>
              <a:gd name="connsiteX4" fmla="*/ 6161282 w 7580006"/>
              <a:gd name="connsiteY4" fmla="*/ 909843 h 5949573"/>
              <a:gd name="connsiteX5" fmla="*/ 6459895 w 7580006"/>
              <a:gd name="connsiteY5" fmla="*/ 956143 h 5949573"/>
              <a:gd name="connsiteX6" fmla="*/ 7577047 w 7580006"/>
              <a:gd name="connsiteY6" fmla="*/ 407003 h 5949573"/>
              <a:gd name="connsiteX7" fmla="*/ 7577047 w 7580006"/>
              <a:gd name="connsiteY7" fmla="*/ 3261454 h 5949573"/>
              <a:gd name="connsiteX8" fmla="*/ 2564157 w 7580006"/>
              <a:gd name="connsiteY8" fmla="*/ 5735814 h 5949573"/>
              <a:gd name="connsiteX9" fmla="*/ 233491 w 7580006"/>
              <a:gd name="connsiteY9" fmla="*/ 4944407 h 5949573"/>
              <a:gd name="connsiteX10" fmla="*/ 213372 w 7580006"/>
              <a:gd name="connsiteY10" fmla="*/ 4903490 h 5949573"/>
              <a:gd name="connsiteX11" fmla="*/ 1004379 w 7580006"/>
              <a:gd name="connsiteY11" fmla="*/ 2571260 h 5949573"/>
              <a:gd name="connsiteX12" fmla="*/ 2132121 w 7580006"/>
              <a:gd name="connsiteY12" fmla="*/ 2014584 h 5949573"/>
              <a:gd name="connsiteX13" fmla="*/ 2176595 w 7580006"/>
              <a:gd name="connsiteY13" fmla="*/ 2049039 h 5949573"/>
              <a:gd name="connsiteX14" fmla="*/ 2467796 w 7580006"/>
              <a:gd name="connsiteY14" fmla="*/ 2139486 h 5949573"/>
              <a:gd name="connsiteX15" fmla="*/ 2781234 w 7580006"/>
              <a:gd name="connsiteY15" fmla="*/ 2058730 h 5949573"/>
              <a:gd name="connsiteX16" fmla="*/ 6948025 w 7580006"/>
              <a:gd name="connsiteY16" fmla="*/ 0 h 5949573"/>
              <a:gd name="connsiteX0" fmla="*/ 6948025 w 7585924"/>
              <a:gd name="connsiteY0" fmla="*/ 0 h 5949573"/>
              <a:gd name="connsiteX1" fmla="*/ 7585924 w 7585924"/>
              <a:gd name="connsiteY1" fmla="*/ 0 h 5949573"/>
              <a:gd name="connsiteX2" fmla="*/ 6304235 w 7585924"/>
              <a:gd name="connsiteY2" fmla="*/ 638503 h 5949573"/>
              <a:gd name="connsiteX3" fmla="*/ 6159164 w 7585924"/>
              <a:gd name="connsiteY3" fmla="*/ 903382 h 5949573"/>
              <a:gd name="connsiteX4" fmla="*/ 6161282 w 7585924"/>
              <a:gd name="connsiteY4" fmla="*/ 909843 h 5949573"/>
              <a:gd name="connsiteX5" fmla="*/ 6459895 w 7585924"/>
              <a:gd name="connsiteY5" fmla="*/ 956143 h 5949573"/>
              <a:gd name="connsiteX6" fmla="*/ 7577047 w 7585924"/>
              <a:gd name="connsiteY6" fmla="*/ 407003 h 5949573"/>
              <a:gd name="connsiteX7" fmla="*/ 7577047 w 7585924"/>
              <a:gd name="connsiteY7" fmla="*/ 3261454 h 5949573"/>
              <a:gd name="connsiteX8" fmla="*/ 2564157 w 7585924"/>
              <a:gd name="connsiteY8" fmla="*/ 5735814 h 5949573"/>
              <a:gd name="connsiteX9" fmla="*/ 233491 w 7585924"/>
              <a:gd name="connsiteY9" fmla="*/ 4944407 h 5949573"/>
              <a:gd name="connsiteX10" fmla="*/ 213372 w 7585924"/>
              <a:gd name="connsiteY10" fmla="*/ 4903490 h 5949573"/>
              <a:gd name="connsiteX11" fmla="*/ 1004379 w 7585924"/>
              <a:gd name="connsiteY11" fmla="*/ 2571260 h 5949573"/>
              <a:gd name="connsiteX12" fmla="*/ 2132121 w 7585924"/>
              <a:gd name="connsiteY12" fmla="*/ 2014584 h 5949573"/>
              <a:gd name="connsiteX13" fmla="*/ 2176595 w 7585924"/>
              <a:gd name="connsiteY13" fmla="*/ 2049039 h 5949573"/>
              <a:gd name="connsiteX14" fmla="*/ 2467796 w 7585924"/>
              <a:gd name="connsiteY14" fmla="*/ 2139486 h 5949573"/>
              <a:gd name="connsiteX15" fmla="*/ 2781234 w 7585924"/>
              <a:gd name="connsiteY15" fmla="*/ 2058730 h 5949573"/>
              <a:gd name="connsiteX16" fmla="*/ 6948025 w 7585924"/>
              <a:gd name="connsiteY16" fmla="*/ 0 h 5949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585924" h="5949573">
                <a:moveTo>
                  <a:pt x="6948025" y="0"/>
                </a:moveTo>
                <a:lnTo>
                  <a:pt x="7585924" y="0"/>
                </a:lnTo>
                <a:lnTo>
                  <a:pt x="6304235" y="638503"/>
                </a:lnTo>
                <a:cubicBezTo>
                  <a:pt x="6304235" y="638503"/>
                  <a:pt x="6082923" y="747254"/>
                  <a:pt x="6159164" y="903382"/>
                </a:cubicBezTo>
                <a:lnTo>
                  <a:pt x="6161282" y="909843"/>
                </a:lnTo>
                <a:cubicBezTo>
                  <a:pt x="6161282" y="909843"/>
                  <a:pt x="6239641" y="1064894"/>
                  <a:pt x="6459895" y="956143"/>
                </a:cubicBezTo>
                <a:lnTo>
                  <a:pt x="7577047" y="407003"/>
                </a:lnTo>
                <a:lnTo>
                  <a:pt x="7577047" y="3261454"/>
                </a:lnTo>
                <a:lnTo>
                  <a:pt x="2564157" y="5735814"/>
                </a:lnTo>
                <a:cubicBezTo>
                  <a:pt x="1003320" y="6506764"/>
                  <a:pt x="233491" y="4944407"/>
                  <a:pt x="233491" y="4944407"/>
                </a:cubicBezTo>
                <a:lnTo>
                  <a:pt x="213372" y="4903490"/>
                </a:lnTo>
                <a:cubicBezTo>
                  <a:pt x="-556457" y="3341133"/>
                  <a:pt x="1004379" y="2571260"/>
                  <a:pt x="1004379" y="2571260"/>
                </a:cubicBezTo>
                <a:lnTo>
                  <a:pt x="2132121" y="2014584"/>
                </a:lnTo>
                <a:cubicBezTo>
                  <a:pt x="2145886" y="2026428"/>
                  <a:pt x="2160712" y="2038272"/>
                  <a:pt x="2176595" y="2049039"/>
                </a:cubicBezTo>
                <a:cubicBezTo>
                  <a:pt x="2245424" y="2096416"/>
                  <a:pt x="2342844" y="2139486"/>
                  <a:pt x="2467796" y="2139486"/>
                </a:cubicBezTo>
                <a:cubicBezTo>
                  <a:pt x="2557803" y="2139486"/>
                  <a:pt x="2661577" y="2117951"/>
                  <a:pt x="2781234" y="2058730"/>
                </a:cubicBezTo>
                <a:lnTo>
                  <a:pt x="6948025" y="0"/>
                </a:lnTo>
                <a:close/>
              </a:path>
            </a:pathLst>
          </a:custGeom>
          <a:noFill/>
        </p:spPr>
        <p:txBody>
          <a:bodyPr wrap="square" rtlCol="0" anchor="ctr" anchorCtr="0">
            <a:noAutofit/>
          </a:bodyPr>
          <a:lstStyle>
            <a:lvl1pPr marL="0" indent="0" algn="ctr">
              <a:buNone/>
              <a:defRPr sz="1400"/>
            </a:lvl1pPr>
          </a:lstStyle>
          <a:p>
            <a:pPr rtl="0"/>
            <a:r>
              <a:rPr lang="es-ES" noProof="0"/>
              <a:t>Haga clic en el icono para agregar una imagen</a:t>
            </a:r>
            <a:endParaRPr lang="es-MX" noProof="0" dirty="0"/>
          </a:p>
        </p:txBody>
      </p:sp>
    </p:spTree>
    <p:extLst>
      <p:ext uri="{BB962C8B-B14F-4D97-AF65-F5344CB8AC3E}">
        <p14:creationId xmlns:p14="http://schemas.microsoft.com/office/powerpoint/2010/main" val="31518450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Diapositiva de contenido">
    <p:spTree>
      <p:nvGrpSpPr>
        <p:cNvPr id="1" name=""/>
        <p:cNvGrpSpPr/>
        <p:nvPr/>
      </p:nvGrpSpPr>
      <p:grpSpPr>
        <a:xfrm>
          <a:off x="0" y="0"/>
          <a:ext cx="0" cy="0"/>
          <a:chOff x="0" y="0"/>
          <a:chExt cx="0" cy="0"/>
        </a:xfrm>
      </p:grpSpPr>
      <p:sp>
        <p:nvSpPr>
          <p:cNvPr id="42" name="Marcador de posición de imagen 41">
            <a:extLst>
              <a:ext uri="{FF2B5EF4-FFF2-40B4-BE49-F238E27FC236}">
                <a16:creationId xmlns:a16="http://schemas.microsoft.com/office/drawing/2014/main" id="{D6E0F90B-941A-45B6-85DA-E0D4E7977CD8}"/>
              </a:ext>
            </a:extLst>
          </p:cNvPr>
          <p:cNvSpPr>
            <a:spLocks noGrp="1"/>
          </p:cNvSpPr>
          <p:nvPr>
            <p:ph type="pic" sz="quarter" idx="18"/>
          </p:nvPr>
        </p:nvSpPr>
        <p:spPr>
          <a:xfrm>
            <a:off x="5771770" y="1483675"/>
            <a:ext cx="6421408" cy="3438427"/>
          </a:xfrm>
          <a:custGeom>
            <a:avLst/>
            <a:gdLst>
              <a:gd name="connsiteX0" fmla="*/ 1709168 w 6421408"/>
              <a:gd name="connsiteY0" fmla="*/ 0 h 3438427"/>
              <a:gd name="connsiteX1" fmla="*/ 6421408 w 6421408"/>
              <a:gd name="connsiteY1" fmla="*/ 0 h 3438427"/>
              <a:gd name="connsiteX2" fmla="*/ 6421408 w 6421408"/>
              <a:gd name="connsiteY2" fmla="*/ 280430 h 3438427"/>
              <a:gd name="connsiteX3" fmla="*/ 5507320 w 6421408"/>
              <a:gd name="connsiteY3" fmla="*/ 280430 h 3438427"/>
              <a:gd name="connsiteX4" fmla="*/ 5322477 w 6421408"/>
              <a:gd name="connsiteY4" fmla="*/ 461067 h 3438427"/>
              <a:gd name="connsiteX5" fmla="*/ 5322477 w 6421408"/>
              <a:gd name="connsiteY5" fmla="*/ 467384 h 3438427"/>
              <a:gd name="connsiteX6" fmla="*/ 5507320 w 6421408"/>
              <a:gd name="connsiteY6" fmla="*/ 648021 h 3438427"/>
              <a:gd name="connsiteX7" fmla="*/ 6421408 w 6421408"/>
              <a:gd name="connsiteY7" fmla="*/ 648021 h 3438427"/>
              <a:gd name="connsiteX8" fmla="*/ 6421408 w 6421408"/>
              <a:gd name="connsiteY8" fmla="*/ 2672927 h 3438427"/>
              <a:gd name="connsiteX9" fmla="*/ 4918005 w 6421408"/>
              <a:gd name="connsiteY9" fmla="*/ 2672927 h 3438427"/>
              <a:gd name="connsiteX10" fmla="*/ 4642006 w 6421408"/>
              <a:gd name="connsiteY10" fmla="*/ 2943252 h 3438427"/>
              <a:gd name="connsiteX11" fmla="*/ 4642006 w 6421408"/>
              <a:gd name="connsiteY11" fmla="*/ 2949569 h 3438427"/>
              <a:gd name="connsiteX12" fmla="*/ 3297460 w 6421408"/>
              <a:gd name="connsiteY12" fmla="*/ 2949569 h 3438427"/>
              <a:gd name="connsiteX13" fmla="*/ 2831554 w 6421408"/>
              <a:gd name="connsiteY13" fmla="*/ 3411899 h 3438427"/>
              <a:gd name="connsiteX14" fmla="*/ 2831554 w 6421408"/>
              <a:gd name="connsiteY14" fmla="*/ 3428320 h 3438427"/>
              <a:gd name="connsiteX15" fmla="*/ 2831723 w 6421408"/>
              <a:gd name="connsiteY15" fmla="*/ 3434345 h 3438427"/>
              <a:gd name="connsiteX16" fmla="*/ 2831976 w 6421408"/>
              <a:gd name="connsiteY16" fmla="*/ 3438427 h 3438427"/>
              <a:gd name="connsiteX17" fmla="*/ 1709168 w 6421408"/>
              <a:gd name="connsiteY17" fmla="*/ 3438427 h 3438427"/>
              <a:gd name="connsiteX18" fmla="*/ 0 w 6421408"/>
              <a:gd name="connsiteY18" fmla="*/ 1733109 h 3438427"/>
              <a:gd name="connsiteX19" fmla="*/ 0 w 6421408"/>
              <a:gd name="connsiteY19" fmla="*/ 1705319 h 3438427"/>
              <a:gd name="connsiteX20" fmla="*/ 1709168 w 6421408"/>
              <a:gd name="connsiteY20" fmla="*/ 0 h 34384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421408" h="3438427">
                <a:moveTo>
                  <a:pt x="1709168" y="0"/>
                </a:moveTo>
                <a:lnTo>
                  <a:pt x="6421408" y="0"/>
                </a:lnTo>
                <a:lnTo>
                  <a:pt x="6421408" y="280430"/>
                </a:lnTo>
                <a:lnTo>
                  <a:pt x="5507320" y="280430"/>
                </a:lnTo>
                <a:cubicBezTo>
                  <a:pt x="5507320" y="280430"/>
                  <a:pt x="5322477" y="280430"/>
                  <a:pt x="5322477" y="461067"/>
                </a:cubicBezTo>
                <a:lnTo>
                  <a:pt x="5322477" y="467384"/>
                </a:lnTo>
                <a:cubicBezTo>
                  <a:pt x="5322477" y="467384"/>
                  <a:pt x="5322477" y="648021"/>
                  <a:pt x="5507320" y="648021"/>
                </a:cubicBezTo>
                <a:lnTo>
                  <a:pt x="6421408" y="648021"/>
                </a:lnTo>
                <a:lnTo>
                  <a:pt x="6421408" y="2672927"/>
                </a:lnTo>
                <a:lnTo>
                  <a:pt x="4918005" y="2672927"/>
                </a:lnTo>
                <a:cubicBezTo>
                  <a:pt x="4915473" y="2672927"/>
                  <a:pt x="4642006" y="2675454"/>
                  <a:pt x="4642006" y="2943252"/>
                </a:cubicBezTo>
                <a:lnTo>
                  <a:pt x="4642006" y="2949569"/>
                </a:lnTo>
                <a:lnTo>
                  <a:pt x="3297460" y="2949569"/>
                </a:lnTo>
                <a:cubicBezTo>
                  <a:pt x="3292396" y="2949569"/>
                  <a:pt x="2831554" y="2954621"/>
                  <a:pt x="2831554" y="3411899"/>
                </a:cubicBezTo>
                <a:lnTo>
                  <a:pt x="2831554" y="3428320"/>
                </a:lnTo>
                <a:cubicBezTo>
                  <a:pt x="2831554" y="3428636"/>
                  <a:pt x="2831574" y="3430718"/>
                  <a:pt x="2831723" y="3434345"/>
                </a:cubicBezTo>
                <a:lnTo>
                  <a:pt x="2831976" y="3438427"/>
                </a:lnTo>
                <a:lnTo>
                  <a:pt x="1709168" y="3438427"/>
                </a:lnTo>
                <a:cubicBezTo>
                  <a:pt x="1709168" y="3438427"/>
                  <a:pt x="0" y="3438427"/>
                  <a:pt x="0" y="1733109"/>
                </a:cubicBezTo>
                <a:lnTo>
                  <a:pt x="0" y="1705319"/>
                </a:lnTo>
                <a:cubicBezTo>
                  <a:pt x="0" y="1705319"/>
                  <a:pt x="0" y="0"/>
                  <a:pt x="1709168" y="0"/>
                </a:cubicBezTo>
                <a:close/>
              </a:path>
            </a:pathLst>
          </a:custGeom>
        </p:spPr>
        <p:txBody>
          <a:bodyPr wrap="square" rtlCol="0" anchor="ctr" anchorCtr="0">
            <a:noAutofit/>
          </a:bodyPr>
          <a:lstStyle>
            <a:lvl1pPr marL="0" indent="0" algn="ctr">
              <a:buNone/>
              <a:defRPr sz="1400"/>
            </a:lvl1pPr>
          </a:lstStyle>
          <a:p>
            <a:pPr rtl="0"/>
            <a:r>
              <a:rPr lang="es-ES" noProof="0"/>
              <a:t>Haga clic en el icono para agregar una imagen</a:t>
            </a:r>
            <a:endParaRPr lang="es-MX" noProof="0" dirty="0"/>
          </a:p>
        </p:txBody>
      </p:sp>
      <p:sp>
        <p:nvSpPr>
          <p:cNvPr id="35" name="Elipse 34">
            <a:extLst>
              <a:ext uri="{FF2B5EF4-FFF2-40B4-BE49-F238E27FC236}">
                <a16:creationId xmlns:a16="http://schemas.microsoft.com/office/drawing/2014/main" id="{7BC6DBB9-1B34-4374-A887-DC30F9E2F62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MX" noProof="0" dirty="0"/>
          </a:p>
        </p:txBody>
      </p:sp>
      <p:sp>
        <p:nvSpPr>
          <p:cNvPr id="36" name="Gráfico 12">
            <a:extLst>
              <a:ext uri="{FF2B5EF4-FFF2-40B4-BE49-F238E27FC236}">
                <a16:creationId xmlns:a16="http://schemas.microsoft.com/office/drawing/2014/main" id="{00DE0AE3-F44D-4F2C-B7A3-C253AA498DEF}"/>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pPr rtl="0"/>
            <a:endParaRPr lang="es-MX" noProof="0" dirty="0"/>
          </a:p>
        </p:txBody>
      </p:sp>
      <p:sp>
        <p:nvSpPr>
          <p:cNvPr id="2" name="Título 1">
            <a:extLst>
              <a:ext uri="{FF2B5EF4-FFF2-40B4-BE49-F238E27FC236}">
                <a16:creationId xmlns:a16="http://schemas.microsoft.com/office/drawing/2014/main" id="{7242568A-7F20-40F2-9490-E3BC7466DA0D}"/>
              </a:ext>
            </a:extLst>
          </p:cNvPr>
          <p:cNvSpPr>
            <a:spLocks noGrp="1"/>
          </p:cNvSpPr>
          <p:nvPr>
            <p:ph type="title" hasCustomPrompt="1"/>
          </p:nvPr>
        </p:nvSpPr>
        <p:spPr>
          <a:xfrm>
            <a:off x="815853" y="1231900"/>
            <a:ext cx="4503295" cy="782638"/>
          </a:xfrm>
        </p:spPr>
        <p:txBody>
          <a:bodyPr rtlCol="0"/>
          <a:lstStyle>
            <a:lvl1pPr>
              <a:defRPr/>
            </a:lvl1pPr>
          </a:lstStyle>
          <a:p>
            <a:pPr rtl="0"/>
            <a:r>
              <a:rPr lang="es-MX" noProof="0" dirty="0"/>
              <a:t>DISEÑO DE TEXTO 02</a:t>
            </a:r>
          </a:p>
        </p:txBody>
      </p:sp>
      <p:sp>
        <p:nvSpPr>
          <p:cNvPr id="4" name="Marcador de fecha 3">
            <a:extLst>
              <a:ext uri="{FF2B5EF4-FFF2-40B4-BE49-F238E27FC236}">
                <a16:creationId xmlns:a16="http://schemas.microsoft.com/office/drawing/2014/main" id="{AC6F89F8-3E24-406D-9C49-00E6E47E4AAC}"/>
              </a:ext>
            </a:extLst>
          </p:cNvPr>
          <p:cNvSpPr>
            <a:spLocks noGrp="1"/>
          </p:cNvSpPr>
          <p:nvPr>
            <p:ph type="dt" sz="half" idx="10"/>
          </p:nvPr>
        </p:nvSpPr>
        <p:spPr/>
        <p:txBody>
          <a:bodyPr rtlCol="0"/>
          <a:lstStyle/>
          <a:p>
            <a:pPr rtl="0"/>
            <a:r>
              <a:rPr lang="es-MX" noProof="0" dirty="0"/>
              <a:t>DD.MM.20XX</a:t>
            </a:r>
          </a:p>
        </p:txBody>
      </p:sp>
      <p:sp>
        <p:nvSpPr>
          <p:cNvPr id="5" name="Marcador de pie de página 4">
            <a:extLst>
              <a:ext uri="{FF2B5EF4-FFF2-40B4-BE49-F238E27FC236}">
                <a16:creationId xmlns:a16="http://schemas.microsoft.com/office/drawing/2014/main" id="{4392DBDA-ED00-4248-AC6D-0CE0B821B52F}"/>
              </a:ext>
            </a:extLst>
          </p:cNvPr>
          <p:cNvSpPr>
            <a:spLocks noGrp="1"/>
          </p:cNvSpPr>
          <p:nvPr>
            <p:ph type="ftr" sz="quarter" idx="11"/>
          </p:nvPr>
        </p:nvSpPr>
        <p:spPr>
          <a:xfrm>
            <a:off x="812290" y="5797769"/>
            <a:ext cx="3908793" cy="365125"/>
          </a:xfrm>
          <a:prstGeom prst="rect">
            <a:avLst/>
          </a:prstGeom>
        </p:spPr>
        <p:txBody>
          <a:bodyPr rtlCol="0"/>
          <a:lstStyle/>
          <a:p>
            <a:pPr rtl="0"/>
            <a:r>
              <a:rPr lang="es-MX" noProof="0" dirty="0"/>
              <a:t>AGREGAR UN PIE DE PÁGINA</a:t>
            </a:r>
          </a:p>
        </p:txBody>
      </p:sp>
      <p:sp>
        <p:nvSpPr>
          <p:cNvPr id="6" name="Marcador de número de diapositiva 5">
            <a:extLst>
              <a:ext uri="{FF2B5EF4-FFF2-40B4-BE49-F238E27FC236}">
                <a16:creationId xmlns:a16="http://schemas.microsoft.com/office/drawing/2014/main" id="{EC2B5F97-2F18-4EF2-9CBC-AAAB9FF4CC91}"/>
              </a:ext>
            </a:extLst>
          </p:cNvPr>
          <p:cNvSpPr>
            <a:spLocks noGrp="1"/>
          </p:cNvSpPr>
          <p:nvPr>
            <p:ph type="sldNum" sz="quarter" idx="12"/>
          </p:nvPr>
        </p:nvSpPr>
        <p:spPr/>
        <p:txBody>
          <a:bodyPr rtlCol="0"/>
          <a:lstStyle/>
          <a:p>
            <a:pPr rtl="0"/>
            <a:fld id="{D495E168-DA5E-4888-8D8A-92B118324C14}" type="slidenum">
              <a:rPr lang="es-MX" noProof="0" smtClean="0"/>
              <a:t>‹Nº›</a:t>
            </a:fld>
            <a:endParaRPr lang="es-MX" noProof="0" dirty="0"/>
          </a:p>
        </p:txBody>
      </p:sp>
      <p:sp>
        <p:nvSpPr>
          <p:cNvPr id="18" name="Marcador de texto 14">
            <a:extLst>
              <a:ext uri="{FF2B5EF4-FFF2-40B4-BE49-F238E27FC236}">
                <a16:creationId xmlns:a16="http://schemas.microsoft.com/office/drawing/2014/main" id="{82903A57-2768-42F8-A5EA-4C19B9049850}"/>
              </a:ext>
            </a:extLst>
          </p:cNvPr>
          <p:cNvSpPr>
            <a:spLocks noGrp="1"/>
          </p:cNvSpPr>
          <p:nvPr>
            <p:ph type="body" sz="quarter" idx="15"/>
          </p:nvPr>
        </p:nvSpPr>
        <p:spPr>
          <a:xfrm>
            <a:off x="830067" y="3889184"/>
            <a:ext cx="4548187" cy="1708223"/>
          </a:xfrm>
        </p:spPr>
        <p:txBody>
          <a:bodyPr rtlCol="0">
            <a:normAutofit/>
          </a:bodyPr>
          <a:lstStyle>
            <a:lvl1pPr marL="180000" indent="-180000">
              <a:spcBef>
                <a:spcPts val="600"/>
              </a:spcBef>
              <a:buClr>
                <a:schemeClr val="accent3"/>
              </a:buClr>
              <a:buFont typeface="Arial" panose="020B0604020202020204" pitchFamily="34" charset="0"/>
              <a:buChar char="•"/>
              <a:defRPr sz="1400" b="0" i="0">
                <a:solidFill>
                  <a:schemeClr val="tx1">
                    <a:lumMod val="65000"/>
                    <a:lumOff val="35000"/>
                  </a:schemeClr>
                </a:solidFill>
              </a:defRPr>
            </a:lvl1pPr>
          </a:lstStyle>
          <a:p>
            <a:pPr lvl="0" rtl="0"/>
            <a:r>
              <a:rPr lang="es-ES" noProof="0"/>
              <a:t>Haga clic para modificar los estilos de texto del patrón</a:t>
            </a:r>
          </a:p>
        </p:txBody>
      </p:sp>
      <p:sp>
        <p:nvSpPr>
          <p:cNvPr id="38" name="Forma libre: Forma 37">
            <a:extLst>
              <a:ext uri="{FF2B5EF4-FFF2-40B4-BE49-F238E27FC236}">
                <a16:creationId xmlns:a16="http://schemas.microsoft.com/office/drawing/2014/main" id="{C6C05708-08C7-4EF1-B0D8-6A01C1B1AD85}"/>
              </a:ext>
            </a:extLst>
          </p:cNvPr>
          <p:cNvSpPr/>
          <p:nvPr userDrawn="1"/>
        </p:nvSpPr>
        <p:spPr>
          <a:xfrm>
            <a:off x="10413777" y="4433244"/>
            <a:ext cx="1782599" cy="30316"/>
          </a:xfrm>
          <a:custGeom>
            <a:avLst/>
            <a:gdLst>
              <a:gd name="connsiteX0" fmla="*/ 0 w 1782599"/>
              <a:gd name="connsiteY0" fmla="*/ 0 h 30316"/>
              <a:gd name="connsiteX1" fmla="*/ 1782599 w 1782599"/>
              <a:gd name="connsiteY1" fmla="*/ 0 h 30316"/>
              <a:gd name="connsiteX2" fmla="*/ 1782599 w 1782599"/>
              <a:gd name="connsiteY2" fmla="*/ 30316 h 30316"/>
              <a:gd name="connsiteX3" fmla="*/ 2488 w 1782599"/>
              <a:gd name="connsiteY3" fmla="*/ 30316 h 30316"/>
              <a:gd name="connsiteX4" fmla="*/ 643 w 1782599"/>
              <a:gd name="connsiteY4" fmla="*/ 16129 h 30316"/>
              <a:gd name="connsiteX5" fmla="*/ 0 w 1782599"/>
              <a:gd name="connsiteY5" fmla="*/ 3788 h 30316"/>
              <a:gd name="connsiteX6" fmla="*/ 0 w 1782599"/>
              <a:gd name="connsiteY6" fmla="*/ 0 h 30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2599" h="30316">
                <a:moveTo>
                  <a:pt x="0" y="0"/>
                </a:moveTo>
                <a:lnTo>
                  <a:pt x="1782599" y="0"/>
                </a:lnTo>
                <a:lnTo>
                  <a:pt x="1782599" y="30316"/>
                </a:lnTo>
                <a:lnTo>
                  <a:pt x="2488" y="30316"/>
                </a:lnTo>
                <a:lnTo>
                  <a:pt x="643" y="16129"/>
                </a:lnTo>
                <a:cubicBezTo>
                  <a:pt x="40" y="8565"/>
                  <a:pt x="0" y="4104"/>
                  <a:pt x="0" y="3788"/>
                </a:cubicBezTo>
                <a:lnTo>
                  <a:pt x="0" y="0"/>
                </a:lnTo>
                <a:close/>
              </a:path>
            </a:pathLst>
          </a:custGeom>
          <a:solidFill>
            <a:schemeClr val="bg2"/>
          </a:solidFill>
          <a:ln w="9525" cap="flat">
            <a:noFill/>
            <a:prstDash val="solid"/>
            <a:miter/>
          </a:ln>
        </p:spPr>
        <p:txBody>
          <a:bodyPr wrap="square" rtlCol="0" anchor="ctr">
            <a:noAutofit/>
          </a:bodyPr>
          <a:lstStyle/>
          <a:p>
            <a:pPr rtl="0"/>
            <a:endParaRPr lang="es-MX" noProof="0" dirty="0"/>
          </a:p>
        </p:txBody>
      </p:sp>
      <p:sp>
        <p:nvSpPr>
          <p:cNvPr id="29" name="Forma libre: Forma 28">
            <a:extLst>
              <a:ext uri="{FF2B5EF4-FFF2-40B4-BE49-F238E27FC236}">
                <a16:creationId xmlns:a16="http://schemas.microsoft.com/office/drawing/2014/main" id="{E46691B2-7AF3-4CAC-A285-36444A9101D9}"/>
              </a:ext>
            </a:extLst>
          </p:cNvPr>
          <p:cNvSpPr/>
          <p:nvPr userDrawn="1"/>
        </p:nvSpPr>
        <p:spPr>
          <a:xfrm>
            <a:off x="12193179" y="4156602"/>
            <a:ext cx="3197" cy="25264"/>
          </a:xfrm>
          <a:custGeom>
            <a:avLst/>
            <a:gdLst>
              <a:gd name="connsiteX0" fmla="*/ 0 w 3197"/>
              <a:gd name="connsiteY0" fmla="*/ 0 h 25264"/>
              <a:gd name="connsiteX1" fmla="*/ 3197 w 3197"/>
              <a:gd name="connsiteY1" fmla="*/ 0 h 25264"/>
              <a:gd name="connsiteX2" fmla="*/ 3197 w 3197"/>
              <a:gd name="connsiteY2" fmla="*/ 25264 h 25264"/>
              <a:gd name="connsiteX3" fmla="*/ 0 w 3197"/>
              <a:gd name="connsiteY3" fmla="*/ 25264 h 25264"/>
              <a:gd name="connsiteX4" fmla="*/ 0 w 3197"/>
              <a:gd name="connsiteY4" fmla="*/ 0 h 252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25264">
                <a:moveTo>
                  <a:pt x="0" y="0"/>
                </a:moveTo>
                <a:lnTo>
                  <a:pt x="3197" y="0"/>
                </a:lnTo>
                <a:lnTo>
                  <a:pt x="3197" y="25264"/>
                </a:lnTo>
                <a:lnTo>
                  <a:pt x="0" y="25264"/>
                </a:lnTo>
                <a:lnTo>
                  <a:pt x="0" y="0"/>
                </a:lnTo>
                <a:close/>
              </a:path>
            </a:pathLst>
          </a:custGeom>
          <a:solidFill>
            <a:schemeClr val="bg2"/>
          </a:solidFill>
          <a:ln w="9525" cap="flat">
            <a:noFill/>
            <a:prstDash val="solid"/>
            <a:miter/>
          </a:ln>
        </p:spPr>
        <p:txBody>
          <a:bodyPr wrap="square" rtlCol="0" anchor="ctr">
            <a:noAutofit/>
          </a:bodyPr>
          <a:lstStyle/>
          <a:p>
            <a:pPr rtl="0"/>
            <a:endParaRPr lang="es-MX" noProof="0" dirty="0"/>
          </a:p>
        </p:txBody>
      </p:sp>
      <p:sp>
        <p:nvSpPr>
          <p:cNvPr id="26" name="Forma libre: Forma 25">
            <a:extLst>
              <a:ext uri="{FF2B5EF4-FFF2-40B4-BE49-F238E27FC236}">
                <a16:creationId xmlns:a16="http://schemas.microsoft.com/office/drawing/2014/main" id="{FE8ACF66-A148-4D4F-A35C-837CDC6B154D}"/>
              </a:ext>
            </a:extLst>
          </p:cNvPr>
          <p:cNvSpPr/>
          <p:nvPr userDrawn="1"/>
        </p:nvSpPr>
        <p:spPr>
          <a:xfrm>
            <a:off x="12193179" y="4682093"/>
            <a:ext cx="3197" cy="25264"/>
          </a:xfrm>
          <a:custGeom>
            <a:avLst/>
            <a:gdLst>
              <a:gd name="connsiteX0" fmla="*/ 0 w 3197"/>
              <a:gd name="connsiteY0" fmla="*/ 0 h 25264"/>
              <a:gd name="connsiteX1" fmla="*/ 3197 w 3197"/>
              <a:gd name="connsiteY1" fmla="*/ 0 h 25264"/>
              <a:gd name="connsiteX2" fmla="*/ 3197 w 3197"/>
              <a:gd name="connsiteY2" fmla="*/ 25264 h 25264"/>
              <a:gd name="connsiteX3" fmla="*/ 0 w 3197"/>
              <a:gd name="connsiteY3" fmla="*/ 25264 h 25264"/>
              <a:gd name="connsiteX4" fmla="*/ 0 w 3197"/>
              <a:gd name="connsiteY4" fmla="*/ 0 h 252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25264">
                <a:moveTo>
                  <a:pt x="0" y="0"/>
                </a:moveTo>
                <a:lnTo>
                  <a:pt x="3197" y="0"/>
                </a:lnTo>
                <a:lnTo>
                  <a:pt x="3197" y="25264"/>
                </a:lnTo>
                <a:lnTo>
                  <a:pt x="0" y="25264"/>
                </a:lnTo>
                <a:lnTo>
                  <a:pt x="0" y="0"/>
                </a:lnTo>
                <a:close/>
              </a:path>
            </a:pathLst>
          </a:custGeom>
          <a:solidFill>
            <a:schemeClr val="bg2"/>
          </a:solidFill>
          <a:ln w="9525" cap="flat">
            <a:noFill/>
            <a:prstDash val="solid"/>
            <a:miter/>
          </a:ln>
        </p:spPr>
        <p:txBody>
          <a:bodyPr wrap="square" rtlCol="0" anchor="ctr">
            <a:noAutofit/>
          </a:bodyPr>
          <a:lstStyle/>
          <a:p>
            <a:pPr rtl="0"/>
            <a:endParaRPr lang="es-MX" noProof="0" dirty="0"/>
          </a:p>
        </p:txBody>
      </p:sp>
      <p:sp>
        <p:nvSpPr>
          <p:cNvPr id="28" name="Marcador de texto 26">
            <a:extLst>
              <a:ext uri="{FF2B5EF4-FFF2-40B4-BE49-F238E27FC236}">
                <a16:creationId xmlns:a16="http://schemas.microsoft.com/office/drawing/2014/main" id="{5F10B1F7-5633-4C8B-A868-72D9C782CBA6}"/>
              </a:ext>
            </a:extLst>
          </p:cNvPr>
          <p:cNvSpPr>
            <a:spLocks noGrp="1"/>
          </p:cNvSpPr>
          <p:nvPr userDrawn="1">
            <p:ph type="body" sz="quarter" idx="16"/>
          </p:nvPr>
        </p:nvSpPr>
        <p:spPr>
          <a:xfrm>
            <a:off x="811115" y="2374900"/>
            <a:ext cx="4565650" cy="701675"/>
          </a:xfrm>
        </p:spPr>
        <p:txBody>
          <a:bodyPr rtlCol="0">
            <a:noAutofit/>
          </a:bodyPr>
          <a:lstStyle>
            <a:lvl1pPr marL="0" indent="0">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rtl="0"/>
            <a:r>
              <a:rPr lang="es-ES" noProof="0"/>
              <a:t>Haga clic para modificar los estilos de texto del patrón</a:t>
            </a:r>
          </a:p>
        </p:txBody>
      </p:sp>
      <p:sp>
        <p:nvSpPr>
          <p:cNvPr id="31" name="Marcador de texto 29">
            <a:extLst>
              <a:ext uri="{FF2B5EF4-FFF2-40B4-BE49-F238E27FC236}">
                <a16:creationId xmlns:a16="http://schemas.microsoft.com/office/drawing/2014/main" id="{CBA9BCD0-48BA-4D5B-8871-61204EACE422}"/>
              </a:ext>
            </a:extLst>
          </p:cNvPr>
          <p:cNvSpPr>
            <a:spLocks noGrp="1"/>
          </p:cNvSpPr>
          <p:nvPr userDrawn="1">
            <p:ph type="body" sz="quarter" idx="17"/>
          </p:nvPr>
        </p:nvSpPr>
        <p:spPr>
          <a:xfrm>
            <a:off x="811115" y="3165301"/>
            <a:ext cx="4583113" cy="689525"/>
          </a:xfrm>
        </p:spPr>
        <p:txBody>
          <a:bodyPr rtlCol="0"/>
          <a:lstStyle>
            <a:lvl1pPr marL="0" indent="0">
              <a:buNone/>
              <a:defRPr sz="1400">
                <a:solidFill>
                  <a:schemeClr val="tx1">
                    <a:lumMod val="65000"/>
                    <a:lumOff val="35000"/>
                  </a:schemeClr>
                </a:solidFill>
              </a:defRPr>
            </a:lvl1pPr>
            <a:lvl2pPr marL="457200" indent="0">
              <a:buNone/>
              <a:defRPr sz="1400">
                <a:solidFill>
                  <a:schemeClr val="tx1">
                    <a:lumMod val="50000"/>
                    <a:lumOff val="50000"/>
                  </a:schemeClr>
                </a:solidFill>
              </a:defRPr>
            </a:lvl2pPr>
            <a:lvl3pPr marL="914400" indent="0">
              <a:buNone/>
              <a:defRPr sz="1400">
                <a:solidFill>
                  <a:schemeClr val="tx1">
                    <a:lumMod val="50000"/>
                    <a:lumOff val="50000"/>
                  </a:schemeClr>
                </a:solidFill>
              </a:defRPr>
            </a:lvl3pPr>
            <a:lvl4pPr marL="1371600" indent="0">
              <a:buNone/>
              <a:defRPr sz="1400">
                <a:solidFill>
                  <a:schemeClr val="tx1">
                    <a:lumMod val="50000"/>
                    <a:lumOff val="50000"/>
                  </a:schemeClr>
                </a:solidFill>
              </a:defRPr>
            </a:lvl4pPr>
            <a:lvl5pPr marL="1828800" indent="0">
              <a:buNone/>
              <a:defRPr sz="1400">
                <a:solidFill>
                  <a:schemeClr val="tx1">
                    <a:lumMod val="50000"/>
                    <a:lumOff val="50000"/>
                  </a:schemeClr>
                </a:solidFill>
              </a:defRPr>
            </a:lvl5pPr>
          </a:lstStyle>
          <a:p>
            <a:pPr lvl="0" rtl="0"/>
            <a:r>
              <a:rPr lang="es-ES" noProof="0"/>
              <a:t>Haga clic para modificar los estilos de texto del patrón</a:t>
            </a:r>
          </a:p>
        </p:txBody>
      </p:sp>
      <p:sp>
        <p:nvSpPr>
          <p:cNvPr id="3" name="Gráfico 33">
            <a:extLst>
              <a:ext uri="{FF2B5EF4-FFF2-40B4-BE49-F238E27FC236}">
                <a16:creationId xmlns:a16="http://schemas.microsoft.com/office/drawing/2014/main" id="{38956B41-4EE0-4C7C-8436-027F5DE8B1BC}"/>
              </a:ext>
            </a:extLst>
          </p:cNvPr>
          <p:cNvSpPr/>
          <p:nvPr userDrawn="1"/>
        </p:nvSpPr>
        <p:spPr>
          <a:xfrm>
            <a:off x="887581" y="2045662"/>
            <a:ext cx="4464000"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pPr rtl="0"/>
            <a:endParaRPr lang="es-MX" noProof="0" dirty="0"/>
          </a:p>
        </p:txBody>
      </p:sp>
      <p:sp>
        <p:nvSpPr>
          <p:cNvPr id="33" name="Forma libre: Forma 32">
            <a:extLst>
              <a:ext uri="{FF2B5EF4-FFF2-40B4-BE49-F238E27FC236}">
                <a16:creationId xmlns:a16="http://schemas.microsoft.com/office/drawing/2014/main" id="{E08687FC-7322-4F20-9769-1ECF4296A96E}"/>
              </a:ext>
            </a:extLst>
          </p:cNvPr>
          <p:cNvSpPr/>
          <p:nvPr userDrawn="1"/>
        </p:nvSpPr>
        <p:spPr>
          <a:xfrm>
            <a:off x="10416941" y="4161024"/>
            <a:ext cx="1785131" cy="543175"/>
          </a:xfrm>
          <a:custGeom>
            <a:avLst/>
            <a:gdLst>
              <a:gd name="connsiteX0" fmla="*/ 1338739 w 1343025"/>
              <a:gd name="connsiteY0" fmla="*/ 7144 h 409575"/>
              <a:gd name="connsiteX1" fmla="*/ 205264 w 1343025"/>
              <a:gd name="connsiteY1" fmla="*/ 7144 h 409575"/>
              <a:gd name="connsiteX2" fmla="*/ 7144 w 1343025"/>
              <a:gd name="connsiteY2" fmla="*/ 201454 h 409575"/>
              <a:gd name="connsiteX3" fmla="*/ 7144 w 1343025"/>
              <a:gd name="connsiteY3" fmla="*/ 209074 h 409575"/>
              <a:gd name="connsiteX4" fmla="*/ 205264 w 1343025"/>
              <a:gd name="connsiteY4" fmla="*/ 403384 h 409575"/>
              <a:gd name="connsiteX5" fmla="*/ 1338739 w 1343025"/>
              <a:gd name="connsiteY5" fmla="*/ 403384 h 409575"/>
              <a:gd name="connsiteX6" fmla="*/ 1338739 w 1343025"/>
              <a:gd name="connsiteY6" fmla="*/ 7144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3025" h="409575">
                <a:moveTo>
                  <a:pt x="1338739" y="7144"/>
                </a:moveTo>
                <a:lnTo>
                  <a:pt x="205264" y="7144"/>
                </a:lnTo>
                <a:cubicBezTo>
                  <a:pt x="205264" y="7144"/>
                  <a:pt x="7144" y="7144"/>
                  <a:pt x="7144" y="201454"/>
                </a:cubicBezTo>
                <a:lnTo>
                  <a:pt x="7144" y="209074"/>
                </a:lnTo>
                <a:cubicBezTo>
                  <a:pt x="7144" y="209074"/>
                  <a:pt x="7144" y="403384"/>
                  <a:pt x="205264" y="403384"/>
                </a:cubicBezTo>
                <a:lnTo>
                  <a:pt x="1338739" y="403384"/>
                </a:lnTo>
                <a:lnTo>
                  <a:pt x="1338739" y="7144"/>
                </a:lnTo>
                <a:close/>
              </a:path>
            </a:pathLst>
          </a:custGeom>
          <a:solidFill>
            <a:schemeClr val="accent1"/>
          </a:solidFill>
          <a:ln w="9525" cap="flat">
            <a:noFill/>
            <a:prstDash val="solid"/>
            <a:miter/>
          </a:ln>
        </p:spPr>
        <p:txBody>
          <a:bodyPr rtlCol="0" anchor="ctr"/>
          <a:lstStyle/>
          <a:p>
            <a:pPr rtl="0"/>
            <a:endParaRPr lang="es-MX" noProof="0" dirty="0"/>
          </a:p>
        </p:txBody>
      </p:sp>
      <p:sp>
        <p:nvSpPr>
          <p:cNvPr id="41" name="Forma libre: Forma 40">
            <a:extLst>
              <a:ext uri="{FF2B5EF4-FFF2-40B4-BE49-F238E27FC236}">
                <a16:creationId xmlns:a16="http://schemas.microsoft.com/office/drawing/2014/main" id="{0FCCDE26-7222-4C1B-884A-0FAE84FA57DB}"/>
              </a:ext>
            </a:extLst>
          </p:cNvPr>
          <p:cNvSpPr/>
          <p:nvPr userDrawn="1"/>
        </p:nvSpPr>
        <p:spPr>
          <a:xfrm>
            <a:off x="8607090" y="4437664"/>
            <a:ext cx="3595584" cy="922135"/>
          </a:xfrm>
          <a:custGeom>
            <a:avLst/>
            <a:gdLst>
              <a:gd name="connsiteX0" fmla="*/ 2697957 w 2705100"/>
              <a:gd name="connsiteY0" fmla="*/ 7144 h 695325"/>
              <a:gd name="connsiteX1" fmla="*/ 345281 w 2705100"/>
              <a:gd name="connsiteY1" fmla="*/ 7144 h 695325"/>
              <a:gd name="connsiteX2" fmla="*/ 7144 w 2705100"/>
              <a:gd name="connsiteY2" fmla="*/ 344329 h 695325"/>
              <a:gd name="connsiteX3" fmla="*/ 7144 w 2705100"/>
              <a:gd name="connsiteY3" fmla="*/ 356711 h 695325"/>
              <a:gd name="connsiteX4" fmla="*/ 345281 w 2705100"/>
              <a:gd name="connsiteY4" fmla="*/ 693896 h 695325"/>
              <a:gd name="connsiteX5" fmla="*/ 2697957 w 2705100"/>
              <a:gd name="connsiteY5" fmla="*/ 693896 h 695325"/>
              <a:gd name="connsiteX6" fmla="*/ 2697957 w 2705100"/>
              <a:gd name="connsiteY6" fmla="*/ 7144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5100" h="695325">
                <a:moveTo>
                  <a:pt x="2697957" y="7144"/>
                </a:moveTo>
                <a:lnTo>
                  <a:pt x="345281" y="7144"/>
                </a:lnTo>
                <a:cubicBezTo>
                  <a:pt x="345281" y="7144"/>
                  <a:pt x="7144" y="7144"/>
                  <a:pt x="7144" y="344329"/>
                </a:cubicBezTo>
                <a:lnTo>
                  <a:pt x="7144" y="356711"/>
                </a:lnTo>
                <a:cubicBezTo>
                  <a:pt x="7144" y="356711"/>
                  <a:pt x="7144" y="693896"/>
                  <a:pt x="345281" y="693896"/>
                </a:cubicBezTo>
                <a:lnTo>
                  <a:pt x="2697957" y="693896"/>
                </a:lnTo>
                <a:lnTo>
                  <a:pt x="2697957" y="7144"/>
                </a:lnTo>
                <a:close/>
              </a:path>
            </a:pathLst>
          </a:custGeom>
          <a:solidFill>
            <a:schemeClr val="accent3"/>
          </a:solidFill>
          <a:ln w="9525" cap="flat">
            <a:noFill/>
            <a:prstDash val="solid"/>
            <a:miter/>
          </a:ln>
        </p:spPr>
        <p:txBody>
          <a:bodyPr rtlCol="0" anchor="ctr"/>
          <a:lstStyle/>
          <a:p>
            <a:pPr rtl="0"/>
            <a:endParaRPr lang="es-MX" noProof="0" dirty="0"/>
          </a:p>
        </p:txBody>
      </p:sp>
    </p:spTree>
    <p:extLst>
      <p:ext uri="{BB962C8B-B14F-4D97-AF65-F5344CB8AC3E}">
        <p14:creationId xmlns:p14="http://schemas.microsoft.com/office/powerpoint/2010/main" val="14126288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Diapositiva con gráfico">
    <p:spTree>
      <p:nvGrpSpPr>
        <p:cNvPr id="1" name=""/>
        <p:cNvGrpSpPr/>
        <p:nvPr/>
      </p:nvGrpSpPr>
      <p:grpSpPr>
        <a:xfrm>
          <a:off x="0" y="0"/>
          <a:ext cx="0" cy="0"/>
          <a:chOff x="0" y="0"/>
          <a:chExt cx="0" cy="0"/>
        </a:xfrm>
      </p:grpSpPr>
      <p:sp>
        <p:nvSpPr>
          <p:cNvPr id="48" name="Elipse 47">
            <a:extLst>
              <a:ext uri="{FF2B5EF4-FFF2-40B4-BE49-F238E27FC236}">
                <a16:creationId xmlns:a16="http://schemas.microsoft.com/office/drawing/2014/main" id="{6BE8D45D-1E08-4F59-96CC-EA53D7CA6AB0}"/>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MX" noProof="0" dirty="0"/>
          </a:p>
        </p:txBody>
      </p:sp>
      <p:sp>
        <p:nvSpPr>
          <p:cNvPr id="49" name="Gráfico 12">
            <a:extLst>
              <a:ext uri="{FF2B5EF4-FFF2-40B4-BE49-F238E27FC236}">
                <a16:creationId xmlns:a16="http://schemas.microsoft.com/office/drawing/2014/main" id="{8E968353-82DA-42A2-88B6-AEFCF124AF4E}"/>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pPr rtl="0"/>
            <a:endParaRPr lang="es-MX" noProof="0" dirty="0"/>
          </a:p>
        </p:txBody>
      </p:sp>
      <p:sp>
        <p:nvSpPr>
          <p:cNvPr id="2" name="Título 1">
            <a:extLst>
              <a:ext uri="{FF2B5EF4-FFF2-40B4-BE49-F238E27FC236}">
                <a16:creationId xmlns:a16="http://schemas.microsoft.com/office/drawing/2014/main" id="{81053F33-9837-4E9F-8D29-24A800D841E9}"/>
              </a:ext>
            </a:extLst>
          </p:cNvPr>
          <p:cNvSpPr>
            <a:spLocks noGrp="1"/>
          </p:cNvSpPr>
          <p:nvPr>
            <p:ph type="title" hasCustomPrompt="1"/>
          </p:nvPr>
        </p:nvSpPr>
        <p:spPr>
          <a:xfrm>
            <a:off x="5642753" y="1474969"/>
            <a:ext cx="4395258" cy="676275"/>
          </a:xfrm>
        </p:spPr>
        <p:txBody>
          <a:bodyPr rtlCol="0" anchor="b">
            <a:normAutofit/>
          </a:bodyPr>
          <a:lstStyle>
            <a:lvl1pPr algn="l">
              <a:defRPr sz="4000"/>
            </a:lvl1pPr>
          </a:lstStyle>
          <a:p>
            <a:pPr rtl="0"/>
            <a:r>
              <a:rPr lang="es-MX" noProof="0" dirty="0"/>
              <a:t>DIAPOSITIVA CON GRÁFICO</a:t>
            </a:r>
          </a:p>
        </p:txBody>
      </p:sp>
      <p:sp>
        <p:nvSpPr>
          <p:cNvPr id="4" name="Marcador de fecha 3">
            <a:extLst>
              <a:ext uri="{FF2B5EF4-FFF2-40B4-BE49-F238E27FC236}">
                <a16:creationId xmlns:a16="http://schemas.microsoft.com/office/drawing/2014/main" id="{DC2A0631-3130-4C36-8E5E-80464B1A62A7}"/>
              </a:ext>
            </a:extLst>
          </p:cNvPr>
          <p:cNvSpPr>
            <a:spLocks noGrp="1"/>
          </p:cNvSpPr>
          <p:nvPr>
            <p:ph type="dt" sz="half" idx="10"/>
          </p:nvPr>
        </p:nvSpPr>
        <p:spPr/>
        <p:txBody>
          <a:bodyPr rtlCol="0"/>
          <a:lstStyle/>
          <a:p>
            <a:pPr rtl="0"/>
            <a:r>
              <a:rPr lang="es-MX" noProof="0" dirty="0"/>
              <a:t>DD.MM.20XX</a:t>
            </a:r>
          </a:p>
        </p:txBody>
      </p:sp>
      <p:sp>
        <p:nvSpPr>
          <p:cNvPr id="5" name="Marcador de pie de página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rtlCol="0"/>
          <a:lstStyle/>
          <a:p>
            <a:pPr rtl="0"/>
            <a:r>
              <a:rPr lang="es-MX" noProof="0" dirty="0"/>
              <a:t>AGREGAR UN PIE DE PÁGINA</a:t>
            </a:r>
          </a:p>
        </p:txBody>
      </p:sp>
      <p:sp>
        <p:nvSpPr>
          <p:cNvPr id="6" name="Marcador de número de diapositiva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rtlCol="0"/>
          <a:lstStyle/>
          <a:p>
            <a:pPr rtl="0"/>
            <a:fld id="{D495E168-DA5E-4888-8D8A-92B118324C14}" type="slidenum">
              <a:rPr lang="es-MX" noProof="0" smtClean="0"/>
              <a:t>‹Nº›</a:t>
            </a:fld>
            <a:endParaRPr lang="es-MX" noProof="0" dirty="0"/>
          </a:p>
        </p:txBody>
      </p:sp>
      <p:sp>
        <p:nvSpPr>
          <p:cNvPr id="17" name="Marcador de texto 26">
            <a:extLst>
              <a:ext uri="{FF2B5EF4-FFF2-40B4-BE49-F238E27FC236}">
                <a16:creationId xmlns:a16="http://schemas.microsoft.com/office/drawing/2014/main" id="{C990C5BD-BC2C-4822-AA4E-446B77052F23}"/>
              </a:ext>
            </a:extLst>
          </p:cNvPr>
          <p:cNvSpPr>
            <a:spLocks noGrp="1"/>
          </p:cNvSpPr>
          <p:nvPr>
            <p:ph type="body" sz="quarter" idx="16"/>
          </p:nvPr>
        </p:nvSpPr>
        <p:spPr>
          <a:xfrm>
            <a:off x="5649889" y="2592569"/>
            <a:ext cx="5630885" cy="701675"/>
          </a:xfrm>
        </p:spPr>
        <p:txBody>
          <a:bodyPr rtlCol="0">
            <a:noAutofit/>
          </a:bodyPr>
          <a:lstStyle>
            <a:lvl1pPr marL="0" indent="0" algn="l">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rtl="0"/>
            <a:r>
              <a:rPr lang="es-ES" noProof="0"/>
              <a:t>Haga clic para modificar los estilos de texto del patrón</a:t>
            </a:r>
          </a:p>
        </p:txBody>
      </p:sp>
      <p:sp>
        <p:nvSpPr>
          <p:cNvPr id="24" name="Marcador de texto 2">
            <a:extLst>
              <a:ext uri="{FF2B5EF4-FFF2-40B4-BE49-F238E27FC236}">
                <a16:creationId xmlns:a16="http://schemas.microsoft.com/office/drawing/2014/main" id="{B971AAD9-2660-4922-9B41-C45976A31C4F}"/>
              </a:ext>
            </a:extLst>
          </p:cNvPr>
          <p:cNvSpPr>
            <a:spLocks noGrp="1"/>
          </p:cNvSpPr>
          <p:nvPr>
            <p:ph type="body" idx="18" hasCustomPrompt="1"/>
          </p:nvPr>
        </p:nvSpPr>
        <p:spPr>
          <a:xfrm>
            <a:off x="6126385" y="3719427"/>
            <a:ext cx="1597889" cy="365125"/>
          </a:xfrm>
        </p:spPr>
        <p:txBody>
          <a:bodyPr rtlCol="0"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s-MX" noProof="0" dirty="0"/>
              <a:t>30%</a:t>
            </a:r>
          </a:p>
        </p:txBody>
      </p:sp>
      <p:sp>
        <p:nvSpPr>
          <p:cNvPr id="30" name="Marcador de texto 26">
            <a:extLst>
              <a:ext uri="{FF2B5EF4-FFF2-40B4-BE49-F238E27FC236}">
                <a16:creationId xmlns:a16="http://schemas.microsoft.com/office/drawing/2014/main" id="{527B617A-AB11-44E9-B2E2-53B7F35CD968}"/>
              </a:ext>
            </a:extLst>
          </p:cNvPr>
          <p:cNvSpPr>
            <a:spLocks noGrp="1"/>
          </p:cNvSpPr>
          <p:nvPr>
            <p:ph type="body" sz="quarter" idx="21" hasCustomPrompt="1"/>
          </p:nvPr>
        </p:nvSpPr>
        <p:spPr>
          <a:xfrm>
            <a:off x="6126386" y="3990708"/>
            <a:ext cx="1597889" cy="365125"/>
          </a:xfrm>
        </p:spPr>
        <p:txBody>
          <a:bodyPr rtlCol="0">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rtl="0"/>
            <a:r>
              <a:rPr lang="es-MX" noProof="0" dirty="0"/>
              <a:t>Título de la categoría</a:t>
            </a:r>
          </a:p>
        </p:txBody>
      </p:sp>
      <p:sp>
        <p:nvSpPr>
          <p:cNvPr id="23" name="Marcador de texto 2">
            <a:extLst>
              <a:ext uri="{FF2B5EF4-FFF2-40B4-BE49-F238E27FC236}">
                <a16:creationId xmlns:a16="http://schemas.microsoft.com/office/drawing/2014/main" id="{E9080FED-3BFC-4CCC-8B5A-A2942CA5CF36}"/>
              </a:ext>
            </a:extLst>
          </p:cNvPr>
          <p:cNvSpPr>
            <a:spLocks noGrp="1"/>
          </p:cNvSpPr>
          <p:nvPr>
            <p:ph type="body" idx="22" hasCustomPrompt="1"/>
          </p:nvPr>
        </p:nvSpPr>
        <p:spPr>
          <a:xfrm>
            <a:off x="6126410" y="4451492"/>
            <a:ext cx="1597889" cy="365125"/>
          </a:xfrm>
        </p:spPr>
        <p:txBody>
          <a:bodyPr rtlCol="0"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s-MX" noProof="0" dirty="0"/>
              <a:t>10%</a:t>
            </a:r>
          </a:p>
        </p:txBody>
      </p:sp>
      <p:sp>
        <p:nvSpPr>
          <p:cNvPr id="25" name="Marcador de texto 26">
            <a:extLst>
              <a:ext uri="{FF2B5EF4-FFF2-40B4-BE49-F238E27FC236}">
                <a16:creationId xmlns:a16="http://schemas.microsoft.com/office/drawing/2014/main" id="{E7EC8229-D712-4FD1-990B-9212FC211A9B}"/>
              </a:ext>
            </a:extLst>
          </p:cNvPr>
          <p:cNvSpPr>
            <a:spLocks noGrp="1"/>
          </p:cNvSpPr>
          <p:nvPr>
            <p:ph type="body" sz="quarter" idx="23" hasCustomPrompt="1"/>
          </p:nvPr>
        </p:nvSpPr>
        <p:spPr>
          <a:xfrm>
            <a:off x="6126411" y="4722773"/>
            <a:ext cx="1597889" cy="365125"/>
          </a:xfrm>
        </p:spPr>
        <p:txBody>
          <a:bodyPr rtlCol="0">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rtl="0"/>
            <a:r>
              <a:rPr lang="es-MX" noProof="0" dirty="0"/>
              <a:t>Título de la categoría</a:t>
            </a:r>
          </a:p>
        </p:txBody>
      </p:sp>
      <p:sp>
        <p:nvSpPr>
          <p:cNvPr id="27" name="Marcador de texto 2">
            <a:extLst>
              <a:ext uri="{FF2B5EF4-FFF2-40B4-BE49-F238E27FC236}">
                <a16:creationId xmlns:a16="http://schemas.microsoft.com/office/drawing/2014/main" id="{27341020-DCB7-4CC5-BE55-AAAF421822ED}"/>
              </a:ext>
            </a:extLst>
          </p:cNvPr>
          <p:cNvSpPr>
            <a:spLocks noGrp="1"/>
          </p:cNvSpPr>
          <p:nvPr>
            <p:ph type="body" idx="24" hasCustomPrompt="1"/>
          </p:nvPr>
        </p:nvSpPr>
        <p:spPr>
          <a:xfrm>
            <a:off x="8065899" y="3719427"/>
            <a:ext cx="1597889" cy="365125"/>
          </a:xfrm>
        </p:spPr>
        <p:txBody>
          <a:bodyPr rtlCol="0"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s-MX" noProof="0" dirty="0"/>
              <a:t>25%</a:t>
            </a:r>
          </a:p>
        </p:txBody>
      </p:sp>
      <p:sp>
        <p:nvSpPr>
          <p:cNvPr id="29" name="Marcador de texto 26">
            <a:extLst>
              <a:ext uri="{FF2B5EF4-FFF2-40B4-BE49-F238E27FC236}">
                <a16:creationId xmlns:a16="http://schemas.microsoft.com/office/drawing/2014/main" id="{B1896019-AE20-47E2-AA66-ED9D16B2DAF7}"/>
              </a:ext>
            </a:extLst>
          </p:cNvPr>
          <p:cNvSpPr>
            <a:spLocks noGrp="1"/>
          </p:cNvSpPr>
          <p:nvPr>
            <p:ph type="body" sz="quarter" idx="25" hasCustomPrompt="1"/>
          </p:nvPr>
        </p:nvSpPr>
        <p:spPr>
          <a:xfrm>
            <a:off x="8065900" y="3990708"/>
            <a:ext cx="1597889" cy="365125"/>
          </a:xfrm>
        </p:spPr>
        <p:txBody>
          <a:bodyPr rtlCol="0">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rtl="0"/>
            <a:r>
              <a:rPr lang="es-MX" noProof="0" dirty="0"/>
              <a:t>Título de la categoría</a:t>
            </a:r>
          </a:p>
        </p:txBody>
      </p:sp>
      <p:sp>
        <p:nvSpPr>
          <p:cNvPr id="32" name="Marcador de texto 2">
            <a:extLst>
              <a:ext uri="{FF2B5EF4-FFF2-40B4-BE49-F238E27FC236}">
                <a16:creationId xmlns:a16="http://schemas.microsoft.com/office/drawing/2014/main" id="{212C49D2-92E0-4567-8BD4-9B8FC0536701}"/>
              </a:ext>
            </a:extLst>
          </p:cNvPr>
          <p:cNvSpPr>
            <a:spLocks noGrp="1"/>
          </p:cNvSpPr>
          <p:nvPr>
            <p:ph type="body" idx="26" hasCustomPrompt="1"/>
          </p:nvPr>
        </p:nvSpPr>
        <p:spPr>
          <a:xfrm>
            <a:off x="8065924" y="4451492"/>
            <a:ext cx="1597889" cy="365125"/>
          </a:xfrm>
        </p:spPr>
        <p:txBody>
          <a:bodyPr rtlCol="0"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s-MX" noProof="0" dirty="0"/>
              <a:t>10%</a:t>
            </a:r>
          </a:p>
        </p:txBody>
      </p:sp>
      <p:sp>
        <p:nvSpPr>
          <p:cNvPr id="33" name="Marcador de texto 26">
            <a:extLst>
              <a:ext uri="{FF2B5EF4-FFF2-40B4-BE49-F238E27FC236}">
                <a16:creationId xmlns:a16="http://schemas.microsoft.com/office/drawing/2014/main" id="{6B5DA211-72E1-4B00-AA61-980CE5A34565}"/>
              </a:ext>
            </a:extLst>
          </p:cNvPr>
          <p:cNvSpPr>
            <a:spLocks noGrp="1"/>
          </p:cNvSpPr>
          <p:nvPr>
            <p:ph type="body" sz="quarter" idx="27" hasCustomPrompt="1"/>
          </p:nvPr>
        </p:nvSpPr>
        <p:spPr>
          <a:xfrm>
            <a:off x="8065925" y="4722773"/>
            <a:ext cx="1597889" cy="365125"/>
          </a:xfrm>
        </p:spPr>
        <p:txBody>
          <a:bodyPr rtlCol="0">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rtl="0"/>
            <a:r>
              <a:rPr lang="es-MX" noProof="0" dirty="0"/>
              <a:t>Título de la categoría</a:t>
            </a:r>
          </a:p>
        </p:txBody>
      </p:sp>
      <p:sp>
        <p:nvSpPr>
          <p:cNvPr id="35" name="Marcador de texto 2">
            <a:extLst>
              <a:ext uri="{FF2B5EF4-FFF2-40B4-BE49-F238E27FC236}">
                <a16:creationId xmlns:a16="http://schemas.microsoft.com/office/drawing/2014/main" id="{A7CF7C63-619A-46EE-AF36-FCA26441A064}"/>
              </a:ext>
            </a:extLst>
          </p:cNvPr>
          <p:cNvSpPr>
            <a:spLocks noGrp="1"/>
          </p:cNvSpPr>
          <p:nvPr>
            <p:ph type="body" idx="28" hasCustomPrompt="1"/>
          </p:nvPr>
        </p:nvSpPr>
        <p:spPr>
          <a:xfrm>
            <a:off x="10005413" y="3719427"/>
            <a:ext cx="1597889" cy="365125"/>
          </a:xfrm>
        </p:spPr>
        <p:txBody>
          <a:bodyPr rtlCol="0"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s-MX" noProof="0" dirty="0"/>
              <a:t>20%</a:t>
            </a:r>
          </a:p>
        </p:txBody>
      </p:sp>
      <p:sp>
        <p:nvSpPr>
          <p:cNvPr id="36" name="Marcador de texto 26">
            <a:extLst>
              <a:ext uri="{FF2B5EF4-FFF2-40B4-BE49-F238E27FC236}">
                <a16:creationId xmlns:a16="http://schemas.microsoft.com/office/drawing/2014/main" id="{92E0EA61-C10D-4760-B03F-F27BCF1FC24C}"/>
              </a:ext>
            </a:extLst>
          </p:cNvPr>
          <p:cNvSpPr>
            <a:spLocks noGrp="1"/>
          </p:cNvSpPr>
          <p:nvPr>
            <p:ph type="body" sz="quarter" idx="29" hasCustomPrompt="1"/>
          </p:nvPr>
        </p:nvSpPr>
        <p:spPr>
          <a:xfrm>
            <a:off x="10005414" y="3990708"/>
            <a:ext cx="1597889" cy="365125"/>
          </a:xfrm>
        </p:spPr>
        <p:txBody>
          <a:bodyPr rtlCol="0">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rtl="0"/>
            <a:r>
              <a:rPr lang="es-MX" noProof="0" dirty="0"/>
              <a:t>Título de la categoría</a:t>
            </a:r>
          </a:p>
        </p:txBody>
      </p:sp>
      <p:sp>
        <p:nvSpPr>
          <p:cNvPr id="38" name="Marcador de texto 2">
            <a:extLst>
              <a:ext uri="{FF2B5EF4-FFF2-40B4-BE49-F238E27FC236}">
                <a16:creationId xmlns:a16="http://schemas.microsoft.com/office/drawing/2014/main" id="{1A3A14FA-D9E9-4000-B30C-14CADBFE48F6}"/>
              </a:ext>
            </a:extLst>
          </p:cNvPr>
          <p:cNvSpPr>
            <a:spLocks noGrp="1"/>
          </p:cNvSpPr>
          <p:nvPr>
            <p:ph type="body" idx="30" hasCustomPrompt="1"/>
          </p:nvPr>
        </p:nvSpPr>
        <p:spPr>
          <a:xfrm>
            <a:off x="10005438" y="4451492"/>
            <a:ext cx="1597889" cy="365125"/>
          </a:xfrm>
        </p:spPr>
        <p:txBody>
          <a:bodyPr rtlCol="0"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s-MX" noProof="0" dirty="0"/>
              <a:t>5%</a:t>
            </a:r>
          </a:p>
        </p:txBody>
      </p:sp>
      <p:sp>
        <p:nvSpPr>
          <p:cNvPr id="39" name="Marcador de texto 26">
            <a:extLst>
              <a:ext uri="{FF2B5EF4-FFF2-40B4-BE49-F238E27FC236}">
                <a16:creationId xmlns:a16="http://schemas.microsoft.com/office/drawing/2014/main" id="{0FBCB607-92E0-4206-871B-10CAEB3377B3}"/>
              </a:ext>
            </a:extLst>
          </p:cNvPr>
          <p:cNvSpPr>
            <a:spLocks noGrp="1"/>
          </p:cNvSpPr>
          <p:nvPr>
            <p:ph type="body" sz="quarter" idx="31" hasCustomPrompt="1"/>
          </p:nvPr>
        </p:nvSpPr>
        <p:spPr>
          <a:xfrm>
            <a:off x="10005439" y="4722773"/>
            <a:ext cx="1597889" cy="365125"/>
          </a:xfrm>
        </p:spPr>
        <p:txBody>
          <a:bodyPr rtlCol="0">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rtl="0"/>
            <a:r>
              <a:rPr lang="es-MX" noProof="0" dirty="0"/>
              <a:t>Título de la categoría</a:t>
            </a:r>
          </a:p>
        </p:txBody>
      </p:sp>
      <p:sp>
        <p:nvSpPr>
          <p:cNvPr id="19" name="Marcador de posición de gráfico 18">
            <a:extLst>
              <a:ext uri="{FF2B5EF4-FFF2-40B4-BE49-F238E27FC236}">
                <a16:creationId xmlns:a16="http://schemas.microsoft.com/office/drawing/2014/main" id="{08CD548A-F4DA-41C7-BC55-620C696D5A6A}"/>
              </a:ext>
            </a:extLst>
          </p:cNvPr>
          <p:cNvSpPr>
            <a:spLocks noGrp="1"/>
          </p:cNvSpPr>
          <p:nvPr>
            <p:ph type="chart" sz="quarter" idx="32"/>
          </p:nvPr>
        </p:nvSpPr>
        <p:spPr>
          <a:xfrm>
            <a:off x="911225" y="908050"/>
            <a:ext cx="4284663" cy="4365625"/>
          </a:xfrm>
        </p:spPr>
        <p:txBody>
          <a:bodyPr rtlCol="0" anchor="ctr" anchorCtr="0">
            <a:normAutofit/>
          </a:bodyPr>
          <a:lstStyle>
            <a:lvl1pPr marL="0" indent="0" algn="ctr">
              <a:buNone/>
              <a:defRPr sz="1600">
                <a:solidFill>
                  <a:schemeClr val="tx1">
                    <a:lumMod val="50000"/>
                    <a:lumOff val="50000"/>
                  </a:schemeClr>
                </a:solidFill>
              </a:defRPr>
            </a:lvl1pPr>
          </a:lstStyle>
          <a:p>
            <a:pPr rtl="0"/>
            <a:r>
              <a:rPr lang="es-ES" noProof="0"/>
              <a:t>Haga clic en el icono para agregar un gráfico</a:t>
            </a:r>
            <a:endParaRPr lang="es-MX" noProof="0" dirty="0"/>
          </a:p>
        </p:txBody>
      </p:sp>
      <p:grpSp>
        <p:nvGrpSpPr>
          <p:cNvPr id="41" name="Gráfico 39">
            <a:extLst>
              <a:ext uri="{FF2B5EF4-FFF2-40B4-BE49-F238E27FC236}">
                <a16:creationId xmlns:a16="http://schemas.microsoft.com/office/drawing/2014/main" id="{D0A213E0-4DC9-4F6A-98B8-21DE9AE2D9B0}"/>
              </a:ext>
            </a:extLst>
          </p:cNvPr>
          <p:cNvGrpSpPr/>
          <p:nvPr userDrawn="1"/>
        </p:nvGrpSpPr>
        <p:grpSpPr>
          <a:xfrm>
            <a:off x="10008352" y="0"/>
            <a:ext cx="2188800" cy="1933794"/>
            <a:chOff x="10003200" y="0"/>
            <a:chExt cx="2188800" cy="1933794"/>
          </a:xfrm>
        </p:grpSpPr>
        <p:sp>
          <p:nvSpPr>
            <p:cNvPr id="42" name="Forma libre: Forma 41">
              <a:extLst>
                <a:ext uri="{FF2B5EF4-FFF2-40B4-BE49-F238E27FC236}">
                  <a16:creationId xmlns:a16="http://schemas.microsoft.com/office/drawing/2014/main" id="{24312820-32BB-4DFC-B775-2031DE03F33E}"/>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pPr rtl="0"/>
              <a:endParaRPr lang="es-MX" noProof="0" dirty="0"/>
            </a:p>
          </p:txBody>
        </p:sp>
        <p:sp>
          <p:nvSpPr>
            <p:cNvPr id="43" name="Forma libre: Forma 42">
              <a:extLst>
                <a:ext uri="{FF2B5EF4-FFF2-40B4-BE49-F238E27FC236}">
                  <a16:creationId xmlns:a16="http://schemas.microsoft.com/office/drawing/2014/main" id="{F9B4581F-B122-40B8-BE37-64894A713B38}"/>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pPr rtl="0"/>
              <a:endParaRPr lang="es-MX" noProof="0" dirty="0"/>
            </a:p>
          </p:txBody>
        </p:sp>
        <p:sp>
          <p:nvSpPr>
            <p:cNvPr id="44" name="Forma libre: Forma 43">
              <a:extLst>
                <a:ext uri="{FF2B5EF4-FFF2-40B4-BE49-F238E27FC236}">
                  <a16:creationId xmlns:a16="http://schemas.microsoft.com/office/drawing/2014/main" id="{C7CF8C75-A610-43BA-923F-335A6051357D}"/>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pPr rtl="0"/>
              <a:endParaRPr lang="es-MX" noProof="0" dirty="0"/>
            </a:p>
          </p:txBody>
        </p:sp>
        <p:sp>
          <p:nvSpPr>
            <p:cNvPr id="45" name="Forma libre: Forma 44">
              <a:extLst>
                <a:ext uri="{FF2B5EF4-FFF2-40B4-BE49-F238E27FC236}">
                  <a16:creationId xmlns:a16="http://schemas.microsoft.com/office/drawing/2014/main" id="{56793F9B-5B71-414E-9CB2-2B76F8308871}"/>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pPr rtl="0"/>
              <a:endParaRPr lang="es-MX" noProof="0" dirty="0"/>
            </a:p>
          </p:txBody>
        </p:sp>
        <p:sp>
          <p:nvSpPr>
            <p:cNvPr id="46" name="Forma libre: Forma 45">
              <a:extLst>
                <a:ext uri="{FF2B5EF4-FFF2-40B4-BE49-F238E27FC236}">
                  <a16:creationId xmlns:a16="http://schemas.microsoft.com/office/drawing/2014/main" id="{9807DE94-0E8D-4E1B-A7D2-E0F91AF2E54C}"/>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pPr rtl="0"/>
              <a:endParaRPr lang="es-MX" noProof="0" dirty="0"/>
            </a:p>
          </p:txBody>
        </p:sp>
        <p:sp>
          <p:nvSpPr>
            <p:cNvPr id="47" name="Forma libre: Forma 46">
              <a:extLst>
                <a:ext uri="{FF2B5EF4-FFF2-40B4-BE49-F238E27FC236}">
                  <a16:creationId xmlns:a16="http://schemas.microsoft.com/office/drawing/2014/main" id="{7BC592BA-C191-49B5-8F41-8E14CFFDAC40}"/>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pPr rtl="0"/>
              <a:endParaRPr lang="es-MX" noProof="0" dirty="0"/>
            </a:p>
          </p:txBody>
        </p:sp>
      </p:grpSp>
      <p:sp>
        <p:nvSpPr>
          <p:cNvPr id="3" name="Gráfico 50">
            <a:extLst>
              <a:ext uri="{FF2B5EF4-FFF2-40B4-BE49-F238E27FC236}">
                <a16:creationId xmlns:a16="http://schemas.microsoft.com/office/drawing/2014/main" id="{33AA43FA-C2DC-406C-BFE6-A2A804112236}"/>
              </a:ext>
            </a:extLst>
          </p:cNvPr>
          <p:cNvSpPr/>
          <p:nvPr/>
        </p:nvSpPr>
        <p:spPr>
          <a:xfrm>
            <a:off x="5731818" y="2267879"/>
            <a:ext cx="3996000" cy="165305"/>
          </a:xfrm>
          <a:custGeom>
            <a:avLst/>
            <a:gdLst>
              <a:gd name="connsiteX0" fmla="*/ 2957222 w 3016875"/>
              <a:gd name="connsiteY0" fmla="*/ 159503 h 165304"/>
              <a:gd name="connsiteX1" fmla="*/ 71329 w 3016875"/>
              <a:gd name="connsiteY1" fmla="*/ 159503 h 165304"/>
              <a:gd name="connsiteX2" fmla="*/ 9059 w 3016875"/>
              <a:gd name="connsiteY2" fmla="*/ 84480 h 165304"/>
              <a:gd name="connsiteX3" fmla="*/ 9059 w 3016875"/>
              <a:gd name="connsiteY3" fmla="*/ 84480 h 165304"/>
              <a:gd name="connsiteX4" fmla="*/ 71329 w 3016875"/>
              <a:gd name="connsiteY4" fmla="*/ 10729 h 165304"/>
              <a:gd name="connsiteX5" fmla="*/ 2956149 w 3016875"/>
              <a:gd name="connsiteY5" fmla="*/ 10729 h 165304"/>
              <a:gd name="connsiteX6" fmla="*/ 3018419 w 3016875"/>
              <a:gd name="connsiteY6" fmla="*/ 84480 h 165304"/>
              <a:gd name="connsiteX7" fmla="*/ 3018419 w 3016875"/>
              <a:gd name="connsiteY7" fmla="*/ 84480 h 165304"/>
              <a:gd name="connsiteX8" fmla="*/ 2957222 w 3016875"/>
              <a:gd name="connsiteY8" fmla="*/ 159503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16875" h="165304">
                <a:moveTo>
                  <a:pt x="2957222" y="159503"/>
                </a:moveTo>
                <a:lnTo>
                  <a:pt x="71329" y="159503"/>
                </a:lnTo>
                <a:cubicBezTo>
                  <a:pt x="36973" y="159503"/>
                  <a:pt x="9059" y="125171"/>
                  <a:pt x="9059" y="84480"/>
                </a:cubicBezTo>
                <a:lnTo>
                  <a:pt x="9059" y="84480"/>
                </a:lnTo>
                <a:cubicBezTo>
                  <a:pt x="9059" y="43790"/>
                  <a:pt x="36973" y="10729"/>
                  <a:pt x="71329" y="10729"/>
                </a:cubicBezTo>
                <a:lnTo>
                  <a:pt x="2956149" y="10729"/>
                </a:lnTo>
                <a:cubicBezTo>
                  <a:pt x="2990505" y="10729"/>
                  <a:pt x="3018419" y="43790"/>
                  <a:pt x="3018419" y="84480"/>
                </a:cubicBezTo>
                <a:lnTo>
                  <a:pt x="3018419" y="84480"/>
                </a:lnTo>
                <a:cubicBezTo>
                  <a:pt x="3019492" y="125171"/>
                  <a:pt x="2991578" y="159503"/>
                  <a:pt x="2957222" y="159503"/>
                </a:cubicBezTo>
                <a:close/>
              </a:path>
            </a:pathLst>
          </a:custGeom>
          <a:gradFill>
            <a:gsLst>
              <a:gs pos="0">
                <a:schemeClr val="accent1"/>
              </a:gs>
              <a:gs pos="100000">
                <a:schemeClr val="accent3"/>
              </a:gs>
            </a:gsLst>
            <a:lin ang="0" scaled="1"/>
          </a:gradFill>
          <a:ln w="10716" cap="flat">
            <a:noFill/>
            <a:prstDash val="solid"/>
            <a:miter/>
          </a:ln>
        </p:spPr>
        <p:txBody>
          <a:bodyPr rtlCol="0" anchor="ctr"/>
          <a:lstStyle/>
          <a:p>
            <a:pPr rtl="0"/>
            <a:endParaRPr lang="es-MX" noProof="0" dirty="0"/>
          </a:p>
        </p:txBody>
      </p:sp>
    </p:spTree>
    <p:extLst>
      <p:ext uri="{BB962C8B-B14F-4D97-AF65-F5344CB8AC3E}">
        <p14:creationId xmlns:p14="http://schemas.microsoft.com/office/powerpoint/2010/main" val="13396717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Diapositiva con tabla">
    <p:spTree>
      <p:nvGrpSpPr>
        <p:cNvPr id="1" name=""/>
        <p:cNvGrpSpPr/>
        <p:nvPr/>
      </p:nvGrpSpPr>
      <p:grpSpPr>
        <a:xfrm>
          <a:off x="0" y="0"/>
          <a:ext cx="0" cy="0"/>
          <a:chOff x="0" y="0"/>
          <a:chExt cx="0" cy="0"/>
        </a:xfrm>
      </p:grpSpPr>
      <p:sp>
        <p:nvSpPr>
          <p:cNvPr id="52" name="Elipse 51">
            <a:extLst>
              <a:ext uri="{FF2B5EF4-FFF2-40B4-BE49-F238E27FC236}">
                <a16:creationId xmlns:a16="http://schemas.microsoft.com/office/drawing/2014/main" id="{F21AF1E2-466C-487E-86AF-CA6FFFCA2720}"/>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MX" noProof="0" dirty="0"/>
          </a:p>
        </p:txBody>
      </p:sp>
      <p:sp>
        <p:nvSpPr>
          <p:cNvPr id="53" name="Gráfico 12">
            <a:extLst>
              <a:ext uri="{FF2B5EF4-FFF2-40B4-BE49-F238E27FC236}">
                <a16:creationId xmlns:a16="http://schemas.microsoft.com/office/drawing/2014/main" id="{531F1BC1-79BD-45BA-B27E-7A2C62A65EC9}"/>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pPr rtl="0"/>
            <a:endParaRPr lang="es-MX" noProof="0" dirty="0"/>
          </a:p>
        </p:txBody>
      </p:sp>
      <p:sp>
        <p:nvSpPr>
          <p:cNvPr id="2" name="Título 1">
            <a:extLst>
              <a:ext uri="{FF2B5EF4-FFF2-40B4-BE49-F238E27FC236}">
                <a16:creationId xmlns:a16="http://schemas.microsoft.com/office/drawing/2014/main" id="{81053F33-9837-4E9F-8D29-24A800D841E9}"/>
              </a:ext>
            </a:extLst>
          </p:cNvPr>
          <p:cNvSpPr>
            <a:spLocks noGrp="1"/>
          </p:cNvSpPr>
          <p:nvPr>
            <p:ph type="title" hasCustomPrompt="1"/>
          </p:nvPr>
        </p:nvSpPr>
        <p:spPr>
          <a:xfrm>
            <a:off x="811744" y="2134675"/>
            <a:ext cx="3403308" cy="676275"/>
          </a:xfrm>
        </p:spPr>
        <p:txBody>
          <a:bodyPr rtlCol="0" anchor="b">
            <a:normAutofit/>
          </a:bodyPr>
          <a:lstStyle>
            <a:lvl1pPr algn="l">
              <a:defRPr sz="4000"/>
            </a:lvl1pPr>
          </a:lstStyle>
          <a:p>
            <a:pPr rtl="0"/>
            <a:r>
              <a:rPr lang="es-MX" noProof="0" dirty="0"/>
              <a:t>DIAPOSITIVA DE TABLA</a:t>
            </a:r>
          </a:p>
        </p:txBody>
      </p:sp>
      <p:sp>
        <p:nvSpPr>
          <p:cNvPr id="4" name="Marcador de fecha 3">
            <a:extLst>
              <a:ext uri="{FF2B5EF4-FFF2-40B4-BE49-F238E27FC236}">
                <a16:creationId xmlns:a16="http://schemas.microsoft.com/office/drawing/2014/main" id="{DC2A0631-3130-4C36-8E5E-80464B1A62A7}"/>
              </a:ext>
            </a:extLst>
          </p:cNvPr>
          <p:cNvSpPr>
            <a:spLocks noGrp="1"/>
          </p:cNvSpPr>
          <p:nvPr>
            <p:ph type="dt" sz="half" idx="10"/>
          </p:nvPr>
        </p:nvSpPr>
        <p:spPr/>
        <p:txBody>
          <a:bodyPr rtlCol="0"/>
          <a:lstStyle/>
          <a:p>
            <a:pPr rtl="0"/>
            <a:r>
              <a:rPr lang="es-MX" noProof="0" dirty="0"/>
              <a:t>DD.MM.20XX</a:t>
            </a:r>
          </a:p>
        </p:txBody>
      </p:sp>
      <p:sp>
        <p:nvSpPr>
          <p:cNvPr id="5" name="Marcador de pie de página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rtlCol="0"/>
          <a:lstStyle/>
          <a:p>
            <a:pPr rtl="0"/>
            <a:r>
              <a:rPr lang="es-MX" noProof="0" dirty="0"/>
              <a:t>AGREGAR UN PIE DE PÁGINA</a:t>
            </a:r>
          </a:p>
        </p:txBody>
      </p:sp>
      <p:sp>
        <p:nvSpPr>
          <p:cNvPr id="6" name="Marcador de número de diapositiva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rtlCol="0"/>
          <a:lstStyle/>
          <a:p>
            <a:pPr rtl="0"/>
            <a:fld id="{D495E168-DA5E-4888-8D8A-92B118324C14}" type="slidenum">
              <a:rPr lang="es-MX" noProof="0" smtClean="0"/>
              <a:t>‹Nº›</a:t>
            </a:fld>
            <a:endParaRPr lang="es-MX" noProof="0" dirty="0"/>
          </a:p>
        </p:txBody>
      </p:sp>
      <p:sp>
        <p:nvSpPr>
          <p:cNvPr id="17" name="Marcador de texto 26">
            <a:extLst>
              <a:ext uri="{FF2B5EF4-FFF2-40B4-BE49-F238E27FC236}">
                <a16:creationId xmlns:a16="http://schemas.microsoft.com/office/drawing/2014/main" id="{C990C5BD-BC2C-4822-AA4E-446B77052F23}"/>
              </a:ext>
            </a:extLst>
          </p:cNvPr>
          <p:cNvSpPr>
            <a:spLocks noGrp="1"/>
          </p:cNvSpPr>
          <p:nvPr>
            <p:ph type="body" sz="quarter" idx="16"/>
          </p:nvPr>
        </p:nvSpPr>
        <p:spPr>
          <a:xfrm>
            <a:off x="809405" y="3252275"/>
            <a:ext cx="3396171" cy="1846732"/>
          </a:xfrm>
        </p:spPr>
        <p:txBody>
          <a:bodyPr rtlCol="0">
            <a:noAutofit/>
          </a:bodyPr>
          <a:lstStyle>
            <a:lvl1pPr marL="0" indent="0" algn="l">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rtl="0"/>
            <a:r>
              <a:rPr lang="es-ES" noProof="0"/>
              <a:t>Haga clic para modificar los estilos de texto del patrón</a:t>
            </a:r>
          </a:p>
        </p:txBody>
      </p:sp>
      <p:sp>
        <p:nvSpPr>
          <p:cNvPr id="18" name="Marcador de posición de tabla 17">
            <a:extLst>
              <a:ext uri="{FF2B5EF4-FFF2-40B4-BE49-F238E27FC236}">
                <a16:creationId xmlns:a16="http://schemas.microsoft.com/office/drawing/2014/main" id="{3AF64257-E00C-4FE5-925B-A78911D1D2B9}"/>
              </a:ext>
            </a:extLst>
          </p:cNvPr>
          <p:cNvSpPr>
            <a:spLocks noGrp="1"/>
          </p:cNvSpPr>
          <p:nvPr>
            <p:ph type="tbl" sz="quarter" idx="17"/>
          </p:nvPr>
        </p:nvSpPr>
        <p:spPr>
          <a:xfrm>
            <a:off x="4724400" y="1493214"/>
            <a:ext cx="6561138" cy="3847135"/>
          </a:xfrm>
        </p:spPr>
        <p:txBody>
          <a:bodyPr rtlCol="0" anchor="ctr" anchorCtr="0">
            <a:normAutofit/>
          </a:bodyPr>
          <a:lstStyle>
            <a:lvl1pPr marL="0" indent="0" algn="ctr">
              <a:buNone/>
              <a:defRPr sz="1600">
                <a:solidFill>
                  <a:schemeClr val="tx1">
                    <a:lumMod val="50000"/>
                    <a:lumOff val="50000"/>
                  </a:schemeClr>
                </a:solidFill>
              </a:defRPr>
            </a:lvl1pPr>
          </a:lstStyle>
          <a:p>
            <a:pPr rtl="0"/>
            <a:r>
              <a:rPr lang="es-ES" noProof="0"/>
              <a:t>Haga clic en el icono para agregar una tabla</a:t>
            </a:r>
            <a:endParaRPr lang="es-MX" noProof="0" dirty="0"/>
          </a:p>
        </p:txBody>
      </p:sp>
      <p:grpSp>
        <p:nvGrpSpPr>
          <p:cNvPr id="45" name="Gráfico 39">
            <a:extLst>
              <a:ext uri="{FF2B5EF4-FFF2-40B4-BE49-F238E27FC236}">
                <a16:creationId xmlns:a16="http://schemas.microsoft.com/office/drawing/2014/main" id="{2B29CFAD-7DFA-43C8-BC78-F666303C4A65}"/>
              </a:ext>
            </a:extLst>
          </p:cNvPr>
          <p:cNvGrpSpPr/>
          <p:nvPr userDrawn="1"/>
        </p:nvGrpSpPr>
        <p:grpSpPr>
          <a:xfrm flipH="1">
            <a:off x="-3477" y="0"/>
            <a:ext cx="2188800" cy="1933794"/>
            <a:chOff x="10003200" y="0"/>
            <a:chExt cx="2188800" cy="1933794"/>
          </a:xfrm>
        </p:grpSpPr>
        <p:sp>
          <p:nvSpPr>
            <p:cNvPr id="46" name="Forma libre: Forma 45">
              <a:extLst>
                <a:ext uri="{FF2B5EF4-FFF2-40B4-BE49-F238E27FC236}">
                  <a16:creationId xmlns:a16="http://schemas.microsoft.com/office/drawing/2014/main" id="{7709766F-07C2-47E0-94AE-482595B63D17}"/>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pPr rtl="0"/>
              <a:endParaRPr lang="es-MX" noProof="0" dirty="0"/>
            </a:p>
          </p:txBody>
        </p:sp>
        <p:sp>
          <p:nvSpPr>
            <p:cNvPr id="47" name="Forma libre: Forma 46">
              <a:extLst>
                <a:ext uri="{FF2B5EF4-FFF2-40B4-BE49-F238E27FC236}">
                  <a16:creationId xmlns:a16="http://schemas.microsoft.com/office/drawing/2014/main" id="{29F02ED7-2803-4FC7-8D17-DB9AF81B2257}"/>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pPr rtl="0"/>
              <a:endParaRPr lang="es-MX" noProof="0" dirty="0"/>
            </a:p>
          </p:txBody>
        </p:sp>
        <p:sp>
          <p:nvSpPr>
            <p:cNvPr id="48" name="Forma libre: Forma 47">
              <a:extLst>
                <a:ext uri="{FF2B5EF4-FFF2-40B4-BE49-F238E27FC236}">
                  <a16:creationId xmlns:a16="http://schemas.microsoft.com/office/drawing/2014/main" id="{6715C276-3245-4E87-976F-10DC35AF0E89}"/>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pPr rtl="0"/>
              <a:endParaRPr lang="es-MX" noProof="0" dirty="0"/>
            </a:p>
          </p:txBody>
        </p:sp>
        <p:sp>
          <p:nvSpPr>
            <p:cNvPr id="49" name="Forma libre: Shape 48">
              <a:extLst>
                <a:ext uri="{FF2B5EF4-FFF2-40B4-BE49-F238E27FC236}">
                  <a16:creationId xmlns:a16="http://schemas.microsoft.com/office/drawing/2014/main" id="{4D4F9402-D548-4465-B31D-5C89E49D8F2D}"/>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pPr rtl="0"/>
              <a:endParaRPr lang="es-MX" noProof="0" dirty="0"/>
            </a:p>
          </p:txBody>
        </p:sp>
        <p:sp>
          <p:nvSpPr>
            <p:cNvPr id="50" name="Forma libre: Forma 49">
              <a:extLst>
                <a:ext uri="{FF2B5EF4-FFF2-40B4-BE49-F238E27FC236}">
                  <a16:creationId xmlns:a16="http://schemas.microsoft.com/office/drawing/2014/main" id="{64C16800-96DF-4B5C-B15B-EB27E1475EB3}"/>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pPr rtl="0"/>
              <a:endParaRPr lang="es-MX" noProof="0" dirty="0"/>
            </a:p>
          </p:txBody>
        </p:sp>
        <p:sp>
          <p:nvSpPr>
            <p:cNvPr id="51" name="Forma libre: Forma 50">
              <a:extLst>
                <a:ext uri="{FF2B5EF4-FFF2-40B4-BE49-F238E27FC236}">
                  <a16:creationId xmlns:a16="http://schemas.microsoft.com/office/drawing/2014/main" id="{AE9DBF7F-0A02-4C85-A28D-3C88C66B3486}"/>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pPr rtl="0"/>
              <a:endParaRPr lang="es-MX" noProof="0" dirty="0"/>
            </a:p>
          </p:txBody>
        </p:sp>
      </p:grpSp>
      <p:sp>
        <p:nvSpPr>
          <p:cNvPr id="3" name="Gráfico 54">
            <a:extLst>
              <a:ext uri="{FF2B5EF4-FFF2-40B4-BE49-F238E27FC236}">
                <a16:creationId xmlns:a16="http://schemas.microsoft.com/office/drawing/2014/main" id="{A1820133-6B1B-4297-8A79-2E89B2C7199B}"/>
              </a:ext>
            </a:extLst>
          </p:cNvPr>
          <p:cNvSpPr/>
          <p:nvPr/>
        </p:nvSpPr>
        <p:spPr>
          <a:xfrm>
            <a:off x="895660" y="2912161"/>
            <a:ext cx="2781900" cy="165305"/>
          </a:xfrm>
          <a:custGeom>
            <a:avLst/>
            <a:gdLst>
              <a:gd name="connsiteX0" fmla="*/ 2726257 w 2781900"/>
              <a:gd name="connsiteY0" fmla="*/ 158686 h 165304"/>
              <a:gd name="connsiteX1" fmla="*/ 65137 w 2781900"/>
              <a:gd name="connsiteY1" fmla="*/ 158686 h 165304"/>
              <a:gd name="connsiteX2" fmla="*/ 7717 w 2781900"/>
              <a:gd name="connsiteY2" fmla="*/ 83663 h 165304"/>
              <a:gd name="connsiteX3" fmla="*/ 7717 w 2781900"/>
              <a:gd name="connsiteY3" fmla="*/ 83663 h 165304"/>
              <a:gd name="connsiteX4" fmla="*/ 65137 w 2781900"/>
              <a:gd name="connsiteY4" fmla="*/ 9911 h 165304"/>
              <a:gd name="connsiteX5" fmla="*/ 2725267 w 2781900"/>
              <a:gd name="connsiteY5" fmla="*/ 9911 h 165304"/>
              <a:gd name="connsiteX6" fmla="*/ 2782687 w 2781900"/>
              <a:gd name="connsiteY6" fmla="*/ 83663 h 165304"/>
              <a:gd name="connsiteX7" fmla="*/ 2782687 w 2781900"/>
              <a:gd name="connsiteY7" fmla="*/ 83663 h 165304"/>
              <a:gd name="connsiteX8" fmla="*/ 2726257 w 2781900"/>
              <a:gd name="connsiteY8" fmla="*/ 158686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81900" h="165304">
                <a:moveTo>
                  <a:pt x="2726257" y="158686"/>
                </a:moveTo>
                <a:lnTo>
                  <a:pt x="65137" y="158686"/>
                </a:lnTo>
                <a:cubicBezTo>
                  <a:pt x="33457" y="158686"/>
                  <a:pt x="7717" y="124353"/>
                  <a:pt x="7717" y="83663"/>
                </a:cubicBezTo>
                <a:lnTo>
                  <a:pt x="7717" y="83663"/>
                </a:lnTo>
                <a:cubicBezTo>
                  <a:pt x="7717" y="42972"/>
                  <a:pt x="33457" y="9911"/>
                  <a:pt x="65137" y="9911"/>
                </a:cubicBezTo>
                <a:lnTo>
                  <a:pt x="2725267" y="9911"/>
                </a:lnTo>
                <a:cubicBezTo>
                  <a:pt x="2756947" y="9911"/>
                  <a:pt x="2782687" y="42972"/>
                  <a:pt x="2782687" y="83663"/>
                </a:cubicBezTo>
                <a:lnTo>
                  <a:pt x="2782687" y="83663"/>
                </a:lnTo>
                <a:cubicBezTo>
                  <a:pt x="2783677" y="124353"/>
                  <a:pt x="2757937" y="158686"/>
                  <a:pt x="2726257" y="158686"/>
                </a:cubicBezTo>
                <a:close/>
              </a:path>
            </a:pathLst>
          </a:custGeom>
          <a:gradFill>
            <a:gsLst>
              <a:gs pos="0">
                <a:schemeClr val="accent1"/>
              </a:gs>
              <a:gs pos="100000">
                <a:schemeClr val="accent3"/>
              </a:gs>
            </a:gsLst>
            <a:lin ang="0" scaled="1"/>
          </a:gradFill>
          <a:ln w="9899" cap="flat">
            <a:noFill/>
            <a:prstDash val="solid"/>
            <a:miter/>
          </a:ln>
        </p:spPr>
        <p:txBody>
          <a:bodyPr rtlCol="0" anchor="ctr"/>
          <a:lstStyle/>
          <a:p>
            <a:pPr rtl="0"/>
            <a:endParaRPr lang="es-MX" noProof="0" dirty="0"/>
          </a:p>
        </p:txBody>
      </p:sp>
    </p:spTree>
    <p:extLst>
      <p:ext uri="{BB962C8B-B14F-4D97-AF65-F5344CB8AC3E}">
        <p14:creationId xmlns:p14="http://schemas.microsoft.com/office/powerpoint/2010/main" val="22296785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Diapositiva de agradecimiento">
    <p:spTree>
      <p:nvGrpSpPr>
        <p:cNvPr id="1" name=""/>
        <p:cNvGrpSpPr/>
        <p:nvPr/>
      </p:nvGrpSpPr>
      <p:grpSpPr>
        <a:xfrm>
          <a:off x="0" y="0"/>
          <a:ext cx="0" cy="0"/>
          <a:chOff x="0" y="0"/>
          <a:chExt cx="0" cy="0"/>
        </a:xfrm>
      </p:grpSpPr>
      <p:sp>
        <p:nvSpPr>
          <p:cNvPr id="26" name="Marcador de posición de imagen 25">
            <a:extLst>
              <a:ext uri="{FF2B5EF4-FFF2-40B4-BE49-F238E27FC236}">
                <a16:creationId xmlns:a16="http://schemas.microsoft.com/office/drawing/2014/main" id="{3C229411-48AD-4A50-B02E-041030F18963}"/>
              </a:ext>
            </a:extLst>
          </p:cNvPr>
          <p:cNvSpPr>
            <a:spLocks noGrp="1"/>
          </p:cNvSpPr>
          <p:nvPr>
            <p:ph type="pic" sz="quarter" idx="21"/>
          </p:nvPr>
        </p:nvSpPr>
        <p:spPr>
          <a:xfrm>
            <a:off x="5245189" y="1"/>
            <a:ext cx="6943003" cy="5934621"/>
          </a:xfrm>
          <a:custGeom>
            <a:avLst/>
            <a:gdLst>
              <a:gd name="connsiteX0" fmla="*/ 6940462 w 6943003"/>
              <a:gd name="connsiteY0" fmla="*/ 0 h 5934621"/>
              <a:gd name="connsiteX1" fmla="*/ 6943003 w 6943003"/>
              <a:gd name="connsiteY1" fmla="*/ 0 h 5934621"/>
              <a:gd name="connsiteX2" fmla="*/ 6943003 w 6943003"/>
              <a:gd name="connsiteY2" fmla="*/ 3562350 h 5934621"/>
              <a:gd name="connsiteX3" fmla="*/ 2564043 w 6943003"/>
              <a:gd name="connsiteY3" fmla="*/ 5721350 h 5934621"/>
              <a:gd name="connsiteX4" fmla="*/ 233592 w 6943003"/>
              <a:gd name="connsiteY4" fmla="*/ 4930141 h 5934621"/>
              <a:gd name="connsiteX5" fmla="*/ 213272 w 6943003"/>
              <a:gd name="connsiteY5" fmla="*/ 4889500 h 5934621"/>
              <a:gd name="connsiteX6" fmla="*/ 1004482 w 6943003"/>
              <a:gd name="connsiteY6" fmla="*/ 2559050 h 5934621"/>
              <a:gd name="connsiteX7" fmla="*/ 2136693 w 6943003"/>
              <a:gd name="connsiteY7" fmla="*/ 2000704 h 5934621"/>
              <a:gd name="connsiteX8" fmla="*/ 2183042 w 6943003"/>
              <a:gd name="connsiteY8" fmla="*/ 2039620 h 5934621"/>
              <a:gd name="connsiteX9" fmla="*/ 2473872 w 6943003"/>
              <a:gd name="connsiteY9" fmla="*/ 2129790 h 5934621"/>
              <a:gd name="connsiteX10" fmla="*/ 2787562 w 6943003"/>
              <a:gd name="connsiteY10" fmla="*/ 2048510 h 5934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43003" h="5934621">
                <a:moveTo>
                  <a:pt x="6940462" y="0"/>
                </a:moveTo>
                <a:lnTo>
                  <a:pt x="6943003" y="0"/>
                </a:lnTo>
                <a:lnTo>
                  <a:pt x="6943003" y="3562350"/>
                </a:lnTo>
                <a:lnTo>
                  <a:pt x="2564043" y="5721350"/>
                </a:lnTo>
                <a:cubicBezTo>
                  <a:pt x="1003212" y="6490971"/>
                  <a:pt x="233592" y="4930141"/>
                  <a:pt x="233592" y="4930141"/>
                </a:cubicBezTo>
                <a:lnTo>
                  <a:pt x="213272" y="4889500"/>
                </a:lnTo>
                <a:cubicBezTo>
                  <a:pt x="-556348" y="3328670"/>
                  <a:pt x="1004482" y="2559050"/>
                  <a:pt x="1004482" y="2559050"/>
                </a:cubicBezTo>
                <a:lnTo>
                  <a:pt x="2136693" y="2000704"/>
                </a:lnTo>
                <a:lnTo>
                  <a:pt x="2183042" y="2039620"/>
                </a:lnTo>
                <a:cubicBezTo>
                  <a:pt x="2251622" y="2086610"/>
                  <a:pt x="2349412" y="2129790"/>
                  <a:pt x="2473872" y="2129790"/>
                </a:cubicBezTo>
                <a:cubicBezTo>
                  <a:pt x="2564042" y="2129790"/>
                  <a:pt x="2668182" y="2108200"/>
                  <a:pt x="2787562" y="2048510"/>
                </a:cubicBezTo>
                <a:close/>
              </a:path>
            </a:pathLst>
          </a:custGeom>
        </p:spPr>
        <p:txBody>
          <a:bodyPr wrap="square" rtlCol="0" anchor="ctr" anchorCtr="0">
            <a:noAutofit/>
          </a:bodyPr>
          <a:lstStyle>
            <a:lvl1pPr marL="0" indent="0" algn="ctr">
              <a:buNone/>
              <a:defRPr sz="1400"/>
            </a:lvl1pPr>
          </a:lstStyle>
          <a:p>
            <a:pPr rtl="0"/>
            <a:r>
              <a:rPr lang="es-ES" noProof="0"/>
              <a:t>Haga clic en el icono para agregar una imagen</a:t>
            </a:r>
            <a:endParaRPr lang="es-MX" noProof="0" dirty="0"/>
          </a:p>
        </p:txBody>
      </p:sp>
      <p:sp>
        <p:nvSpPr>
          <p:cNvPr id="2" name="Título 1">
            <a:extLst>
              <a:ext uri="{FF2B5EF4-FFF2-40B4-BE49-F238E27FC236}">
                <a16:creationId xmlns:a16="http://schemas.microsoft.com/office/drawing/2014/main" id="{199AD403-A15F-4A2F-B050-AB874136E732}"/>
              </a:ext>
            </a:extLst>
          </p:cNvPr>
          <p:cNvSpPr>
            <a:spLocks noGrp="1"/>
          </p:cNvSpPr>
          <p:nvPr>
            <p:ph type="title" hasCustomPrompt="1"/>
          </p:nvPr>
        </p:nvSpPr>
        <p:spPr>
          <a:xfrm>
            <a:off x="814944" y="453050"/>
            <a:ext cx="10515600" cy="1325563"/>
          </a:xfrm>
        </p:spPr>
        <p:txBody>
          <a:bodyPr rtlCol="0"/>
          <a:lstStyle>
            <a:lvl1pPr>
              <a:defRPr/>
            </a:lvl1pPr>
          </a:lstStyle>
          <a:p>
            <a:pPr rtl="0"/>
            <a:r>
              <a:rPr lang="es-MX" noProof="0" dirty="0"/>
              <a:t>¡GRACIAS!</a:t>
            </a:r>
          </a:p>
        </p:txBody>
      </p:sp>
      <p:sp>
        <p:nvSpPr>
          <p:cNvPr id="12" name="Forma libre: Forma 11">
            <a:extLst>
              <a:ext uri="{FF2B5EF4-FFF2-40B4-BE49-F238E27FC236}">
                <a16:creationId xmlns:a16="http://schemas.microsoft.com/office/drawing/2014/main" id="{F9E3EED1-7BB3-4B75-BCA9-1C1223740B3C}"/>
              </a:ext>
            </a:extLst>
          </p:cNvPr>
          <p:cNvSpPr/>
          <p:nvPr/>
        </p:nvSpPr>
        <p:spPr>
          <a:xfrm>
            <a:off x="8704586" y="5422906"/>
            <a:ext cx="736600" cy="736600"/>
          </a:xfrm>
          <a:custGeom>
            <a:avLst/>
            <a:gdLst>
              <a:gd name="connsiteX0" fmla="*/ 372104 w 736600"/>
              <a:gd name="connsiteY0" fmla="*/ 731514 h 736600"/>
              <a:gd name="connsiteX1" fmla="*/ 731514 w 736600"/>
              <a:gd name="connsiteY1" fmla="*/ 372104 h 736600"/>
              <a:gd name="connsiteX2" fmla="*/ 372104 w 736600"/>
              <a:gd name="connsiteY2" fmla="*/ 12694 h 736600"/>
              <a:gd name="connsiteX3" fmla="*/ 12694 w 736600"/>
              <a:gd name="connsiteY3" fmla="*/ 372104 h 736600"/>
              <a:gd name="connsiteX4" fmla="*/ 372104 w 736600"/>
              <a:gd name="connsiteY4" fmla="*/ 731514 h 736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00" h="736600">
                <a:moveTo>
                  <a:pt x="372104" y="731514"/>
                </a:moveTo>
                <a:cubicBezTo>
                  <a:pt x="570224" y="731514"/>
                  <a:pt x="731514" y="570224"/>
                  <a:pt x="731514" y="372104"/>
                </a:cubicBezTo>
                <a:cubicBezTo>
                  <a:pt x="731514" y="173984"/>
                  <a:pt x="570224" y="12694"/>
                  <a:pt x="372104" y="12694"/>
                </a:cubicBezTo>
                <a:cubicBezTo>
                  <a:pt x="173984" y="12694"/>
                  <a:pt x="12694" y="173984"/>
                  <a:pt x="12694" y="372104"/>
                </a:cubicBezTo>
                <a:cubicBezTo>
                  <a:pt x="12694" y="570224"/>
                  <a:pt x="173984" y="731514"/>
                  <a:pt x="372104" y="731514"/>
                </a:cubicBezTo>
              </a:path>
            </a:pathLst>
          </a:custGeom>
          <a:solidFill>
            <a:schemeClr val="accent1"/>
          </a:solidFill>
          <a:ln w="12694" cap="flat">
            <a:noFill/>
            <a:prstDash val="solid"/>
            <a:miter/>
          </a:ln>
        </p:spPr>
        <p:txBody>
          <a:bodyPr rtlCol="0" anchor="ctr"/>
          <a:lstStyle/>
          <a:p>
            <a:pPr rtl="0"/>
            <a:endParaRPr lang="es-MX" noProof="0" dirty="0"/>
          </a:p>
        </p:txBody>
      </p:sp>
      <p:sp>
        <p:nvSpPr>
          <p:cNvPr id="16" name="Forma libre: Forma 15">
            <a:extLst>
              <a:ext uri="{FF2B5EF4-FFF2-40B4-BE49-F238E27FC236}">
                <a16:creationId xmlns:a16="http://schemas.microsoft.com/office/drawing/2014/main" id="{29016A5F-A55B-4605-B66C-5C6E2BF4919F}"/>
              </a:ext>
            </a:extLst>
          </p:cNvPr>
          <p:cNvSpPr/>
          <p:nvPr/>
        </p:nvSpPr>
        <p:spPr>
          <a:xfrm>
            <a:off x="9659429" y="3776986"/>
            <a:ext cx="2540000" cy="2628900"/>
          </a:xfrm>
          <a:custGeom>
            <a:avLst/>
            <a:gdLst>
              <a:gd name="connsiteX0" fmla="*/ 2528761 w 2540000"/>
              <a:gd name="connsiteY0" fmla="*/ 12694 h 2628900"/>
              <a:gd name="connsiteX1" fmla="*/ 487871 w 2540000"/>
              <a:gd name="connsiteY1" fmla="*/ 1018534 h 2628900"/>
              <a:gd name="connsiteX2" fmla="*/ 113221 w 2540000"/>
              <a:gd name="connsiteY2" fmla="*/ 2120894 h 2628900"/>
              <a:gd name="connsiteX3" fmla="*/ 127191 w 2540000"/>
              <a:gd name="connsiteY3" fmla="*/ 2148834 h 2628900"/>
              <a:gd name="connsiteX4" fmla="*/ 1229551 w 2540000"/>
              <a:gd name="connsiteY4" fmla="*/ 2523484 h 2628900"/>
              <a:gd name="connsiteX5" fmla="*/ 2528761 w 2540000"/>
              <a:gd name="connsiteY5" fmla="*/ 1883404 h 2628900"/>
              <a:gd name="connsiteX6" fmla="*/ 2528761 w 2540000"/>
              <a:gd name="connsiteY6" fmla="*/ 12694 h 262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40000" h="2628900">
                <a:moveTo>
                  <a:pt x="2528761" y="12694"/>
                </a:moveTo>
                <a:lnTo>
                  <a:pt x="487871" y="1018534"/>
                </a:lnTo>
                <a:cubicBezTo>
                  <a:pt x="487871" y="1018534"/>
                  <a:pt x="-249999" y="1383024"/>
                  <a:pt x="113221" y="2120894"/>
                </a:cubicBezTo>
                <a:lnTo>
                  <a:pt x="127191" y="2148834"/>
                </a:lnTo>
                <a:cubicBezTo>
                  <a:pt x="127191" y="2148834"/>
                  <a:pt x="491681" y="2886705"/>
                  <a:pt x="1229551" y="2523484"/>
                </a:cubicBezTo>
                <a:lnTo>
                  <a:pt x="2528761" y="1883404"/>
                </a:lnTo>
                <a:lnTo>
                  <a:pt x="2528761" y="12694"/>
                </a:lnTo>
                <a:close/>
              </a:path>
            </a:pathLst>
          </a:custGeom>
          <a:solidFill>
            <a:schemeClr val="accent3"/>
          </a:solidFill>
          <a:ln w="12694" cap="flat">
            <a:noFill/>
            <a:prstDash val="solid"/>
            <a:miter/>
          </a:ln>
        </p:spPr>
        <p:txBody>
          <a:bodyPr rtlCol="0" anchor="ctr"/>
          <a:lstStyle/>
          <a:p>
            <a:pPr rtl="0"/>
            <a:endParaRPr lang="es-MX" noProof="0" dirty="0"/>
          </a:p>
        </p:txBody>
      </p:sp>
      <p:sp>
        <p:nvSpPr>
          <p:cNvPr id="19" name="Marcador de texto 26">
            <a:extLst>
              <a:ext uri="{FF2B5EF4-FFF2-40B4-BE49-F238E27FC236}">
                <a16:creationId xmlns:a16="http://schemas.microsoft.com/office/drawing/2014/main" id="{9DBE4B29-4897-4A3A-B883-A887BCDA3718}"/>
              </a:ext>
            </a:extLst>
          </p:cNvPr>
          <p:cNvSpPr>
            <a:spLocks noGrp="1"/>
          </p:cNvSpPr>
          <p:nvPr>
            <p:ph type="body" sz="quarter" idx="16" hasCustomPrompt="1"/>
          </p:nvPr>
        </p:nvSpPr>
        <p:spPr>
          <a:xfrm>
            <a:off x="824420" y="3955665"/>
            <a:ext cx="4367531" cy="524711"/>
          </a:xfrm>
        </p:spPr>
        <p:txBody>
          <a:bodyPr rtlCol="0">
            <a:noAutofit/>
          </a:bodyPr>
          <a:lstStyle>
            <a:lvl1pPr marL="0" indent="0" algn="l">
              <a:buNone/>
              <a:defRPr sz="2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rtl="0"/>
            <a:r>
              <a:rPr lang="es-MX" noProof="0" dirty="0" err="1"/>
              <a:t>Íker</a:t>
            </a:r>
            <a:r>
              <a:rPr lang="es-MX" noProof="0" dirty="0"/>
              <a:t> Arteaga</a:t>
            </a:r>
          </a:p>
        </p:txBody>
      </p:sp>
      <p:sp>
        <p:nvSpPr>
          <p:cNvPr id="20" name="Marcador de texto 26">
            <a:extLst>
              <a:ext uri="{FF2B5EF4-FFF2-40B4-BE49-F238E27FC236}">
                <a16:creationId xmlns:a16="http://schemas.microsoft.com/office/drawing/2014/main" id="{0EF4532A-9AB5-4545-A83D-BD0E39635727}"/>
              </a:ext>
            </a:extLst>
          </p:cNvPr>
          <p:cNvSpPr>
            <a:spLocks noGrp="1"/>
          </p:cNvSpPr>
          <p:nvPr>
            <p:ph type="body" sz="quarter" idx="17" hasCustomPrompt="1"/>
          </p:nvPr>
        </p:nvSpPr>
        <p:spPr>
          <a:xfrm>
            <a:off x="824420" y="4633361"/>
            <a:ext cx="4367531" cy="365125"/>
          </a:xfrm>
        </p:spPr>
        <p:txBody>
          <a:bodyPr rtlCol="0">
            <a:noAutofit/>
          </a:bodyPr>
          <a:lstStyle>
            <a:lvl1pPr marL="0" indent="0" algn="l">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rtl="0"/>
            <a:r>
              <a:rPr lang="es-MX" noProof="0" dirty="0"/>
              <a:t>Teléfono:</a:t>
            </a:r>
          </a:p>
        </p:txBody>
      </p:sp>
      <p:sp>
        <p:nvSpPr>
          <p:cNvPr id="21" name="Marcador de texto 26">
            <a:extLst>
              <a:ext uri="{FF2B5EF4-FFF2-40B4-BE49-F238E27FC236}">
                <a16:creationId xmlns:a16="http://schemas.microsoft.com/office/drawing/2014/main" id="{D579A1F5-9180-47FE-A31B-4E37384383C4}"/>
              </a:ext>
            </a:extLst>
          </p:cNvPr>
          <p:cNvSpPr>
            <a:spLocks noGrp="1"/>
          </p:cNvSpPr>
          <p:nvPr>
            <p:ph type="body" sz="quarter" idx="18" hasCustomPrompt="1"/>
          </p:nvPr>
        </p:nvSpPr>
        <p:spPr>
          <a:xfrm>
            <a:off x="824420" y="4892976"/>
            <a:ext cx="4367531" cy="365125"/>
          </a:xfrm>
        </p:spPr>
        <p:txBody>
          <a:bodyPr rtlCol="0">
            <a:noAutofit/>
          </a:bodyPr>
          <a:lstStyle>
            <a:lvl1pPr marL="0" indent="0" algn="l">
              <a:buNone/>
              <a:defRPr sz="2500" b="1" i="0">
                <a:solidFill>
                  <a:schemeClr val="accent3"/>
                </a:solidFill>
                <a:latin typeface="+mj-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rtl="0"/>
            <a:r>
              <a:rPr lang="es-MX" noProof="0" dirty="0"/>
              <a:t>678 555-0128</a:t>
            </a:r>
          </a:p>
        </p:txBody>
      </p:sp>
      <p:sp>
        <p:nvSpPr>
          <p:cNvPr id="22" name="Marcador de texto 26">
            <a:extLst>
              <a:ext uri="{FF2B5EF4-FFF2-40B4-BE49-F238E27FC236}">
                <a16:creationId xmlns:a16="http://schemas.microsoft.com/office/drawing/2014/main" id="{71BBF4E8-67FF-4A65-9EC1-AE832CEBE85D}"/>
              </a:ext>
            </a:extLst>
          </p:cNvPr>
          <p:cNvSpPr>
            <a:spLocks noGrp="1"/>
          </p:cNvSpPr>
          <p:nvPr>
            <p:ph type="body" sz="quarter" idx="19" hasCustomPrompt="1"/>
          </p:nvPr>
        </p:nvSpPr>
        <p:spPr>
          <a:xfrm>
            <a:off x="824420" y="5334299"/>
            <a:ext cx="4367531" cy="365125"/>
          </a:xfrm>
        </p:spPr>
        <p:txBody>
          <a:bodyPr rtlCol="0">
            <a:noAutofit/>
          </a:bodyPr>
          <a:lstStyle>
            <a:lvl1pPr marL="0" indent="0" algn="l">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rtl="0"/>
            <a:r>
              <a:rPr lang="es-MX" noProof="0" dirty="0"/>
              <a:t>Correo:</a:t>
            </a:r>
          </a:p>
        </p:txBody>
      </p:sp>
      <p:sp>
        <p:nvSpPr>
          <p:cNvPr id="23" name="Marcador de texto 26">
            <a:extLst>
              <a:ext uri="{FF2B5EF4-FFF2-40B4-BE49-F238E27FC236}">
                <a16:creationId xmlns:a16="http://schemas.microsoft.com/office/drawing/2014/main" id="{5BB088E3-63C1-423F-A939-150B8E1F87A7}"/>
              </a:ext>
            </a:extLst>
          </p:cNvPr>
          <p:cNvSpPr>
            <a:spLocks noGrp="1"/>
          </p:cNvSpPr>
          <p:nvPr>
            <p:ph type="body" sz="quarter" idx="20" hasCustomPrompt="1"/>
          </p:nvPr>
        </p:nvSpPr>
        <p:spPr>
          <a:xfrm>
            <a:off x="824420" y="5593914"/>
            <a:ext cx="4367531" cy="365125"/>
          </a:xfrm>
        </p:spPr>
        <p:txBody>
          <a:bodyPr rtlCol="0">
            <a:noAutofit/>
          </a:bodyPr>
          <a:lstStyle>
            <a:lvl1pPr marL="0" indent="0" algn="l">
              <a:buNone/>
              <a:defRPr sz="2500" b="1" i="0">
                <a:solidFill>
                  <a:schemeClr val="accent3"/>
                </a:solidFill>
                <a:latin typeface="+mj-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rtl="0"/>
            <a:r>
              <a:rPr lang="es-MX" noProof="0" dirty="0"/>
              <a:t>ARTEAGA@EJEMPLO.COM</a:t>
            </a:r>
          </a:p>
        </p:txBody>
      </p:sp>
      <p:sp>
        <p:nvSpPr>
          <p:cNvPr id="3" name="Gráfico 23">
            <a:extLst>
              <a:ext uri="{FF2B5EF4-FFF2-40B4-BE49-F238E27FC236}">
                <a16:creationId xmlns:a16="http://schemas.microsoft.com/office/drawing/2014/main" id="{7E62A657-0B76-4081-A698-3C47F1AFC78E}"/>
              </a:ext>
            </a:extLst>
          </p:cNvPr>
          <p:cNvSpPr/>
          <p:nvPr/>
        </p:nvSpPr>
        <p:spPr>
          <a:xfrm>
            <a:off x="900978" y="1561556"/>
            <a:ext cx="2664000" cy="165305"/>
          </a:xfrm>
          <a:custGeom>
            <a:avLst/>
            <a:gdLst>
              <a:gd name="connsiteX0" fmla="*/ 2914974 w 2973890"/>
              <a:gd name="connsiteY0" fmla="*/ 159367 h 165304"/>
              <a:gd name="connsiteX1" fmla="*/ 70199 w 2973890"/>
              <a:gd name="connsiteY1" fmla="*/ 159367 h 165304"/>
              <a:gd name="connsiteX2" fmla="*/ 8816 w 2973890"/>
              <a:gd name="connsiteY2" fmla="*/ 84344 h 165304"/>
              <a:gd name="connsiteX3" fmla="*/ 8816 w 2973890"/>
              <a:gd name="connsiteY3" fmla="*/ 84344 h 165304"/>
              <a:gd name="connsiteX4" fmla="*/ 70199 w 2973890"/>
              <a:gd name="connsiteY4" fmla="*/ 10593 h 165304"/>
              <a:gd name="connsiteX5" fmla="*/ 2913916 w 2973890"/>
              <a:gd name="connsiteY5" fmla="*/ 10593 h 165304"/>
              <a:gd name="connsiteX6" fmla="*/ 2975298 w 2973890"/>
              <a:gd name="connsiteY6" fmla="*/ 84344 h 165304"/>
              <a:gd name="connsiteX7" fmla="*/ 2975298 w 2973890"/>
              <a:gd name="connsiteY7" fmla="*/ 84344 h 165304"/>
              <a:gd name="connsiteX8" fmla="*/ 2914974 w 2973890"/>
              <a:gd name="connsiteY8" fmla="*/ 159367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3890" h="165304">
                <a:moveTo>
                  <a:pt x="2914974" y="159367"/>
                </a:moveTo>
                <a:lnTo>
                  <a:pt x="70199" y="159367"/>
                </a:lnTo>
                <a:cubicBezTo>
                  <a:pt x="36333" y="159367"/>
                  <a:pt x="8816" y="125034"/>
                  <a:pt x="8816" y="84344"/>
                </a:cubicBezTo>
                <a:lnTo>
                  <a:pt x="8816" y="84344"/>
                </a:lnTo>
                <a:cubicBezTo>
                  <a:pt x="8816" y="43654"/>
                  <a:pt x="36333" y="10593"/>
                  <a:pt x="70199" y="10593"/>
                </a:cubicBezTo>
                <a:lnTo>
                  <a:pt x="2913916" y="10593"/>
                </a:lnTo>
                <a:cubicBezTo>
                  <a:pt x="2947782" y="10593"/>
                  <a:pt x="2975298" y="43654"/>
                  <a:pt x="2975298" y="84344"/>
                </a:cubicBezTo>
                <a:lnTo>
                  <a:pt x="2975298" y="84344"/>
                </a:lnTo>
                <a:cubicBezTo>
                  <a:pt x="2976357" y="125034"/>
                  <a:pt x="2948840" y="159367"/>
                  <a:pt x="2914974" y="159367"/>
                </a:cubicBezTo>
                <a:close/>
              </a:path>
            </a:pathLst>
          </a:custGeom>
          <a:gradFill>
            <a:gsLst>
              <a:gs pos="0">
                <a:schemeClr val="accent1"/>
              </a:gs>
              <a:gs pos="100000">
                <a:schemeClr val="accent3"/>
              </a:gs>
            </a:gsLst>
            <a:lin ang="0" scaled="1"/>
          </a:gradFill>
          <a:ln w="10580" cap="flat">
            <a:noFill/>
            <a:prstDash val="solid"/>
            <a:miter/>
          </a:ln>
        </p:spPr>
        <p:txBody>
          <a:bodyPr rtlCol="0" anchor="ctr"/>
          <a:lstStyle/>
          <a:p>
            <a:pPr rtl="0"/>
            <a:endParaRPr lang="es-MX" noProof="0" dirty="0"/>
          </a:p>
        </p:txBody>
      </p:sp>
      <p:sp>
        <p:nvSpPr>
          <p:cNvPr id="25" name="Forma libre: Forma 24">
            <a:extLst>
              <a:ext uri="{FF2B5EF4-FFF2-40B4-BE49-F238E27FC236}">
                <a16:creationId xmlns:a16="http://schemas.microsoft.com/office/drawing/2014/main" id="{C51D0359-A547-4B21-8850-06B9F1CDF9CE}"/>
              </a:ext>
            </a:extLst>
          </p:cNvPr>
          <p:cNvSpPr/>
          <p:nvPr userDrawn="1"/>
        </p:nvSpPr>
        <p:spPr>
          <a:xfrm>
            <a:off x="7172412" y="-12694"/>
            <a:ext cx="4978400" cy="2133600"/>
          </a:xfrm>
          <a:custGeom>
            <a:avLst/>
            <a:gdLst>
              <a:gd name="connsiteX0" fmla="*/ 2517688 w 4978400"/>
              <a:gd name="connsiteY0" fmla="*/ 12694 h 2133600"/>
              <a:gd name="connsiteX1" fmla="*/ 371388 w 4978400"/>
              <a:gd name="connsiteY1" fmla="*/ 1070604 h 2133600"/>
              <a:gd name="connsiteX2" fmla="*/ 72938 w 4978400"/>
              <a:gd name="connsiteY2" fmla="*/ 1812284 h 2133600"/>
              <a:gd name="connsiteX3" fmla="*/ 81828 w 4978400"/>
              <a:gd name="connsiteY3" fmla="*/ 1830064 h 2133600"/>
              <a:gd name="connsiteX4" fmla="*/ 851448 w 4978400"/>
              <a:gd name="connsiteY4" fmla="*/ 2044694 h 2133600"/>
              <a:gd name="connsiteX5" fmla="*/ 4970058 w 4978400"/>
              <a:gd name="connsiteY5" fmla="*/ 12694 h 2133600"/>
              <a:gd name="connsiteX6" fmla="*/ 2517688 w 4978400"/>
              <a:gd name="connsiteY6" fmla="*/ 12694 h 21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78400" h="2133600">
                <a:moveTo>
                  <a:pt x="2517688" y="12694"/>
                </a:moveTo>
                <a:lnTo>
                  <a:pt x="371388" y="1070604"/>
                </a:lnTo>
                <a:cubicBezTo>
                  <a:pt x="371388" y="1070604"/>
                  <a:pt x="-163282" y="1334764"/>
                  <a:pt x="72938" y="1812284"/>
                </a:cubicBezTo>
                <a:lnTo>
                  <a:pt x="81828" y="1830064"/>
                </a:lnTo>
                <a:cubicBezTo>
                  <a:pt x="81828" y="1830064"/>
                  <a:pt x="316778" y="2307584"/>
                  <a:pt x="851448" y="2044694"/>
                </a:cubicBezTo>
                <a:lnTo>
                  <a:pt x="4970058" y="12694"/>
                </a:lnTo>
                <a:lnTo>
                  <a:pt x="2517688" y="12694"/>
                </a:lnTo>
                <a:close/>
              </a:path>
            </a:pathLst>
          </a:custGeom>
          <a:solidFill>
            <a:schemeClr val="accent1"/>
          </a:solidFill>
          <a:ln w="12694" cap="flat">
            <a:noFill/>
            <a:prstDash val="solid"/>
            <a:miter/>
          </a:ln>
        </p:spPr>
        <p:txBody>
          <a:bodyPr rtlCol="0" anchor="ctr"/>
          <a:lstStyle/>
          <a:p>
            <a:pPr rtl="0"/>
            <a:endParaRPr lang="es-MX" noProof="0" dirty="0"/>
          </a:p>
        </p:txBody>
      </p:sp>
    </p:spTree>
    <p:extLst>
      <p:ext uri="{BB962C8B-B14F-4D97-AF65-F5344CB8AC3E}">
        <p14:creationId xmlns:p14="http://schemas.microsoft.com/office/powerpoint/2010/main" val="6045883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9AD403-A15F-4A2F-B050-AB874136E732}"/>
              </a:ext>
            </a:extLst>
          </p:cNvPr>
          <p:cNvSpPr>
            <a:spLocks noGrp="1"/>
          </p:cNvSpPr>
          <p:nvPr>
            <p:ph type="title" hasCustomPrompt="1"/>
          </p:nvPr>
        </p:nvSpPr>
        <p:spPr>
          <a:xfrm>
            <a:off x="758588" y="1436921"/>
            <a:ext cx="5690680" cy="1517356"/>
          </a:xfrm>
        </p:spPr>
        <p:txBody>
          <a:bodyPr rtlCol="0">
            <a:noAutofit/>
          </a:bodyPr>
          <a:lstStyle>
            <a:lvl1pPr>
              <a:defRPr sz="6000"/>
            </a:lvl1pPr>
          </a:lstStyle>
          <a:p>
            <a:pPr rtl="0"/>
            <a:r>
              <a:rPr lang="es-MX" noProof="0" dirty="0"/>
              <a:t>TÍTULO DE LA</a:t>
            </a:r>
            <a:br>
              <a:rPr lang="es-MX" noProof="0" dirty="0"/>
            </a:br>
            <a:r>
              <a:rPr lang="es-MX" noProof="0" dirty="0"/>
              <a:t>TÍTULO    </a:t>
            </a:r>
          </a:p>
        </p:txBody>
      </p:sp>
      <p:sp>
        <p:nvSpPr>
          <p:cNvPr id="28" name="Forma libre: Forma 27">
            <a:extLst>
              <a:ext uri="{FF2B5EF4-FFF2-40B4-BE49-F238E27FC236}">
                <a16:creationId xmlns:a16="http://schemas.microsoft.com/office/drawing/2014/main" id="{87A7AFAC-3F6D-48D1-A100-148792529BC6}"/>
              </a:ext>
            </a:extLst>
          </p:cNvPr>
          <p:cNvSpPr/>
          <p:nvPr/>
        </p:nvSpPr>
        <p:spPr>
          <a:xfrm>
            <a:off x="8069104" y="5422164"/>
            <a:ext cx="736673" cy="736673"/>
          </a:xfrm>
          <a:custGeom>
            <a:avLst/>
            <a:gdLst>
              <a:gd name="connsiteX0" fmla="*/ 372146 w 736672"/>
              <a:gd name="connsiteY0" fmla="*/ 731592 h 736672"/>
              <a:gd name="connsiteX1" fmla="*/ 731592 w 736672"/>
              <a:gd name="connsiteY1" fmla="*/ 372147 h 736672"/>
              <a:gd name="connsiteX2" fmla="*/ 372146 w 736672"/>
              <a:gd name="connsiteY2" fmla="*/ 12701 h 736672"/>
              <a:gd name="connsiteX3" fmla="*/ 12701 w 736672"/>
              <a:gd name="connsiteY3" fmla="*/ 372147 h 736672"/>
              <a:gd name="connsiteX4" fmla="*/ 372146 w 736672"/>
              <a:gd name="connsiteY4" fmla="*/ 731592 h 736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72" h="736672">
                <a:moveTo>
                  <a:pt x="372146" y="731592"/>
                </a:moveTo>
                <a:cubicBezTo>
                  <a:pt x="570286" y="731592"/>
                  <a:pt x="731592" y="570286"/>
                  <a:pt x="731592" y="372147"/>
                </a:cubicBezTo>
                <a:cubicBezTo>
                  <a:pt x="731592" y="174007"/>
                  <a:pt x="570286" y="12701"/>
                  <a:pt x="372146" y="12701"/>
                </a:cubicBezTo>
                <a:cubicBezTo>
                  <a:pt x="174007" y="12701"/>
                  <a:pt x="12701" y="174007"/>
                  <a:pt x="12701" y="372147"/>
                </a:cubicBezTo>
                <a:cubicBezTo>
                  <a:pt x="12701" y="570286"/>
                  <a:pt x="174007" y="731592"/>
                  <a:pt x="372146" y="731592"/>
                </a:cubicBezTo>
              </a:path>
            </a:pathLst>
          </a:custGeom>
          <a:solidFill>
            <a:schemeClr val="accent1"/>
          </a:solidFill>
          <a:ln w="12700" cap="flat">
            <a:noFill/>
            <a:prstDash val="solid"/>
            <a:miter/>
          </a:ln>
        </p:spPr>
        <p:txBody>
          <a:bodyPr rtlCol="0" anchor="ctr"/>
          <a:lstStyle/>
          <a:p>
            <a:pPr rtl="0"/>
            <a:endParaRPr lang="es-MX" noProof="0" dirty="0"/>
          </a:p>
        </p:txBody>
      </p:sp>
      <p:sp>
        <p:nvSpPr>
          <p:cNvPr id="29" name="Forma libre: Forma 28">
            <a:extLst>
              <a:ext uri="{FF2B5EF4-FFF2-40B4-BE49-F238E27FC236}">
                <a16:creationId xmlns:a16="http://schemas.microsoft.com/office/drawing/2014/main" id="{81A4F88F-4E35-4BB3-AD24-CAC580C12F96}"/>
              </a:ext>
            </a:extLst>
          </p:cNvPr>
          <p:cNvSpPr/>
          <p:nvPr/>
        </p:nvSpPr>
        <p:spPr>
          <a:xfrm>
            <a:off x="9029960" y="3463631"/>
            <a:ext cx="3175313" cy="2946690"/>
          </a:xfrm>
          <a:custGeom>
            <a:avLst/>
            <a:gdLst>
              <a:gd name="connsiteX0" fmla="*/ 3162808 w 3175312"/>
              <a:gd name="connsiteY0" fmla="*/ 12701 h 2946690"/>
              <a:gd name="connsiteX1" fmla="*/ 487925 w 3175312"/>
              <a:gd name="connsiteY1" fmla="*/ 1331091 h 2946690"/>
              <a:gd name="connsiteX2" fmla="*/ 113238 w 3175312"/>
              <a:gd name="connsiteY2" fmla="*/ 2433559 h 2946690"/>
              <a:gd name="connsiteX3" fmla="*/ 127209 w 3175312"/>
              <a:gd name="connsiteY3" fmla="*/ 2461502 h 2946690"/>
              <a:gd name="connsiteX4" fmla="*/ 1229677 w 3175312"/>
              <a:gd name="connsiteY4" fmla="*/ 2836189 h 2946690"/>
              <a:gd name="connsiteX5" fmla="*/ 3162808 w 3175312"/>
              <a:gd name="connsiteY5" fmla="*/ 1882325 h 2946690"/>
              <a:gd name="connsiteX6" fmla="*/ 3162808 w 3175312"/>
              <a:gd name="connsiteY6" fmla="*/ 12701 h 2946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5312" h="2946690">
                <a:moveTo>
                  <a:pt x="3162808" y="12701"/>
                </a:moveTo>
                <a:lnTo>
                  <a:pt x="487925" y="1331091"/>
                </a:lnTo>
                <a:cubicBezTo>
                  <a:pt x="487925" y="1331091"/>
                  <a:pt x="-250018" y="1695617"/>
                  <a:pt x="113238" y="2433559"/>
                </a:cubicBezTo>
                <a:lnTo>
                  <a:pt x="127209" y="2461502"/>
                </a:lnTo>
                <a:cubicBezTo>
                  <a:pt x="127209" y="2461502"/>
                  <a:pt x="491735" y="3199445"/>
                  <a:pt x="1229677" y="2836189"/>
                </a:cubicBezTo>
                <a:lnTo>
                  <a:pt x="3162808" y="1882325"/>
                </a:lnTo>
                <a:lnTo>
                  <a:pt x="3162808" y="12701"/>
                </a:lnTo>
                <a:close/>
              </a:path>
            </a:pathLst>
          </a:custGeom>
          <a:solidFill>
            <a:schemeClr val="accent3"/>
          </a:solidFill>
          <a:ln w="12700" cap="flat">
            <a:noFill/>
            <a:prstDash val="solid"/>
            <a:miter/>
          </a:ln>
        </p:spPr>
        <p:txBody>
          <a:bodyPr rtlCol="0" anchor="ctr"/>
          <a:lstStyle/>
          <a:p>
            <a:pPr rtl="0"/>
            <a:endParaRPr lang="es-MX" noProof="0" dirty="0"/>
          </a:p>
        </p:txBody>
      </p:sp>
      <p:sp>
        <p:nvSpPr>
          <p:cNvPr id="30" name="Forma libre: Forma 29">
            <a:extLst>
              <a:ext uri="{FF2B5EF4-FFF2-40B4-BE49-F238E27FC236}">
                <a16:creationId xmlns:a16="http://schemas.microsoft.com/office/drawing/2014/main" id="{592CE00E-F2AB-4099-8BB8-F109C4F2EFDB}"/>
              </a:ext>
            </a:extLst>
          </p:cNvPr>
          <p:cNvSpPr/>
          <p:nvPr/>
        </p:nvSpPr>
        <p:spPr>
          <a:xfrm>
            <a:off x="11043829" y="4566099"/>
            <a:ext cx="1155814" cy="863685"/>
          </a:xfrm>
          <a:custGeom>
            <a:avLst/>
            <a:gdLst>
              <a:gd name="connsiteX0" fmla="*/ 1148938 w 1155813"/>
              <a:gd name="connsiteY0" fmla="*/ 12701 h 863685"/>
              <a:gd name="connsiteX1" fmla="*/ 173482 w 1155813"/>
              <a:gd name="connsiteY1" fmla="*/ 494079 h 863685"/>
              <a:gd name="connsiteX2" fmla="*/ 28688 w 1155813"/>
              <a:gd name="connsiteY2" fmla="*/ 759535 h 863685"/>
              <a:gd name="connsiteX3" fmla="*/ 31228 w 1155813"/>
              <a:gd name="connsiteY3" fmla="*/ 765885 h 863685"/>
              <a:gd name="connsiteX4" fmla="*/ 329707 w 1155813"/>
              <a:gd name="connsiteY4" fmla="*/ 812880 h 863685"/>
              <a:gd name="connsiteX5" fmla="*/ 1147668 w 1155813"/>
              <a:gd name="connsiteY5" fmla="*/ 408980 h 863685"/>
              <a:gd name="connsiteX6" fmla="*/ 1147668 w 1155813"/>
              <a:gd name="connsiteY6" fmla="*/ 12701 h 863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5813" h="863685">
                <a:moveTo>
                  <a:pt x="1148938" y="12701"/>
                </a:moveTo>
                <a:lnTo>
                  <a:pt x="173482" y="494079"/>
                </a:lnTo>
                <a:cubicBezTo>
                  <a:pt x="173482" y="494079"/>
                  <a:pt x="-47520" y="603309"/>
                  <a:pt x="28688" y="759535"/>
                </a:cubicBezTo>
                <a:lnTo>
                  <a:pt x="31228" y="765885"/>
                </a:lnTo>
                <a:cubicBezTo>
                  <a:pt x="31228" y="765885"/>
                  <a:pt x="108705" y="922111"/>
                  <a:pt x="329707" y="812880"/>
                </a:cubicBezTo>
                <a:lnTo>
                  <a:pt x="1147668" y="408980"/>
                </a:lnTo>
                <a:lnTo>
                  <a:pt x="1147668" y="12701"/>
                </a:lnTo>
                <a:close/>
              </a:path>
            </a:pathLst>
          </a:custGeom>
          <a:solidFill>
            <a:schemeClr val="bg1"/>
          </a:solidFill>
          <a:ln w="12700" cap="flat">
            <a:noFill/>
            <a:prstDash val="solid"/>
            <a:miter/>
          </a:ln>
        </p:spPr>
        <p:txBody>
          <a:bodyPr rtlCol="0" anchor="ctr"/>
          <a:lstStyle/>
          <a:p>
            <a:pPr rtl="0"/>
            <a:endParaRPr lang="es-MX" noProof="0" dirty="0"/>
          </a:p>
        </p:txBody>
      </p:sp>
      <p:sp>
        <p:nvSpPr>
          <p:cNvPr id="32" name="Forma libre: Forma 31">
            <a:extLst>
              <a:ext uri="{FF2B5EF4-FFF2-40B4-BE49-F238E27FC236}">
                <a16:creationId xmlns:a16="http://schemas.microsoft.com/office/drawing/2014/main" id="{B0920EEC-7CE3-4708-93D2-53699D17E5E3}"/>
              </a:ext>
            </a:extLst>
          </p:cNvPr>
          <p:cNvSpPr/>
          <p:nvPr/>
        </p:nvSpPr>
        <p:spPr>
          <a:xfrm>
            <a:off x="10743661" y="-1689"/>
            <a:ext cx="1447943" cy="1003399"/>
          </a:xfrm>
          <a:custGeom>
            <a:avLst/>
            <a:gdLst>
              <a:gd name="connsiteX0" fmla="*/ 1446147 w 1447942"/>
              <a:gd name="connsiteY0" fmla="*/ 12701 h 1003398"/>
              <a:gd name="connsiteX1" fmla="*/ 173482 w 1447942"/>
              <a:gd name="connsiteY1" fmla="*/ 640143 h 1003398"/>
              <a:gd name="connsiteX2" fmla="*/ 28688 w 1447942"/>
              <a:gd name="connsiteY2" fmla="*/ 905599 h 1003398"/>
              <a:gd name="connsiteX3" fmla="*/ 31227 w 1447942"/>
              <a:gd name="connsiteY3" fmla="*/ 911950 h 1003398"/>
              <a:gd name="connsiteX4" fmla="*/ 329707 w 1447942"/>
              <a:gd name="connsiteY4" fmla="*/ 958944 h 1003398"/>
              <a:gd name="connsiteX5" fmla="*/ 1446147 w 1447942"/>
              <a:gd name="connsiteY5" fmla="*/ 408980 h 1003398"/>
              <a:gd name="connsiteX6" fmla="*/ 1446147 w 1447942"/>
              <a:gd name="connsiteY6" fmla="*/ 12701 h 1003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7942" h="1003398">
                <a:moveTo>
                  <a:pt x="1446147" y="12701"/>
                </a:moveTo>
                <a:lnTo>
                  <a:pt x="173482" y="640143"/>
                </a:lnTo>
                <a:cubicBezTo>
                  <a:pt x="173482" y="640143"/>
                  <a:pt x="-47520" y="749374"/>
                  <a:pt x="28688" y="905599"/>
                </a:cubicBezTo>
                <a:lnTo>
                  <a:pt x="31227" y="911950"/>
                </a:lnTo>
                <a:cubicBezTo>
                  <a:pt x="31227" y="911950"/>
                  <a:pt x="108705" y="1068175"/>
                  <a:pt x="329707" y="958944"/>
                </a:cubicBezTo>
                <a:lnTo>
                  <a:pt x="1446147" y="408980"/>
                </a:lnTo>
                <a:lnTo>
                  <a:pt x="1446147" y="12701"/>
                </a:lnTo>
                <a:close/>
              </a:path>
            </a:pathLst>
          </a:custGeom>
          <a:solidFill>
            <a:schemeClr val="accent3"/>
          </a:solidFill>
          <a:ln w="12700" cap="flat">
            <a:noFill/>
            <a:prstDash val="solid"/>
            <a:miter/>
          </a:ln>
        </p:spPr>
        <p:txBody>
          <a:bodyPr rtlCol="0" anchor="ctr"/>
          <a:lstStyle/>
          <a:p>
            <a:pPr rtl="0"/>
            <a:endParaRPr lang="es-MX" noProof="0" dirty="0"/>
          </a:p>
        </p:txBody>
      </p:sp>
      <p:sp>
        <p:nvSpPr>
          <p:cNvPr id="33" name="Forma libre: Forma 32">
            <a:extLst>
              <a:ext uri="{FF2B5EF4-FFF2-40B4-BE49-F238E27FC236}">
                <a16:creationId xmlns:a16="http://schemas.microsoft.com/office/drawing/2014/main" id="{2DF8B751-9294-46D5-B390-5D322195540F}"/>
              </a:ext>
            </a:extLst>
          </p:cNvPr>
          <p:cNvSpPr/>
          <p:nvPr/>
        </p:nvSpPr>
        <p:spPr>
          <a:xfrm>
            <a:off x="6536780" y="-12701"/>
            <a:ext cx="4978890" cy="2133810"/>
          </a:xfrm>
          <a:custGeom>
            <a:avLst/>
            <a:gdLst>
              <a:gd name="connsiteX0" fmla="*/ 2515401 w 4978890"/>
              <a:gd name="connsiteY0" fmla="*/ 12701 h 2133810"/>
              <a:gd name="connsiteX1" fmla="*/ 371430 w 4978890"/>
              <a:gd name="connsiteY1" fmla="*/ 1069445 h 2133810"/>
              <a:gd name="connsiteX2" fmla="*/ 72951 w 4978890"/>
              <a:gd name="connsiteY2" fmla="*/ 1811198 h 2133810"/>
              <a:gd name="connsiteX3" fmla="*/ 81841 w 4978890"/>
              <a:gd name="connsiteY3" fmla="*/ 1828980 h 2133810"/>
              <a:gd name="connsiteX4" fmla="*/ 851538 w 4978890"/>
              <a:gd name="connsiteY4" fmla="*/ 2043631 h 2133810"/>
              <a:gd name="connsiteX5" fmla="*/ 4968013 w 4978890"/>
              <a:gd name="connsiteY5" fmla="*/ 12701 h 2133810"/>
              <a:gd name="connsiteX6" fmla="*/ 2515401 w 4978890"/>
              <a:gd name="connsiteY6" fmla="*/ 12701 h 2133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78890" h="2133810">
                <a:moveTo>
                  <a:pt x="2515401" y="12701"/>
                </a:moveTo>
                <a:lnTo>
                  <a:pt x="371430" y="1069445"/>
                </a:lnTo>
                <a:cubicBezTo>
                  <a:pt x="371430" y="1069445"/>
                  <a:pt x="-163293" y="1333631"/>
                  <a:pt x="72951" y="1811198"/>
                </a:cubicBezTo>
                <a:lnTo>
                  <a:pt x="81841" y="1828980"/>
                </a:lnTo>
                <a:cubicBezTo>
                  <a:pt x="81841" y="1828980"/>
                  <a:pt x="316814" y="2306547"/>
                  <a:pt x="851538" y="2043631"/>
                </a:cubicBezTo>
                <a:lnTo>
                  <a:pt x="4968013" y="12701"/>
                </a:lnTo>
                <a:lnTo>
                  <a:pt x="2515401" y="12701"/>
                </a:lnTo>
                <a:close/>
              </a:path>
            </a:pathLst>
          </a:custGeom>
          <a:solidFill>
            <a:schemeClr val="accent1"/>
          </a:solidFill>
          <a:ln w="12700" cap="flat">
            <a:noFill/>
            <a:prstDash val="solid"/>
            <a:miter/>
          </a:ln>
        </p:spPr>
        <p:txBody>
          <a:bodyPr rtlCol="0" anchor="ctr"/>
          <a:lstStyle/>
          <a:p>
            <a:pPr rtl="0"/>
            <a:endParaRPr lang="es-MX" noProof="0" dirty="0"/>
          </a:p>
        </p:txBody>
      </p:sp>
      <p:sp>
        <p:nvSpPr>
          <p:cNvPr id="34" name="Forma libre: Forma 33">
            <a:extLst>
              <a:ext uri="{FF2B5EF4-FFF2-40B4-BE49-F238E27FC236}">
                <a16:creationId xmlns:a16="http://schemas.microsoft.com/office/drawing/2014/main" id="{E0F651C6-BE74-4133-ABA8-316072D4F5B5}"/>
              </a:ext>
            </a:extLst>
          </p:cNvPr>
          <p:cNvSpPr/>
          <p:nvPr/>
        </p:nvSpPr>
        <p:spPr>
          <a:xfrm>
            <a:off x="6518963" y="-12701"/>
            <a:ext cx="5029695" cy="2146511"/>
          </a:xfrm>
          <a:custGeom>
            <a:avLst/>
            <a:gdLst>
              <a:gd name="connsiteX0" fmla="*/ 4942646 w 5029695"/>
              <a:gd name="connsiteY0" fmla="*/ 12701 h 2146511"/>
              <a:gd name="connsiteX1" fmla="*/ 860464 w 5029695"/>
              <a:gd name="connsiteY1" fmla="*/ 2025849 h 2146511"/>
              <a:gd name="connsiteX2" fmla="*/ 295258 w 5029695"/>
              <a:gd name="connsiteY2" fmla="*/ 2019499 h 2146511"/>
              <a:gd name="connsiteX3" fmla="*/ 116171 w 5029695"/>
              <a:gd name="connsiteY3" fmla="*/ 1820089 h 2146511"/>
              <a:gd name="connsiteX4" fmla="*/ 107280 w 5029695"/>
              <a:gd name="connsiteY4" fmla="*/ 1802307 h 2146511"/>
              <a:gd name="connsiteX5" fmla="*/ 165705 w 5029695"/>
              <a:gd name="connsiteY5" fmla="*/ 1273935 h 2146511"/>
              <a:gd name="connsiteX6" fmla="*/ 398138 w 5029695"/>
              <a:gd name="connsiteY6" fmla="*/ 1085957 h 2146511"/>
              <a:gd name="connsiteX7" fmla="*/ 2576402 w 5029695"/>
              <a:gd name="connsiteY7" fmla="*/ 12701 h 2146511"/>
              <a:gd name="connsiteX8" fmla="*/ 2490034 w 5029695"/>
              <a:gd name="connsiteY8" fmla="*/ 12701 h 2146511"/>
              <a:gd name="connsiteX9" fmla="*/ 381626 w 5029695"/>
              <a:gd name="connsiteY9" fmla="*/ 1052934 h 2146511"/>
              <a:gd name="connsiteX10" fmla="*/ 137762 w 5029695"/>
              <a:gd name="connsiteY10" fmla="*/ 1249803 h 2146511"/>
              <a:gd name="connsiteX11" fmla="*/ 74256 w 5029695"/>
              <a:gd name="connsiteY11" fmla="*/ 1820089 h 2146511"/>
              <a:gd name="connsiteX12" fmla="*/ 83147 w 5029695"/>
              <a:gd name="connsiteY12" fmla="*/ 1837871 h 2146511"/>
              <a:gd name="connsiteX13" fmla="*/ 273666 w 5029695"/>
              <a:gd name="connsiteY13" fmla="*/ 2051252 h 2146511"/>
              <a:gd name="connsiteX14" fmla="*/ 564525 w 5029695"/>
              <a:gd name="connsiteY14" fmla="*/ 2141431 h 2146511"/>
              <a:gd name="connsiteX15" fmla="*/ 878246 w 5029695"/>
              <a:gd name="connsiteY15" fmla="*/ 2060143 h 2146511"/>
              <a:gd name="connsiteX16" fmla="*/ 5029014 w 5029695"/>
              <a:gd name="connsiteY16" fmla="*/ 12701 h 2146511"/>
              <a:gd name="connsiteX17" fmla="*/ 4942646 w 5029695"/>
              <a:gd name="connsiteY17" fmla="*/ 12701 h 2146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029695" h="2146511">
                <a:moveTo>
                  <a:pt x="4942646" y="12701"/>
                </a:moveTo>
                <a:lnTo>
                  <a:pt x="860464" y="2025849"/>
                </a:lnTo>
                <a:cubicBezTo>
                  <a:pt x="645812" y="2131270"/>
                  <a:pt x="456564" y="2130000"/>
                  <a:pt x="295258" y="2019499"/>
                </a:cubicBezTo>
                <a:cubicBezTo>
                  <a:pt x="174596" y="1936941"/>
                  <a:pt x="116171" y="1821359"/>
                  <a:pt x="116171" y="1820089"/>
                </a:cubicBezTo>
                <a:lnTo>
                  <a:pt x="107280" y="1802307"/>
                </a:lnTo>
                <a:cubicBezTo>
                  <a:pt x="13290" y="1611789"/>
                  <a:pt x="32342" y="1433971"/>
                  <a:pt x="165705" y="1273935"/>
                </a:cubicBezTo>
                <a:cubicBezTo>
                  <a:pt x="266045" y="1153274"/>
                  <a:pt x="395598" y="1087227"/>
                  <a:pt x="398138" y="1085957"/>
                </a:cubicBezTo>
                <a:lnTo>
                  <a:pt x="2576402" y="12701"/>
                </a:lnTo>
                <a:lnTo>
                  <a:pt x="2490034" y="12701"/>
                </a:lnTo>
                <a:lnTo>
                  <a:pt x="381626" y="1052934"/>
                </a:lnTo>
                <a:cubicBezTo>
                  <a:pt x="376546" y="1055474"/>
                  <a:pt x="243183" y="1121520"/>
                  <a:pt x="137762" y="1249803"/>
                </a:cubicBezTo>
                <a:cubicBezTo>
                  <a:pt x="38693" y="1369195"/>
                  <a:pt x="-51486" y="1564794"/>
                  <a:pt x="74256" y="1820089"/>
                </a:cubicBezTo>
                <a:lnTo>
                  <a:pt x="83147" y="1837871"/>
                </a:lnTo>
                <a:cubicBezTo>
                  <a:pt x="85687" y="1842952"/>
                  <a:pt x="145383" y="1962343"/>
                  <a:pt x="273666" y="2051252"/>
                </a:cubicBezTo>
                <a:cubicBezTo>
                  <a:pt x="342253" y="2098247"/>
                  <a:pt x="440053" y="2141431"/>
                  <a:pt x="564525" y="2141431"/>
                </a:cubicBezTo>
                <a:cubicBezTo>
                  <a:pt x="654703" y="2141431"/>
                  <a:pt x="758854" y="2119839"/>
                  <a:pt x="878246" y="2060143"/>
                </a:cubicBezTo>
                <a:lnTo>
                  <a:pt x="5029014" y="12701"/>
                </a:lnTo>
                <a:lnTo>
                  <a:pt x="4942646" y="12701"/>
                </a:lnTo>
                <a:close/>
              </a:path>
            </a:pathLst>
          </a:custGeom>
          <a:solidFill>
            <a:schemeClr val="bg1"/>
          </a:solidFill>
          <a:ln w="12700" cap="flat">
            <a:noFill/>
            <a:prstDash val="solid"/>
            <a:miter/>
          </a:ln>
        </p:spPr>
        <p:txBody>
          <a:bodyPr rtlCol="0" anchor="ctr"/>
          <a:lstStyle/>
          <a:p>
            <a:pPr rtl="0"/>
            <a:endParaRPr lang="es-MX" noProof="0" dirty="0"/>
          </a:p>
        </p:txBody>
      </p:sp>
      <p:sp>
        <p:nvSpPr>
          <p:cNvPr id="40" name="Gráfico 37">
            <a:extLst>
              <a:ext uri="{FF2B5EF4-FFF2-40B4-BE49-F238E27FC236}">
                <a16:creationId xmlns:a16="http://schemas.microsoft.com/office/drawing/2014/main" id="{9F75ED2D-7077-4753-B623-4B9A718EB224}"/>
              </a:ext>
            </a:extLst>
          </p:cNvPr>
          <p:cNvSpPr/>
          <p:nvPr userDrawn="1"/>
        </p:nvSpPr>
        <p:spPr>
          <a:xfrm>
            <a:off x="895717" y="3124629"/>
            <a:ext cx="2158296" cy="151200"/>
          </a:xfrm>
          <a:custGeom>
            <a:avLst/>
            <a:gdLst>
              <a:gd name="connsiteX0" fmla="*/ 2087180 w 2158295"/>
              <a:gd name="connsiteY0" fmla="*/ 153601 h 165045"/>
              <a:gd name="connsiteX1" fmla="*/ 82504 w 2158295"/>
              <a:gd name="connsiteY1" fmla="*/ 153601 h 165045"/>
              <a:gd name="connsiteX2" fmla="*/ 12677 w 2158295"/>
              <a:gd name="connsiteY2" fmla="*/ 83774 h 165045"/>
              <a:gd name="connsiteX3" fmla="*/ 12677 w 2158295"/>
              <a:gd name="connsiteY3" fmla="*/ 83774 h 165045"/>
              <a:gd name="connsiteX4" fmla="*/ 82504 w 2158295"/>
              <a:gd name="connsiteY4" fmla="*/ 12677 h 165045"/>
              <a:gd name="connsiteX5" fmla="*/ 2087180 w 2158295"/>
              <a:gd name="connsiteY5" fmla="*/ 12677 h 165045"/>
              <a:gd name="connsiteX6" fmla="*/ 2157008 w 2158295"/>
              <a:gd name="connsiteY6" fmla="*/ 82504 h 165045"/>
              <a:gd name="connsiteX7" fmla="*/ 2157008 w 2158295"/>
              <a:gd name="connsiteY7" fmla="*/ 82504 h 165045"/>
              <a:gd name="connsiteX8" fmla="*/ 2087180 w 2158295"/>
              <a:gd name="connsiteY8" fmla="*/ 153601 h 16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8295" h="165045">
                <a:moveTo>
                  <a:pt x="2087180" y="153601"/>
                </a:moveTo>
                <a:lnTo>
                  <a:pt x="82504" y="153601"/>
                </a:lnTo>
                <a:cubicBezTo>
                  <a:pt x="44417" y="153601"/>
                  <a:pt x="12677" y="121861"/>
                  <a:pt x="12677" y="83774"/>
                </a:cubicBezTo>
                <a:lnTo>
                  <a:pt x="12677" y="83774"/>
                </a:lnTo>
                <a:cubicBezTo>
                  <a:pt x="12677" y="44417"/>
                  <a:pt x="44417" y="12677"/>
                  <a:pt x="82504" y="12677"/>
                </a:cubicBezTo>
                <a:lnTo>
                  <a:pt x="2087180" y="12677"/>
                </a:lnTo>
                <a:cubicBezTo>
                  <a:pt x="2125268" y="12677"/>
                  <a:pt x="2157008" y="44417"/>
                  <a:pt x="2157008" y="82504"/>
                </a:cubicBezTo>
                <a:lnTo>
                  <a:pt x="2157008" y="82504"/>
                </a:lnTo>
                <a:cubicBezTo>
                  <a:pt x="2157008" y="121861"/>
                  <a:pt x="2126538" y="153601"/>
                  <a:pt x="2087180" y="153601"/>
                </a:cubicBezTo>
                <a:close/>
              </a:path>
            </a:pathLst>
          </a:custGeom>
          <a:gradFill>
            <a:gsLst>
              <a:gs pos="0">
                <a:schemeClr val="accent1"/>
              </a:gs>
              <a:gs pos="100000">
                <a:schemeClr val="accent3"/>
              </a:gs>
            </a:gsLst>
            <a:lin ang="0" scaled="1"/>
          </a:gradFill>
          <a:ln w="12681" cap="flat">
            <a:noFill/>
            <a:prstDash val="solid"/>
            <a:miter/>
          </a:ln>
        </p:spPr>
        <p:txBody>
          <a:bodyPr rtlCol="0" anchor="ctr"/>
          <a:lstStyle/>
          <a:p>
            <a:pPr rtl="0"/>
            <a:endParaRPr lang="es-MX" noProof="0" dirty="0"/>
          </a:p>
        </p:txBody>
      </p:sp>
      <p:sp>
        <p:nvSpPr>
          <p:cNvPr id="12" name="Gráfico 36">
            <a:extLst>
              <a:ext uri="{FF2B5EF4-FFF2-40B4-BE49-F238E27FC236}">
                <a16:creationId xmlns:a16="http://schemas.microsoft.com/office/drawing/2014/main" id="{21FF5BCF-BC53-4C3F-8B7F-7077B35ADCA8}"/>
              </a:ext>
            </a:extLst>
          </p:cNvPr>
          <p:cNvSpPr/>
          <p:nvPr userDrawn="1"/>
        </p:nvSpPr>
        <p:spPr>
          <a:xfrm>
            <a:off x="-7816" y="5057878"/>
            <a:ext cx="715108" cy="949829"/>
          </a:xfrm>
          <a:custGeom>
            <a:avLst/>
            <a:gdLst>
              <a:gd name="connsiteX0" fmla="*/ 217522 w 723600"/>
              <a:gd name="connsiteY0" fmla="*/ 9082 h 1015200"/>
              <a:gd name="connsiteX1" fmla="*/ 9082 w 723600"/>
              <a:gd name="connsiteY1" fmla="*/ 9082 h 1015200"/>
              <a:gd name="connsiteX2" fmla="*/ 9082 w 723600"/>
              <a:gd name="connsiteY2" fmla="*/ 1010242 h 1015200"/>
              <a:gd name="connsiteX3" fmla="*/ 217522 w 723600"/>
              <a:gd name="connsiteY3" fmla="*/ 1010242 h 1015200"/>
              <a:gd name="connsiteX4" fmla="*/ 716482 w 723600"/>
              <a:gd name="connsiteY4" fmla="*/ 518842 h 1015200"/>
              <a:gd name="connsiteX5" fmla="*/ 716482 w 723600"/>
              <a:gd name="connsiteY5" fmla="*/ 500482 h 1015200"/>
              <a:gd name="connsiteX6" fmla="*/ 217522 w 723600"/>
              <a:gd name="connsiteY6" fmla="*/ 9082 h 101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3600" h="1015200">
                <a:moveTo>
                  <a:pt x="217522" y="9082"/>
                </a:moveTo>
                <a:lnTo>
                  <a:pt x="9082" y="9082"/>
                </a:lnTo>
                <a:lnTo>
                  <a:pt x="9082" y="1010242"/>
                </a:lnTo>
                <a:lnTo>
                  <a:pt x="217522" y="1010242"/>
                </a:lnTo>
                <a:cubicBezTo>
                  <a:pt x="217522" y="1010242"/>
                  <a:pt x="716482" y="1010242"/>
                  <a:pt x="716482" y="518842"/>
                </a:cubicBezTo>
                <a:lnTo>
                  <a:pt x="716482" y="500482"/>
                </a:lnTo>
                <a:cubicBezTo>
                  <a:pt x="716482" y="500482"/>
                  <a:pt x="716482" y="9082"/>
                  <a:pt x="217522" y="9082"/>
                </a:cubicBezTo>
                <a:close/>
              </a:path>
            </a:pathLst>
          </a:custGeom>
          <a:solidFill>
            <a:schemeClr val="accent3"/>
          </a:solidFill>
          <a:ln w="10680" cap="flat">
            <a:noFill/>
            <a:prstDash val="solid"/>
            <a:miter/>
          </a:ln>
        </p:spPr>
        <p:txBody>
          <a:bodyPr rtlCol="0" anchor="ctr"/>
          <a:lstStyle/>
          <a:p>
            <a:pPr rtl="0"/>
            <a:endParaRPr lang="es-MX" noProof="0" dirty="0"/>
          </a:p>
        </p:txBody>
      </p:sp>
      <p:sp>
        <p:nvSpPr>
          <p:cNvPr id="15" name="Subtítulo 2">
            <a:extLst>
              <a:ext uri="{FF2B5EF4-FFF2-40B4-BE49-F238E27FC236}">
                <a16:creationId xmlns:a16="http://schemas.microsoft.com/office/drawing/2014/main" id="{4BCD5243-C973-44F2-88E8-A4A6E3387B1F}"/>
              </a:ext>
            </a:extLst>
          </p:cNvPr>
          <p:cNvSpPr>
            <a:spLocks noGrp="1"/>
          </p:cNvSpPr>
          <p:nvPr>
            <p:ph type="subTitle" idx="1"/>
          </p:nvPr>
        </p:nvSpPr>
        <p:spPr>
          <a:xfrm>
            <a:off x="758588" y="3429000"/>
            <a:ext cx="3629300" cy="946192"/>
          </a:xfrm>
        </p:spPr>
        <p:txBody>
          <a:bodyPr vert="horz" lIns="91440" tIns="45720" rIns="91440" bIns="45720" rtlCol="0">
            <a:normAutofit/>
          </a:bodyPr>
          <a:lstStyle>
            <a:lvl1pPr marL="0" indent="0">
              <a:buNone/>
              <a:defRPr lang="en-US" b="1" i="0"/>
            </a:lvl1pPr>
          </a:lstStyle>
          <a:p>
            <a:pPr marL="228600" lvl="0" indent="-228600" rtl="0"/>
            <a:r>
              <a:rPr lang="es-ES" noProof="0"/>
              <a:t>Haga clic para modificar el estilo de subtítulo del patrón</a:t>
            </a:r>
            <a:endParaRPr lang="es-MX" noProof="0" dirty="0"/>
          </a:p>
        </p:txBody>
      </p:sp>
    </p:spTree>
    <p:extLst>
      <p:ext uri="{BB962C8B-B14F-4D97-AF65-F5344CB8AC3E}">
        <p14:creationId xmlns:p14="http://schemas.microsoft.com/office/powerpoint/2010/main" val="263640891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Encabezado de sección">
    <p:spTree>
      <p:nvGrpSpPr>
        <p:cNvPr id="1" name=""/>
        <p:cNvGrpSpPr/>
        <p:nvPr/>
      </p:nvGrpSpPr>
      <p:grpSpPr>
        <a:xfrm>
          <a:off x="0" y="0"/>
          <a:ext cx="0" cy="0"/>
          <a:chOff x="0" y="0"/>
          <a:chExt cx="0" cy="0"/>
        </a:xfrm>
      </p:grpSpPr>
      <p:sp>
        <p:nvSpPr>
          <p:cNvPr id="34" name="Elipse 33">
            <a:extLst>
              <a:ext uri="{FF2B5EF4-FFF2-40B4-BE49-F238E27FC236}">
                <a16:creationId xmlns:a16="http://schemas.microsoft.com/office/drawing/2014/main" id="{13074BE4-153F-46FE-B915-CD1AEF318A25}"/>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MX" noProof="0" dirty="0"/>
          </a:p>
        </p:txBody>
      </p:sp>
      <p:sp>
        <p:nvSpPr>
          <p:cNvPr id="35" name="Gráfico 12">
            <a:extLst>
              <a:ext uri="{FF2B5EF4-FFF2-40B4-BE49-F238E27FC236}">
                <a16:creationId xmlns:a16="http://schemas.microsoft.com/office/drawing/2014/main" id="{0B7E91C4-F19E-46BE-B05F-139B5418924E}"/>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pPr rtl="0"/>
            <a:endParaRPr lang="es-MX" noProof="0" dirty="0"/>
          </a:p>
        </p:txBody>
      </p:sp>
      <p:sp>
        <p:nvSpPr>
          <p:cNvPr id="10" name="Forma libre: Forma 9">
            <a:extLst>
              <a:ext uri="{FF2B5EF4-FFF2-40B4-BE49-F238E27FC236}">
                <a16:creationId xmlns:a16="http://schemas.microsoft.com/office/drawing/2014/main" id="{08A64499-0304-4070-BCB0-67E2BE20A3EA}"/>
              </a:ext>
            </a:extLst>
          </p:cNvPr>
          <p:cNvSpPr/>
          <p:nvPr userDrawn="1"/>
        </p:nvSpPr>
        <p:spPr>
          <a:xfrm>
            <a:off x="7998821" y="1645349"/>
            <a:ext cx="4196737" cy="1001638"/>
          </a:xfrm>
          <a:custGeom>
            <a:avLst/>
            <a:gdLst>
              <a:gd name="connsiteX0" fmla="*/ 3150394 w 3152775"/>
              <a:gd name="connsiteY0" fmla="*/ 7144 h 752475"/>
              <a:gd name="connsiteX1" fmla="*/ 371952 w 3152775"/>
              <a:gd name="connsiteY1" fmla="*/ 7144 h 752475"/>
              <a:gd name="connsiteX2" fmla="*/ 7144 w 3152775"/>
              <a:gd name="connsiteY2" fmla="*/ 370999 h 752475"/>
              <a:gd name="connsiteX3" fmla="*/ 7144 w 3152775"/>
              <a:gd name="connsiteY3" fmla="*/ 384334 h 752475"/>
              <a:gd name="connsiteX4" fmla="*/ 371952 w 3152775"/>
              <a:gd name="connsiteY4" fmla="*/ 748189 h 752475"/>
              <a:gd name="connsiteX5" fmla="*/ 3150394 w 3152775"/>
              <a:gd name="connsiteY5" fmla="*/ 748189 h 752475"/>
              <a:gd name="connsiteX6" fmla="*/ 3150394 w 3152775"/>
              <a:gd name="connsiteY6" fmla="*/ 7144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52775" h="752475">
                <a:moveTo>
                  <a:pt x="3150394" y="7144"/>
                </a:moveTo>
                <a:lnTo>
                  <a:pt x="371952" y="7144"/>
                </a:lnTo>
                <a:cubicBezTo>
                  <a:pt x="371952" y="7144"/>
                  <a:pt x="7144" y="7144"/>
                  <a:pt x="7144" y="370999"/>
                </a:cubicBezTo>
                <a:lnTo>
                  <a:pt x="7144" y="384334"/>
                </a:lnTo>
                <a:cubicBezTo>
                  <a:pt x="7144" y="384334"/>
                  <a:pt x="7144" y="748189"/>
                  <a:pt x="371952" y="748189"/>
                </a:cubicBezTo>
                <a:lnTo>
                  <a:pt x="3150394" y="748189"/>
                </a:lnTo>
                <a:lnTo>
                  <a:pt x="3150394" y="7144"/>
                </a:lnTo>
                <a:close/>
              </a:path>
            </a:pathLst>
          </a:custGeom>
          <a:solidFill>
            <a:schemeClr val="accent1"/>
          </a:solidFill>
          <a:ln w="25400" cap="flat">
            <a:noFill/>
            <a:prstDash val="solid"/>
            <a:miter/>
          </a:ln>
        </p:spPr>
        <p:txBody>
          <a:bodyPr rtlCol="0" anchor="ctr"/>
          <a:lstStyle/>
          <a:p>
            <a:pPr rtl="0"/>
            <a:endParaRPr lang="es-MX" noProof="0" dirty="0"/>
          </a:p>
        </p:txBody>
      </p:sp>
      <p:sp>
        <p:nvSpPr>
          <p:cNvPr id="25" name="Forma libre: Forma 24">
            <a:extLst>
              <a:ext uri="{FF2B5EF4-FFF2-40B4-BE49-F238E27FC236}">
                <a16:creationId xmlns:a16="http://schemas.microsoft.com/office/drawing/2014/main" id="{ED1736B3-AE79-40C2-80FF-2FB0FEE27195}"/>
              </a:ext>
            </a:extLst>
          </p:cNvPr>
          <p:cNvSpPr/>
          <p:nvPr userDrawn="1"/>
        </p:nvSpPr>
        <p:spPr>
          <a:xfrm>
            <a:off x="12186920" y="2632655"/>
            <a:ext cx="5081" cy="25381"/>
          </a:xfrm>
          <a:custGeom>
            <a:avLst/>
            <a:gdLst>
              <a:gd name="connsiteX0" fmla="*/ 0 w 5081"/>
              <a:gd name="connsiteY0" fmla="*/ 0 h 25381"/>
              <a:gd name="connsiteX1" fmla="*/ 5081 w 5081"/>
              <a:gd name="connsiteY1" fmla="*/ 0 h 25381"/>
              <a:gd name="connsiteX2" fmla="*/ 5081 w 5081"/>
              <a:gd name="connsiteY2" fmla="*/ 25381 h 25381"/>
              <a:gd name="connsiteX3" fmla="*/ 0 w 5081"/>
              <a:gd name="connsiteY3" fmla="*/ 25381 h 25381"/>
              <a:gd name="connsiteX4" fmla="*/ 0 w 5081"/>
              <a:gd name="connsiteY4" fmla="*/ 0 h 253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1">
                <a:moveTo>
                  <a:pt x="0" y="0"/>
                </a:moveTo>
                <a:lnTo>
                  <a:pt x="5081" y="0"/>
                </a:lnTo>
                <a:lnTo>
                  <a:pt x="5081" y="25381"/>
                </a:lnTo>
                <a:lnTo>
                  <a:pt x="0" y="25381"/>
                </a:lnTo>
                <a:lnTo>
                  <a:pt x="0" y="0"/>
                </a:lnTo>
                <a:close/>
              </a:path>
            </a:pathLst>
          </a:custGeom>
          <a:solidFill>
            <a:schemeClr val="tx2"/>
          </a:solidFill>
          <a:ln w="12690" cap="flat">
            <a:noFill/>
            <a:prstDash val="solid"/>
            <a:miter/>
          </a:ln>
        </p:spPr>
        <p:txBody>
          <a:bodyPr wrap="square" rtlCol="0" anchor="ctr">
            <a:noAutofit/>
          </a:bodyPr>
          <a:lstStyle/>
          <a:p>
            <a:pPr rtl="0"/>
            <a:endParaRPr lang="es-MX" noProof="0" dirty="0"/>
          </a:p>
        </p:txBody>
      </p:sp>
      <p:sp>
        <p:nvSpPr>
          <p:cNvPr id="2" name="Título 1">
            <a:extLst>
              <a:ext uri="{FF2B5EF4-FFF2-40B4-BE49-F238E27FC236}">
                <a16:creationId xmlns:a16="http://schemas.microsoft.com/office/drawing/2014/main" id="{DC2228EE-3546-4272-9C39-150FF23CE033}"/>
              </a:ext>
            </a:extLst>
          </p:cNvPr>
          <p:cNvSpPr>
            <a:spLocks noGrp="1"/>
          </p:cNvSpPr>
          <p:nvPr>
            <p:ph type="ctrTitle" hasCustomPrompt="1"/>
          </p:nvPr>
        </p:nvSpPr>
        <p:spPr>
          <a:xfrm>
            <a:off x="781987" y="793172"/>
            <a:ext cx="9144000" cy="655621"/>
          </a:xfrm>
        </p:spPr>
        <p:txBody>
          <a:bodyPr rtlCol="0" anchor="b">
            <a:normAutofit/>
          </a:bodyPr>
          <a:lstStyle>
            <a:lvl1pPr algn="l">
              <a:defRPr sz="4000" b="1">
                <a:gradFill>
                  <a:gsLst>
                    <a:gs pos="0">
                      <a:schemeClr val="accent1"/>
                    </a:gs>
                    <a:gs pos="100000">
                      <a:schemeClr val="accent3"/>
                    </a:gs>
                  </a:gsLst>
                  <a:lin ang="0" scaled="1"/>
                </a:gradFill>
              </a:defRPr>
            </a:lvl1pPr>
          </a:lstStyle>
          <a:p>
            <a:pPr rtl="0"/>
            <a:r>
              <a:rPr lang="es-MX" noProof="0" dirty="0"/>
              <a:t>DIAPOSITIVA DIVISORIA</a:t>
            </a:r>
          </a:p>
        </p:txBody>
      </p:sp>
      <p:sp>
        <p:nvSpPr>
          <p:cNvPr id="3" name="Subtítulo 2">
            <a:extLst>
              <a:ext uri="{FF2B5EF4-FFF2-40B4-BE49-F238E27FC236}">
                <a16:creationId xmlns:a16="http://schemas.microsoft.com/office/drawing/2014/main" id="{0F2EFCC6-4D5A-4B43-A534-1A868887BC7F}"/>
              </a:ext>
            </a:extLst>
          </p:cNvPr>
          <p:cNvSpPr>
            <a:spLocks noGrp="1"/>
          </p:cNvSpPr>
          <p:nvPr>
            <p:ph type="subTitle" idx="1"/>
          </p:nvPr>
        </p:nvSpPr>
        <p:spPr>
          <a:xfrm>
            <a:off x="795772" y="1877051"/>
            <a:ext cx="6843278" cy="496223"/>
          </a:xfrm>
        </p:spPr>
        <p:txBody>
          <a:bodyPr rtlCol="0">
            <a:normAutofit/>
          </a:bodyPr>
          <a:lstStyle>
            <a:lvl1pPr marL="0" indent="0" algn="l">
              <a:buNone/>
              <a:defRPr sz="1800" b="1" i="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noProof="0"/>
              <a:t>Haga clic para modificar el estilo de subtítulo del patrón</a:t>
            </a:r>
            <a:endParaRPr lang="es-MX" noProof="0" dirty="0"/>
          </a:p>
        </p:txBody>
      </p:sp>
      <p:sp>
        <p:nvSpPr>
          <p:cNvPr id="24" name="Gráfico 22">
            <a:extLst>
              <a:ext uri="{FF2B5EF4-FFF2-40B4-BE49-F238E27FC236}">
                <a16:creationId xmlns:a16="http://schemas.microsoft.com/office/drawing/2014/main" id="{4EE1436E-33B5-4388-87D8-2D0633CC3CE7}"/>
              </a:ext>
            </a:extLst>
          </p:cNvPr>
          <p:cNvSpPr/>
          <p:nvPr/>
        </p:nvSpPr>
        <p:spPr>
          <a:xfrm>
            <a:off x="903223" y="1550951"/>
            <a:ext cx="3273552" cy="151200"/>
          </a:xfrm>
          <a:custGeom>
            <a:avLst/>
            <a:gdLst>
              <a:gd name="connsiteX0" fmla="*/ 2392204 w 2447925"/>
              <a:gd name="connsiteY0" fmla="*/ 114776 h 114300"/>
              <a:gd name="connsiteX1" fmla="*/ 60484 w 2447925"/>
              <a:gd name="connsiteY1" fmla="*/ 114776 h 114300"/>
              <a:gd name="connsiteX2" fmla="*/ 7144 w 2447925"/>
              <a:gd name="connsiteY2" fmla="*/ 60484 h 114300"/>
              <a:gd name="connsiteX3" fmla="*/ 7144 w 2447925"/>
              <a:gd name="connsiteY3" fmla="*/ 60484 h 114300"/>
              <a:gd name="connsiteX4" fmla="*/ 60484 w 2447925"/>
              <a:gd name="connsiteY4" fmla="*/ 7144 h 114300"/>
              <a:gd name="connsiteX5" fmla="*/ 2392204 w 2447925"/>
              <a:gd name="connsiteY5" fmla="*/ 7144 h 114300"/>
              <a:gd name="connsiteX6" fmla="*/ 2445544 w 2447925"/>
              <a:gd name="connsiteY6" fmla="*/ 60484 h 114300"/>
              <a:gd name="connsiteX7" fmla="*/ 2445544 w 2447925"/>
              <a:gd name="connsiteY7" fmla="*/ 60484 h 114300"/>
              <a:gd name="connsiteX8" fmla="*/ 2392204 w 2447925"/>
              <a:gd name="connsiteY8" fmla="*/ 114776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47925" h="114300">
                <a:moveTo>
                  <a:pt x="2392204" y="114776"/>
                </a:moveTo>
                <a:lnTo>
                  <a:pt x="60484" y="114776"/>
                </a:lnTo>
                <a:cubicBezTo>
                  <a:pt x="30956" y="114776"/>
                  <a:pt x="7144" y="90011"/>
                  <a:pt x="7144" y="60484"/>
                </a:cubicBezTo>
                <a:lnTo>
                  <a:pt x="7144" y="60484"/>
                </a:lnTo>
                <a:cubicBezTo>
                  <a:pt x="7144" y="30956"/>
                  <a:pt x="30956" y="7144"/>
                  <a:pt x="60484" y="7144"/>
                </a:cubicBezTo>
                <a:lnTo>
                  <a:pt x="2392204" y="7144"/>
                </a:lnTo>
                <a:cubicBezTo>
                  <a:pt x="2421731" y="7144"/>
                  <a:pt x="2445544" y="30956"/>
                  <a:pt x="2445544" y="60484"/>
                </a:cubicBezTo>
                <a:lnTo>
                  <a:pt x="2445544" y="60484"/>
                </a:lnTo>
                <a:cubicBezTo>
                  <a:pt x="2445544" y="90011"/>
                  <a:pt x="2421731" y="114776"/>
                  <a:pt x="2392204" y="11477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pPr rtl="0"/>
            <a:endParaRPr lang="es-MX" noProof="0" dirty="0"/>
          </a:p>
        </p:txBody>
      </p:sp>
      <p:sp>
        <p:nvSpPr>
          <p:cNvPr id="9" name="Forma libre: Forma 8">
            <a:extLst>
              <a:ext uri="{FF2B5EF4-FFF2-40B4-BE49-F238E27FC236}">
                <a16:creationId xmlns:a16="http://schemas.microsoft.com/office/drawing/2014/main" id="{A8FB11AB-3031-47CA-85DD-696856C3C62C}"/>
              </a:ext>
            </a:extLst>
          </p:cNvPr>
          <p:cNvSpPr/>
          <p:nvPr/>
        </p:nvSpPr>
        <p:spPr>
          <a:xfrm>
            <a:off x="3899957" y="4662943"/>
            <a:ext cx="8292043" cy="760738"/>
          </a:xfrm>
          <a:custGeom>
            <a:avLst/>
            <a:gdLst>
              <a:gd name="connsiteX0" fmla="*/ 6228874 w 6229350"/>
              <a:gd name="connsiteY0" fmla="*/ 7144 h 571500"/>
              <a:gd name="connsiteX1" fmla="*/ 284321 w 6229350"/>
              <a:gd name="connsiteY1" fmla="*/ 7144 h 571500"/>
              <a:gd name="connsiteX2" fmla="*/ 7144 w 6229350"/>
              <a:gd name="connsiteY2" fmla="*/ 282416 h 571500"/>
              <a:gd name="connsiteX3" fmla="*/ 7144 w 6229350"/>
              <a:gd name="connsiteY3" fmla="*/ 292894 h 571500"/>
              <a:gd name="connsiteX4" fmla="*/ 284321 w 6229350"/>
              <a:gd name="connsiteY4" fmla="*/ 568166 h 571500"/>
              <a:gd name="connsiteX5" fmla="*/ 6228874 w 6229350"/>
              <a:gd name="connsiteY5" fmla="*/ 568166 h 571500"/>
              <a:gd name="connsiteX6" fmla="*/ 6228874 w 6229350"/>
              <a:gd name="connsiteY6" fmla="*/ 7144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29350" h="571500">
                <a:moveTo>
                  <a:pt x="6228874" y="7144"/>
                </a:moveTo>
                <a:lnTo>
                  <a:pt x="284321" y="7144"/>
                </a:lnTo>
                <a:cubicBezTo>
                  <a:pt x="284321" y="7144"/>
                  <a:pt x="7144" y="7144"/>
                  <a:pt x="7144" y="282416"/>
                </a:cubicBezTo>
                <a:lnTo>
                  <a:pt x="7144" y="292894"/>
                </a:lnTo>
                <a:cubicBezTo>
                  <a:pt x="7144" y="292894"/>
                  <a:pt x="7144" y="568166"/>
                  <a:pt x="284321" y="568166"/>
                </a:cubicBezTo>
                <a:lnTo>
                  <a:pt x="6228874" y="568166"/>
                </a:lnTo>
                <a:lnTo>
                  <a:pt x="6228874" y="7144"/>
                </a:lnTo>
                <a:close/>
              </a:path>
            </a:pathLst>
          </a:custGeom>
          <a:solidFill>
            <a:schemeClr val="accent3"/>
          </a:solidFill>
          <a:ln w="25400" cap="flat">
            <a:noFill/>
            <a:prstDash val="solid"/>
            <a:miter/>
          </a:ln>
        </p:spPr>
        <p:txBody>
          <a:bodyPr rtlCol="0" anchor="ctr"/>
          <a:lstStyle/>
          <a:p>
            <a:pPr rtl="0"/>
            <a:endParaRPr lang="es-MX" noProof="0" dirty="0"/>
          </a:p>
        </p:txBody>
      </p:sp>
      <p:sp>
        <p:nvSpPr>
          <p:cNvPr id="38" name="Forma libre: Forma 37">
            <a:extLst>
              <a:ext uri="{FF2B5EF4-FFF2-40B4-BE49-F238E27FC236}">
                <a16:creationId xmlns:a16="http://schemas.microsoft.com/office/drawing/2014/main" id="{9CD6F167-FB82-4EFB-BAB9-1D0FEE07B85D}"/>
              </a:ext>
            </a:extLst>
          </p:cNvPr>
          <p:cNvSpPr/>
          <p:nvPr/>
        </p:nvSpPr>
        <p:spPr>
          <a:xfrm>
            <a:off x="3909848" y="4665641"/>
            <a:ext cx="8277071" cy="257213"/>
          </a:xfrm>
          <a:custGeom>
            <a:avLst/>
            <a:gdLst>
              <a:gd name="connsiteX0" fmla="*/ 363403 w 8277071"/>
              <a:gd name="connsiteY0" fmla="*/ 0 h 257213"/>
              <a:gd name="connsiteX1" fmla="*/ 8277071 w 8277071"/>
              <a:gd name="connsiteY1" fmla="*/ 0 h 257213"/>
              <a:gd name="connsiteX2" fmla="*/ 8277071 w 8277071"/>
              <a:gd name="connsiteY2" fmla="*/ 25380 h 257213"/>
              <a:gd name="connsiteX3" fmla="*/ 363403 w 8277071"/>
              <a:gd name="connsiteY3" fmla="*/ 25380 h 257213"/>
              <a:gd name="connsiteX4" fmla="*/ 61632 w 8277071"/>
              <a:gd name="connsiteY4" fmla="*/ 176355 h 257213"/>
              <a:gd name="connsiteX5" fmla="*/ 25441 w 8277071"/>
              <a:gd name="connsiteY5" fmla="*/ 257213 h 257213"/>
              <a:gd name="connsiteX6" fmla="*/ 0 w 8277071"/>
              <a:gd name="connsiteY6" fmla="*/ 257213 h 257213"/>
              <a:gd name="connsiteX7" fmla="*/ 29624 w 8277071"/>
              <a:gd name="connsiteY7" fmla="*/ 181325 h 257213"/>
              <a:gd name="connsiteX8" fmla="*/ 363403 w 8277071"/>
              <a:gd name="connsiteY8" fmla="*/ 0 h 257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77071" h="257213">
                <a:moveTo>
                  <a:pt x="363403" y="0"/>
                </a:moveTo>
                <a:lnTo>
                  <a:pt x="8277071" y="0"/>
                </a:lnTo>
                <a:lnTo>
                  <a:pt x="8277071" y="25380"/>
                </a:lnTo>
                <a:lnTo>
                  <a:pt x="363403" y="25380"/>
                </a:lnTo>
                <a:cubicBezTo>
                  <a:pt x="352934" y="25380"/>
                  <a:pt x="158297" y="28235"/>
                  <a:pt x="61632" y="176355"/>
                </a:cubicBezTo>
                <a:lnTo>
                  <a:pt x="25441" y="257213"/>
                </a:lnTo>
                <a:lnTo>
                  <a:pt x="0" y="257213"/>
                </a:lnTo>
                <a:lnTo>
                  <a:pt x="29624" y="181325"/>
                </a:lnTo>
                <a:cubicBezTo>
                  <a:pt x="130358" y="2915"/>
                  <a:pt x="360072" y="0"/>
                  <a:pt x="363403" y="0"/>
                </a:cubicBezTo>
                <a:close/>
              </a:path>
            </a:pathLst>
          </a:custGeom>
          <a:solidFill>
            <a:schemeClr val="bg1"/>
          </a:solidFill>
          <a:ln w="12690" cap="flat">
            <a:noFill/>
            <a:prstDash val="solid"/>
            <a:miter/>
          </a:ln>
        </p:spPr>
        <p:txBody>
          <a:bodyPr wrap="square" rtlCol="0" anchor="ctr">
            <a:noAutofit/>
          </a:bodyPr>
          <a:lstStyle/>
          <a:p>
            <a:pPr rtl="0"/>
            <a:endParaRPr lang="es-MX" noProof="0" dirty="0"/>
          </a:p>
        </p:txBody>
      </p:sp>
      <p:sp>
        <p:nvSpPr>
          <p:cNvPr id="36" name="Forma libre: Forma 35">
            <a:extLst>
              <a:ext uri="{FF2B5EF4-FFF2-40B4-BE49-F238E27FC236}">
                <a16:creationId xmlns:a16="http://schemas.microsoft.com/office/drawing/2014/main" id="{3DD2082D-81A7-4E2D-8136-9D48016E7FE9}"/>
              </a:ext>
            </a:extLst>
          </p:cNvPr>
          <p:cNvSpPr/>
          <p:nvPr/>
        </p:nvSpPr>
        <p:spPr>
          <a:xfrm>
            <a:off x="12186919" y="4665641"/>
            <a:ext cx="5081" cy="25380"/>
          </a:xfrm>
          <a:custGeom>
            <a:avLst/>
            <a:gdLst>
              <a:gd name="connsiteX0" fmla="*/ 0 w 5081"/>
              <a:gd name="connsiteY0" fmla="*/ 0 h 25380"/>
              <a:gd name="connsiteX1" fmla="*/ 5081 w 5081"/>
              <a:gd name="connsiteY1" fmla="*/ 0 h 25380"/>
              <a:gd name="connsiteX2" fmla="*/ 5081 w 5081"/>
              <a:gd name="connsiteY2" fmla="*/ 25380 h 25380"/>
              <a:gd name="connsiteX3" fmla="*/ 0 w 5081"/>
              <a:gd name="connsiteY3" fmla="*/ 25380 h 25380"/>
              <a:gd name="connsiteX4" fmla="*/ 0 w 5081"/>
              <a:gd name="connsiteY4" fmla="*/ 0 h 25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0">
                <a:moveTo>
                  <a:pt x="0" y="0"/>
                </a:moveTo>
                <a:lnTo>
                  <a:pt x="5081" y="0"/>
                </a:lnTo>
                <a:lnTo>
                  <a:pt x="5081" y="25380"/>
                </a:lnTo>
                <a:lnTo>
                  <a:pt x="0" y="25380"/>
                </a:lnTo>
                <a:lnTo>
                  <a:pt x="0" y="0"/>
                </a:lnTo>
                <a:close/>
              </a:path>
            </a:pathLst>
          </a:custGeom>
          <a:solidFill>
            <a:schemeClr val="bg1"/>
          </a:solidFill>
          <a:ln w="12690" cap="flat">
            <a:noFill/>
            <a:prstDash val="solid"/>
            <a:miter/>
          </a:ln>
        </p:spPr>
        <p:txBody>
          <a:bodyPr wrap="square" rtlCol="0" anchor="ctr">
            <a:noAutofit/>
          </a:bodyPr>
          <a:lstStyle/>
          <a:p>
            <a:pPr rtl="0"/>
            <a:endParaRPr lang="es-MX" noProof="0" dirty="0"/>
          </a:p>
        </p:txBody>
      </p:sp>
      <p:sp>
        <p:nvSpPr>
          <p:cNvPr id="30" name="Forma libre: Forma 29">
            <a:extLst>
              <a:ext uri="{FF2B5EF4-FFF2-40B4-BE49-F238E27FC236}">
                <a16:creationId xmlns:a16="http://schemas.microsoft.com/office/drawing/2014/main" id="{ECF16C35-4A81-4062-808C-7697AF0FD6F5}"/>
              </a:ext>
            </a:extLst>
          </p:cNvPr>
          <p:cNvSpPr/>
          <p:nvPr/>
        </p:nvSpPr>
        <p:spPr>
          <a:xfrm>
            <a:off x="3905233" y="4922854"/>
            <a:ext cx="8286767" cy="513089"/>
          </a:xfrm>
          <a:custGeom>
            <a:avLst/>
            <a:gdLst>
              <a:gd name="connsiteX0" fmla="*/ 4615 w 8286767"/>
              <a:gd name="connsiteY0" fmla="*/ 0 h 513089"/>
              <a:gd name="connsiteX1" fmla="*/ 30056 w 8286767"/>
              <a:gd name="connsiteY1" fmla="*/ 0 h 513089"/>
              <a:gd name="connsiteX2" fmla="*/ 27385 w 8286767"/>
              <a:gd name="connsiteY2" fmla="*/ 5967 h 513089"/>
              <a:gd name="connsiteX3" fmla="*/ 12690 w 8286767"/>
              <a:gd name="connsiteY3" fmla="*/ 120958 h 513089"/>
              <a:gd name="connsiteX4" fmla="*/ 12690 w 8286767"/>
              <a:gd name="connsiteY4" fmla="*/ 134918 h 513089"/>
              <a:gd name="connsiteX5" fmla="*/ 368018 w 8286767"/>
              <a:gd name="connsiteY5" fmla="*/ 488977 h 513089"/>
              <a:gd name="connsiteX6" fmla="*/ 8286767 w 8286767"/>
              <a:gd name="connsiteY6" fmla="*/ 488977 h 513089"/>
              <a:gd name="connsiteX7" fmla="*/ 8286767 w 8286767"/>
              <a:gd name="connsiteY7" fmla="*/ 513089 h 513089"/>
              <a:gd name="connsiteX8" fmla="*/ 368018 w 8286767"/>
              <a:gd name="connsiteY8" fmla="*/ 513089 h 513089"/>
              <a:gd name="connsiteX9" fmla="*/ 0 w 8286767"/>
              <a:gd name="connsiteY9" fmla="*/ 225019 h 513089"/>
              <a:gd name="connsiteX10" fmla="*/ 0 w 8286767"/>
              <a:gd name="connsiteY10" fmla="*/ 11822 h 513089"/>
              <a:gd name="connsiteX11" fmla="*/ 4615 w 8286767"/>
              <a:gd name="connsiteY11" fmla="*/ 0 h 513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286767" h="513089">
                <a:moveTo>
                  <a:pt x="4615" y="0"/>
                </a:moveTo>
                <a:lnTo>
                  <a:pt x="30056" y="0"/>
                </a:lnTo>
                <a:lnTo>
                  <a:pt x="27385" y="5967"/>
                </a:lnTo>
                <a:cubicBezTo>
                  <a:pt x="18024" y="39383"/>
                  <a:pt x="12690" y="77494"/>
                  <a:pt x="12690" y="120958"/>
                </a:cubicBezTo>
                <a:lnTo>
                  <a:pt x="12690" y="134918"/>
                </a:lnTo>
                <a:cubicBezTo>
                  <a:pt x="12690" y="150146"/>
                  <a:pt x="17766" y="488977"/>
                  <a:pt x="368018" y="488977"/>
                </a:cubicBezTo>
                <a:lnTo>
                  <a:pt x="8286767" y="488977"/>
                </a:lnTo>
                <a:lnTo>
                  <a:pt x="8286767" y="513089"/>
                </a:lnTo>
                <a:lnTo>
                  <a:pt x="368018" y="513089"/>
                </a:lnTo>
                <a:cubicBezTo>
                  <a:pt x="110405" y="513089"/>
                  <a:pt x="26649" y="336694"/>
                  <a:pt x="0" y="225019"/>
                </a:cubicBezTo>
                <a:lnTo>
                  <a:pt x="0" y="11822"/>
                </a:lnTo>
                <a:lnTo>
                  <a:pt x="4615" y="0"/>
                </a:lnTo>
                <a:close/>
              </a:path>
            </a:pathLst>
          </a:custGeom>
          <a:solidFill>
            <a:schemeClr val="bg1"/>
          </a:solidFill>
          <a:ln w="12690" cap="flat">
            <a:noFill/>
            <a:prstDash val="solid"/>
            <a:miter/>
          </a:ln>
        </p:spPr>
        <p:txBody>
          <a:bodyPr wrap="square" rtlCol="0" anchor="ctr">
            <a:noAutofit/>
          </a:bodyPr>
          <a:lstStyle/>
          <a:p>
            <a:pPr rtl="0"/>
            <a:endParaRPr lang="es-MX" noProof="0" dirty="0"/>
          </a:p>
        </p:txBody>
      </p:sp>
      <p:sp>
        <p:nvSpPr>
          <p:cNvPr id="7" name="Marcador de fecha 6">
            <a:extLst>
              <a:ext uri="{FF2B5EF4-FFF2-40B4-BE49-F238E27FC236}">
                <a16:creationId xmlns:a16="http://schemas.microsoft.com/office/drawing/2014/main" id="{B7EF9C60-0FED-4965-A9BC-CE69886A38CA}"/>
              </a:ext>
            </a:extLst>
          </p:cNvPr>
          <p:cNvSpPr>
            <a:spLocks noGrp="1"/>
          </p:cNvSpPr>
          <p:nvPr>
            <p:ph type="dt" sz="half" idx="10"/>
          </p:nvPr>
        </p:nvSpPr>
        <p:spPr/>
        <p:txBody>
          <a:bodyPr rtlCol="0"/>
          <a:lstStyle/>
          <a:p>
            <a:pPr rtl="0"/>
            <a:r>
              <a:rPr lang="es-MX" noProof="0" dirty="0"/>
              <a:t>MM.DD.20XX</a:t>
            </a:r>
          </a:p>
        </p:txBody>
      </p:sp>
      <p:sp>
        <p:nvSpPr>
          <p:cNvPr id="8" name="Marcador de pie de página 7">
            <a:extLst>
              <a:ext uri="{FF2B5EF4-FFF2-40B4-BE49-F238E27FC236}">
                <a16:creationId xmlns:a16="http://schemas.microsoft.com/office/drawing/2014/main" id="{239F2410-4015-48DB-BB4D-B5944D8C16B7}"/>
              </a:ext>
            </a:extLst>
          </p:cNvPr>
          <p:cNvSpPr>
            <a:spLocks noGrp="1"/>
          </p:cNvSpPr>
          <p:nvPr>
            <p:ph type="ftr" sz="quarter" idx="11"/>
          </p:nvPr>
        </p:nvSpPr>
        <p:spPr/>
        <p:txBody>
          <a:bodyPr rtlCol="0"/>
          <a:lstStyle/>
          <a:p>
            <a:pPr rtl="0"/>
            <a:r>
              <a:rPr lang="es-MX" noProof="0" dirty="0"/>
              <a:t>AGREGAR UN PIE DE PÁGINA</a:t>
            </a:r>
          </a:p>
        </p:txBody>
      </p:sp>
      <p:sp>
        <p:nvSpPr>
          <p:cNvPr id="11" name="Marcador de número de diapositiva 10">
            <a:extLst>
              <a:ext uri="{FF2B5EF4-FFF2-40B4-BE49-F238E27FC236}">
                <a16:creationId xmlns:a16="http://schemas.microsoft.com/office/drawing/2014/main" id="{C44F5F26-1B35-405A-AD75-5DFF48CF6BD6}"/>
              </a:ext>
            </a:extLst>
          </p:cNvPr>
          <p:cNvSpPr>
            <a:spLocks noGrp="1"/>
          </p:cNvSpPr>
          <p:nvPr>
            <p:ph type="sldNum" sz="quarter" idx="12"/>
          </p:nvPr>
        </p:nvSpPr>
        <p:spPr/>
        <p:txBody>
          <a:bodyPr rtlCol="0"/>
          <a:lstStyle/>
          <a:p>
            <a:pPr rtl="0"/>
            <a:fld id="{D495E168-DA5E-4888-8D8A-92B118324C14}" type="slidenum">
              <a:rPr lang="es-MX" noProof="0" smtClean="0"/>
              <a:pPr rtl="0"/>
              <a:t>‹Nº›</a:t>
            </a:fld>
            <a:endParaRPr lang="es-MX" noProof="0" dirty="0"/>
          </a:p>
        </p:txBody>
      </p:sp>
    </p:spTree>
    <p:extLst>
      <p:ext uri="{BB962C8B-B14F-4D97-AF65-F5344CB8AC3E}">
        <p14:creationId xmlns:p14="http://schemas.microsoft.com/office/powerpoint/2010/main" val="349344483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ítulo y contenido">
    <p:spTree>
      <p:nvGrpSpPr>
        <p:cNvPr id="1" name=""/>
        <p:cNvGrpSpPr/>
        <p:nvPr/>
      </p:nvGrpSpPr>
      <p:grpSpPr>
        <a:xfrm>
          <a:off x="0" y="0"/>
          <a:ext cx="0" cy="0"/>
          <a:chOff x="0" y="0"/>
          <a:chExt cx="0" cy="0"/>
        </a:xfrm>
      </p:grpSpPr>
      <p:sp>
        <p:nvSpPr>
          <p:cNvPr id="48" name="Elipse 47">
            <a:extLst>
              <a:ext uri="{FF2B5EF4-FFF2-40B4-BE49-F238E27FC236}">
                <a16:creationId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MX" noProof="0" dirty="0"/>
          </a:p>
        </p:txBody>
      </p:sp>
      <p:sp>
        <p:nvSpPr>
          <p:cNvPr id="49" name="Gráfico 12">
            <a:extLst>
              <a:ext uri="{FF2B5EF4-FFF2-40B4-BE49-F238E27FC236}">
                <a16:creationId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pPr rtl="0"/>
            <a:endParaRPr lang="es-MX" noProof="0" dirty="0"/>
          </a:p>
        </p:txBody>
      </p:sp>
      <p:sp>
        <p:nvSpPr>
          <p:cNvPr id="4" name="Marcador de fecha 3">
            <a:extLst>
              <a:ext uri="{FF2B5EF4-FFF2-40B4-BE49-F238E27FC236}">
                <a16:creationId xmlns:a16="http://schemas.microsoft.com/office/drawing/2014/main" id="{DC2A0631-3130-4C36-8E5E-80464B1A62A7}"/>
              </a:ext>
            </a:extLst>
          </p:cNvPr>
          <p:cNvSpPr>
            <a:spLocks noGrp="1"/>
          </p:cNvSpPr>
          <p:nvPr>
            <p:ph type="dt" sz="half" idx="10"/>
          </p:nvPr>
        </p:nvSpPr>
        <p:spPr/>
        <p:txBody>
          <a:bodyPr rtlCol="0"/>
          <a:lstStyle/>
          <a:p>
            <a:pPr rtl="0"/>
            <a:r>
              <a:rPr lang="es-MX" noProof="0" dirty="0"/>
              <a:t>DD.MM.20XX</a:t>
            </a:r>
          </a:p>
        </p:txBody>
      </p:sp>
      <p:sp>
        <p:nvSpPr>
          <p:cNvPr id="5" name="Marcador de pie de página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rtlCol="0"/>
          <a:lstStyle/>
          <a:p>
            <a:pPr rtl="0"/>
            <a:r>
              <a:rPr lang="es-MX" noProof="0" dirty="0"/>
              <a:t>AGREGAR UN PIE DE PÁGINA</a:t>
            </a:r>
          </a:p>
        </p:txBody>
      </p:sp>
      <p:sp>
        <p:nvSpPr>
          <p:cNvPr id="6" name="Marcador de número de diapositiva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rtlCol="0"/>
          <a:lstStyle/>
          <a:p>
            <a:pPr rtl="0"/>
            <a:fld id="{D495E168-DA5E-4888-8D8A-92B118324C14}" type="slidenum">
              <a:rPr lang="es-MX" noProof="0" smtClean="0"/>
              <a:t>‹Nº›</a:t>
            </a:fld>
            <a:endParaRPr lang="es-MX" noProof="0" dirty="0"/>
          </a:p>
        </p:txBody>
      </p:sp>
      <p:grpSp>
        <p:nvGrpSpPr>
          <p:cNvPr id="41" name="Gráfico 39">
            <a:extLst>
              <a:ext uri="{FF2B5EF4-FFF2-40B4-BE49-F238E27FC236}">
                <a16:creationId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orma libre: Forma 41">
              <a:extLst>
                <a:ext uri="{FF2B5EF4-FFF2-40B4-BE49-F238E27FC236}">
                  <a16:creationId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pPr rtl="0"/>
              <a:endParaRPr lang="es-MX" noProof="0" dirty="0"/>
            </a:p>
          </p:txBody>
        </p:sp>
        <p:sp>
          <p:nvSpPr>
            <p:cNvPr id="43" name="Forma libre: Forma 42">
              <a:extLst>
                <a:ext uri="{FF2B5EF4-FFF2-40B4-BE49-F238E27FC236}">
                  <a16:creationId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pPr rtl="0"/>
              <a:endParaRPr lang="es-MX" noProof="0" dirty="0"/>
            </a:p>
          </p:txBody>
        </p:sp>
        <p:sp>
          <p:nvSpPr>
            <p:cNvPr id="44" name="Forma libre: Forma 43">
              <a:extLst>
                <a:ext uri="{FF2B5EF4-FFF2-40B4-BE49-F238E27FC236}">
                  <a16:creationId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pPr rtl="0"/>
              <a:endParaRPr lang="es-MX" noProof="0" dirty="0"/>
            </a:p>
          </p:txBody>
        </p:sp>
        <p:sp>
          <p:nvSpPr>
            <p:cNvPr id="45" name="Forma libre: Forma 44">
              <a:extLst>
                <a:ext uri="{FF2B5EF4-FFF2-40B4-BE49-F238E27FC236}">
                  <a16:creationId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pPr rtl="0"/>
              <a:endParaRPr lang="es-MX" noProof="0" dirty="0"/>
            </a:p>
          </p:txBody>
        </p:sp>
        <p:sp>
          <p:nvSpPr>
            <p:cNvPr id="46" name="Forma libre: Forma 45">
              <a:extLst>
                <a:ext uri="{FF2B5EF4-FFF2-40B4-BE49-F238E27FC236}">
                  <a16:creationId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pPr rtl="0"/>
              <a:endParaRPr lang="es-MX" noProof="0" dirty="0"/>
            </a:p>
          </p:txBody>
        </p:sp>
        <p:sp>
          <p:nvSpPr>
            <p:cNvPr id="47" name="Forma libre: Forma 46">
              <a:extLst>
                <a:ext uri="{FF2B5EF4-FFF2-40B4-BE49-F238E27FC236}">
                  <a16:creationId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pPr rtl="0"/>
              <a:endParaRPr lang="es-MX" noProof="0" dirty="0"/>
            </a:p>
          </p:txBody>
        </p:sp>
      </p:grpSp>
      <p:sp>
        <p:nvSpPr>
          <p:cNvPr id="18" name="Marcador de contenido 2">
            <a:extLst>
              <a:ext uri="{FF2B5EF4-FFF2-40B4-BE49-F238E27FC236}">
                <a16:creationId xmlns:a16="http://schemas.microsoft.com/office/drawing/2014/main" id="{D7B996D2-06BA-413A-BDEE-428A188D3ADF}"/>
              </a:ext>
            </a:extLst>
          </p:cNvPr>
          <p:cNvSpPr>
            <a:spLocks noGrp="1"/>
          </p:cNvSpPr>
          <p:nvPr>
            <p:ph idx="1"/>
          </p:nvPr>
        </p:nvSpPr>
        <p:spPr>
          <a:xfrm>
            <a:off x="838200" y="1825625"/>
            <a:ext cx="10515600" cy="4351338"/>
          </a:xfrm>
        </p:spPr>
        <p:txBody>
          <a:bodyPr rtlCol="0">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MX" noProof="0" dirty="0"/>
          </a:p>
        </p:txBody>
      </p:sp>
      <p:sp>
        <p:nvSpPr>
          <p:cNvPr id="7" name="Título 6">
            <a:extLst>
              <a:ext uri="{FF2B5EF4-FFF2-40B4-BE49-F238E27FC236}">
                <a16:creationId xmlns:a16="http://schemas.microsoft.com/office/drawing/2014/main" id="{5E5109FC-8CB6-4120-99CF-163DDAB90612}"/>
              </a:ext>
            </a:extLst>
          </p:cNvPr>
          <p:cNvSpPr>
            <a:spLocks noGrp="1"/>
          </p:cNvSpPr>
          <p:nvPr>
            <p:ph type="title"/>
          </p:nvPr>
        </p:nvSpPr>
        <p:spPr>
          <a:xfrm>
            <a:off x="838200" y="365126"/>
            <a:ext cx="9050518" cy="945498"/>
          </a:xfrm>
        </p:spPr>
        <p:txBody>
          <a:bodyPr rtlCol="0"/>
          <a:lstStyle/>
          <a:p>
            <a:pPr rtl="0"/>
            <a:r>
              <a:rPr lang="es-ES" noProof="0"/>
              <a:t>Haga clic para modificar el estilo de título del patrón</a:t>
            </a:r>
            <a:endParaRPr lang="es-MX" noProof="0" dirty="0"/>
          </a:p>
        </p:txBody>
      </p:sp>
      <p:sp>
        <p:nvSpPr>
          <p:cNvPr id="20" name="Gráfico 19">
            <a:extLst>
              <a:ext uri="{FF2B5EF4-FFF2-40B4-BE49-F238E27FC236}">
                <a16:creationId xmlns:a16="http://schemas.microsoft.com/office/drawing/2014/main" id="{9462DA56-F882-470A-8F8C-A55B25FD8A7A}"/>
              </a:ext>
            </a:extLst>
          </p:cNvPr>
          <p:cNvSpPr/>
          <p:nvPr userDrawn="1"/>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pPr rtl="0"/>
            <a:endParaRPr lang="es-MX" noProof="0" dirty="0"/>
          </a:p>
        </p:txBody>
      </p:sp>
    </p:spTree>
    <p:extLst>
      <p:ext uri="{BB962C8B-B14F-4D97-AF65-F5344CB8AC3E}">
        <p14:creationId xmlns:p14="http://schemas.microsoft.com/office/powerpoint/2010/main" val="18580124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pPr rtl="0"/>
            <a:r>
              <a:rPr lang="es-MX" noProof="0"/>
              <a:t>DD.MM.20XX</a:t>
            </a:r>
            <a:endParaRPr lang="es-MX" noProof="0" dirty="0"/>
          </a:p>
        </p:txBody>
      </p:sp>
      <p:sp>
        <p:nvSpPr>
          <p:cNvPr id="5" name="Footer Placeholder 4"/>
          <p:cNvSpPr>
            <a:spLocks noGrp="1"/>
          </p:cNvSpPr>
          <p:nvPr>
            <p:ph type="ftr" sz="quarter" idx="11"/>
          </p:nvPr>
        </p:nvSpPr>
        <p:spPr/>
        <p:txBody>
          <a:bodyPr/>
          <a:lstStyle/>
          <a:p>
            <a:pPr rtl="0"/>
            <a:r>
              <a:rPr lang="es-MX" noProof="0"/>
              <a:t>AGREGAR UN PIE DE PÁGINA</a:t>
            </a:r>
            <a:endParaRPr lang="es-MX" noProof="0" dirty="0"/>
          </a:p>
        </p:txBody>
      </p:sp>
      <p:sp>
        <p:nvSpPr>
          <p:cNvPr id="6" name="Slide Number Placeholder 5"/>
          <p:cNvSpPr>
            <a:spLocks noGrp="1"/>
          </p:cNvSpPr>
          <p:nvPr>
            <p:ph type="sldNum" sz="quarter" idx="12"/>
          </p:nvPr>
        </p:nvSpPr>
        <p:spPr>
          <a:xfrm>
            <a:off x="10558300" y="5956137"/>
            <a:ext cx="1052508" cy="365125"/>
          </a:xfrm>
        </p:spPr>
        <p:txBody>
          <a:bodyPr/>
          <a:lstStyle/>
          <a:p>
            <a:pPr rtl="0"/>
            <a:fld id="{D495E168-DA5E-4888-8D8A-92B118324C14}" type="slidenum">
              <a:rPr lang="es-MX" noProof="0" smtClean="0"/>
              <a:pPr rtl="0"/>
              <a:t>‹Nº›</a:t>
            </a:fld>
            <a:endParaRPr lang="es-MX" noProof="0" dirty="0"/>
          </a:p>
        </p:txBody>
      </p:sp>
    </p:spTree>
    <p:extLst>
      <p:ext uri="{BB962C8B-B14F-4D97-AF65-F5344CB8AC3E}">
        <p14:creationId xmlns:p14="http://schemas.microsoft.com/office/powerpoint/2010/main" val="2183761475"/>
      </p:ext>
    </p:extLst>
  </p:cSld>
  <p:clrMapOvr>
    <a:masterClrMapping/>
  </p:clrMapOvr>
  <p:hf hd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Comparación">
    <p:spTree>
      <p:nvGrpSpPr>
        <p:cNvPr id="1" name=""/>
        <p:cNvGrpSpPr/>
        <p:nvPr/>
      </p:nvGrpSpPr>
      <p:grpSpPr>
        <a:xfrm>
          <a:off x="0" y="0"/>
          <a:ext cx="0" cy="0"/>
          <a:chOff x="0" y="0"/>
          <a:chExt cx="0" cy="0"/>
        </a:xfrm>
      </p:grpSpPr>
      <p:sp>
        <p:nvSpPr>
          <p:cNvPr id="48" name="Elipse 47">
            <a:extLst>
              <a:ext uri="{FF2B5EF4-FFF2-40B4-BE49-F238E27FC236}">
                <a16:creationId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MX" noProof="0" dirty="0"/>
          </a:p>
        </p:txBody>
      </p:sp>
      <p:sp>
        <p:nvSpPr>
          <p:cNvPr id="49" name="Gráfico 12">
            <a:extLst>
              <a:ext uri="{FF2B5EF4-FFF2-40B4-BE49-F238E27FC236}">
                <a16:creationId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pPr rtl="0"/>
            <a:endParaRPr lang="es-MX" noProof="0" dirty="0"/>
          </a:p>
        </p:txBody>
      </p:sp>
      <p:sp>
        <p:nvSpPr>
          <p:cNvPr id="4" name="Marcador de fecha 3">
            <a:extLst>
              <a:ext uri="{FF2B5EF4-FFF2-40B4-BE49-F238E27FC236}">
                <a16:creationId xmlns:a16="http://schemas.microsoft.com/office/drawing/2014/main" id="{DC2A0631-3130-4C36-8E5E-80464B1A62A7}"/>
              </a:ext>
            </a:extLst>
          </p:cNvPr>
          <p:cNvSpPr>
            <a:spLocks noGrp="1"/>
          </p:cNvSpPr>
          <p:nvPr>
            <p:ph type="dt" sz="half" idx="10"/>
          </p:nvPr>
        </p:nvSpPr>
        <p:spPr/>
        <p:txBody>
          <a:bodyPr rtlCol="0"/>
          <a:lstStyle/>
          <a:p>
            <a:pPr rtl="0"/>
            <a:r>
              <a:rPr lang="es-MX" noProof="0" dirty="0"/>
              <a:t>DD.MM.20XX</a:t>
            </a:r>
          </a:p>
        </p:txBody>
      </p:sp>
      <p:sp>
        <p:nvSpPr>
          <p:cNvPr id="5" name="Marcador de pie de página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rtlCol="0"/>
          <a:lstStyle/>
          <a:p>
            <a:pPr rtl="0"/>
            <a:r>
              <a:rPr lang="es-MX" noProof="0" dirty="0"/>
              <a:t>AGREGAR UN PIE DE PÁGINA</a:t>
            </a:r>
          </a:p>
        </p:txBody>
      </p:sp>
      <p:sp>
        <p:nvSpPr>
          <p:cNvPr id="6" name="Marcador de número de diapositiva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rtlCol="0"/>
          <a:lstStyle/>
          <a:p>
            <a:pPr rtl="0"/>
            <a:fld id="{D495E168-DA5E-4888-8D8A-92B118324C14}" type="slidenum">
              <a:rPr lang="es-MX" noProof="0" smtClean="0"/>
              <a:t>‹Nº›</a:t>
            </a:fld>
            <a:endParaRPr lang="es-MX" noProof="0" dirty="0"/>
          </a:p>
        </p:txBody>
      </p:sp>
      <p:grpSp>
        <p:nvGrpSpPr>
          <p:cNvPr id="41" name="Gráfico 39">
            <a:extLst>
              <a:ext uri="{FF2B5EF4-FFF2-40B4-BE49-F238E27FC236}">
                <a16:creationId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orma libre: Forma 41">
              <a:extLst>
                <a:ext uri="{FF2B5EF4-FFF2-40B4-BE49-F238E27FC236}">
                  <a16:creationId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pPr rtl="0"/>
              <a:endParaRPr lang="es-MX" noProof="0" dirty="0"/>
            </a:p>
          </p:txBody>
        </p:sp>
        <p:sp>
          <p:nvSpPr>
            <p:cNvPr id="43" name="Forma libre: Forma 42">
              <a:extLst>
                <a:ext uri="{FF2B5EF4-FFF2-40B4-BE49-F238E27FC236}">
                  <a16:creationId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pPr rtl="0"/>
              <a:endParaRPr lang="es-MX" noProof="0" dirty="0"/>
            </a:p>
          </p:txBody>
        </p:sp>
        <p:sp>
          <p:nvSpPr>
            <p:cNvPr id="44" name="Forma libre: Forma 43">
              <a:extLst>
                <a:ext uri="{FF2B5EF4-FFF2-40B4-BE49-F238E27FC236}">
                  <a16:creationId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pPr rtl="0"/>
              <a:endParaRPr lang="es-MX" noProof="0" dirty="0"/>
            </a:p>
          </p:txBody>
        </p:sp>
        <p:sp>
          <p:nvSpPr>
            <p:cNvPr id="45" name="Forma libre: Forma 44">
              <a:extLst>
                <a:ext uri="{FF2B5EF4-FFF2-40B4-BE49-F238E27FC236}">
                  <a16:creationId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pPr rtl="0"/>
              <a:endParaRPr lang="es-MX" noProof="0" dirty="0"/>
            </a:p>
          </p:txBody>
        </p:sp>
        <p:sp>
          <p:nvSpPr>
            <p:cNvPr id="46" name="Forma libre: Forma 45">
              <a:extLst>
                <a:ext uri="{FF2B5EF4-FFF2-40B4-BE49-F238E27FC236}">
                  <a16:creationId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pPr rtl="0"/>
              <a:endParaRPr lang="es-MX" noProof="0" dirty="0"/>
            </a:p>
          </p:txBody>
        </p:sp>
        <p:sp>
          <p:nvSpPr>
            <p:cNvPr id="47" name="Forma libre: Forma 46">
              <a:extLst>
                <a:ext uri="{FF2B5EF4-FFF2-40B4-BE49-F238E27FC236}">
                  <a16:creationId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pPr rtl="0"/>
              <a:endParaRPr lang="es-MX" noProof="0" dirty="0"/>
            </a:p>
          </p:txBody>
        </p:sp>
      </p:grpSp>
      <p:sp>
        <p:nvSpPr>
          <p:cNvPr id="7" name="Título 6">
            <a:extLst>
              <a:ext uri="{FF2B5EF4-FFF2-40B4-BE49-F238E27FC236}">
                <a16:creationId xmlns:a16="http://schemas.microsoft.com/office/drawing/2014/main" id="{5E5109FC-8CB6-4120-99CF-163DDAB90612}"/>
              </a:ext>
            </a:extLst>
          </p:cNvPr>
          <p:cNvSpPr>
            <a:spLocks noGrp="1"/>
          </p:cNvSpPr>
          <p:nvPr>
            <p:ph type="title"/>
          </p:nvPr>
        </p:nvSpPr>
        <p:spPr>
          <a:xfrm>
            <a:off x="838200" y="365126"/>
            <a:ext cx="9050518" cy="945498"/>
          </a:xfrm>
        </p:spPr>
        <p:txBody>
          <a:bodyPr rtlCol="0"/>
          <a:lstStyle/>
          <a:p>
            <a:pPr rtl="0"/>
            <a:r>
              <a:rPr lang="es-ES" noProof="0"/>
              <a:t>Haga clic para modificar el estilo de título del patrón</a:t>
            </a:r>
            <a:endParaRPr lang="es-MX" noProof="0" dirty="0"/>
          </a:p>
        </p:txBody>
      </p:sp>
      <p:sp>
        <p:nvSpPr>
          <p:cNvPr id="20" name="Gráfico 19">
            <a:extLst>
              <a:ext uri="{FF2B5EF4-FFF2-40B4-BE49-F238E27FC236}">
                <a16:creationId xmlns:a16="http://schemas.microsoft.com/office/drawing/2014/main" id="{9462DA56-F882-470A-8F8C-A55B25FD8A7A}"/>
              </a:ext>
            </a:extLst>
          </p:cNvPr>
          <p:cNvSpPr/>
          <p:nvPr userDrawn="1"/>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pPr rtl="0"/>
            <a:endParaRPr lang="es-MX" noProof="0" dirty="0"/>
          </a:p>
        </p:txBody>
      </p:sp>
      <p:sp>
        <p:nvSpPr>
          <p:cNvPr id="17" name="Marcador de texto 2">
            <a:extLst>
              <a:ext uri="{FF2B5EF4-FFF2-40B4-BE49-F238E27FC236}">
                <a16:creationId xmlns:a16="http://schemas.microsoft.com/office/drawing/2014/main" id="{24B91177-A100-491C-B5EF-BC77E2E33F72}"/>
              </a:ext>
            </a:extLst>
          </p:cNvPr>
          <p:cNvSpPr>
            <a:spLocks noGrp="1"/>
          </p:cNvSpPr>
          <p:nvPr>
            <p:ph type="body" idx="1"/>
          </p:nvPr>
        </p:nvSpPr>
        <p:spPr>
          <a:xfrm>
            <a:off x="839788" y="1825624"/>
            <a:ext cx="5157787" cy="421084"/>
          </a:xfrm>
        </p:spPr>
        <p:txBody>
          <a:bodyPr rtlCol="0"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19" name="Marcador de posición de contenido 3">
            <a:extLst>
              <a:ext uri="{FF2B5EF4-FFF2-40B4-BE49-F238E27FC236}">
                <a16:creationId xmlns:a16="http://schemas.microsoft.com/office/drawing/2014/main" id="{B6758D2F-C9AC-4514-B48E-2863E8DDE0CF}"/>
              </a:ext>
            </a:extLst>
          </p:cNvPr>
          <p:cNvSpPr>
            <a:spLocks noGrp="1"/>
          </p:cNvSpPr>
          <p:nvPr>
            <p:ph sz="half" idx="2"/>
          </p:nvPr>
        </p:nvSpPr>
        <p:spPr>
          <a:xfrm>
            <a:off x="839788" y="2323458"/>
            <a:ext cx="5157787" cy="3387547"/>
          </a:xfrm>
        </p:spPr>
        <p:txBody>
          <a:bodyPr rtlCol="0">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MX" noProof="0" dirty="0"/>
          </a:p>
        </p:txBody>
      </p:sp>
      <p:sp>
        <p:nvSpPr>
          <p:cNvPr id="21" name="Marcador de texto 4">
            <a:extLst>
              <a:ext uri="{FF2B5EF4-FFF2-40B4-BE49-F238E27FC236}">
                <a16:creationId xmlns:a16="http://schemas.microsoft.com/office/drawing/2014/main" id="{633C3A9F-17E4-45DF-8DB7-7A55846AAA8F}"/>
              </a:ext>
            </a:extLst>
          </p:cNvPr>
          <p:cNvSpPr>
            <a:spLocks noGrp="1"/>
          </p:cNvSpPr>
          <p:nvPr>
            <p:ph type="body" sz="quarter" idx="3"/>
          </p:nvPr>
        </p:nvSpPr>
        <p:spPr>
          <a:xfrm>
            <a:off x="6172200" y="1828800"/>
            <a:ext cx="5183188" cy="417908"/>
          </a:xfrm>
        </p:spPr>
        <p:txBody>
          <a:bodyPr rtlCol="0"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22" name="Marcador de posición de contenido 5">
            <a:extLst>
              <a:ext uri="{FF2B5EF4-FFF2-40B4-BE49-F238E27FC236}">
                <a16:creationId xmlns:a16="http://schemas.microsoft.com/office/drawing/2014/main" id="{C19AB308-7C32-46C9-B8DB-AA96B7ED0D62}"/>
              </a:ext>
            </a:extLst>
          </p:cNvPr>
          <p:cNvSpPr>
            <a:spLocks noGrp="1"/>
          </p:cNvSpPr>
          <p:nvPr>
            <p:ph sz="quarter" idx="4"/>
          </p:nvPr>
        </p:nvSpPr>
        <p:spPr>
          <a:xfrm>
            <a:off x="6172200" y="2323458"/>
            <a:ext cx="5183188" cy="3387547"/>
          </a:xfrm>
        </p:spPr>
        <p:txBody>
          <a:bodyPr rtlCol="0">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MX" noProof="0" dirty="0"/>
          </a:p>
        </p:txBody>
      </p:sp>
    </p:spTree>
    <p:extLst>
      <p:ext uri="{BB962C8B-B14F-4D97-AF65-F5344CB8AC3E}">
        <p14:creationId xmlns:p14="http://schemas.microsoft.com/office/powerpoint/2010/main" val="36133846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Dos objetos">
    <p:spTree>
      <p:nvGrpSpPr>
        <p:cNvPr id="1" name=""/>
        <p:cNvGrpSpPr/>
        <p:nvPr/>
      </p:nvGrpSpPr>
      <p:grpSpPr>
        <a:xfrm>
          <a:off x="0" y="0"/>
          <a:ext cx="0" cy="0"/>
          <a:chOff x="0" y="0"/>
          <a:chExt cx="0" cy="0"/>
        </a:xfrm>
      </p:grpSpPr>
      <p:sp>
        <p:nvSpPr>
          <p:cNvPr id="48" name="Elipse 47">
            <a:extLst>
              <a:ext uri="{FF2B5EF4-FFF2-40B4-BE49-F238E27FC236}">
                <a16:creationId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MX" noProof="0" dirty="0"/>
          </a:p>
        </p:txBody>
      </p:sp>
      <p:sp>
        <p:nvSpPr>
          <p:cNvPr id="49" name="Gráfico 12">
            <a:extLst>
              <a:ext uri="{FF2B5EF4-FFF2-40B4-BE49-F238E27FC236}">
                <a16:creationId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pPr rtl="0"/>
            <a:endParaRPr lang="es-MX" noProof="0" dirty="0"/>
          </a:p>
        </p:txBody>
      </p:sp>
      <p:sp>
        <p:nvSpPr>
          <p:cNvPr id="4" name="Marcador de fecha 3">
            <a:extLst>
              <a:ext uri="{FF2B5EF4-FFF2-40B4-BE49-F238E27FC236}">
                <a16:creationId xmlns:a16="http://schemas.microsoft.com/office/drawing/2014/main" id="{DC2A0631-3130-4C36-8E5E-80464B1A62A7}"/>
              </a:ext>
            </a:extLst>
          </p:cNvPr>
          <p:cNvSpPr>
            <a:spLocks noGrp="1"/>
          </p:cNvSpPr>
          <p:nvPr>
            <p:ph type="dt" sz="half" idx="10"/>
          </p:nvPr>
        </p:nvSpPr>
        <p:spPr/>
        <p:txBody>
          <a:bodyPr rtlCol="0"/>
          <a:lstStyle/>
          <a:p>
            <a:pPr rtl="0"/>
            <a:r>
              <a:rPr lang="es-MX" noProof="0" dirty="0"/>
              <a:t>DD.MM.20XX</a:t>
            </a:r>
          </a:p>
        </p:txBody>
      </p:sp>
      <p:sp>
        <p:nvSpPr>
          <p:cNvPr id="5" name="Marcador de pie de página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rtlCol="0"/>
          <a:lstStyle/>
          <a:p>
            <a:pPr rtl="0"/>
            <a:r>
              <a:rPr lang="es-MX" noProof="0" dirty="0"/>
              <a:t>AGREGAR UN PIE DE PÁGINA</a:t>
            </a:r>
          </a:p>
        </p:txBody>
      </p:sp>
      <p:sp>
        <p:nvSpPr>
          <p:cNvPr id="6" name="Marcador de número de diapositiva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rtlCol="0"/>
          <a:lstStyle/>
          <a:p>
            <a:pPr rtl="0"/>
            <a:fld id="{D495E168-DA5E-4888-8D8A-92B118324C14}" type="slidenum">
              <a:rPr lang="es-MX" noProof="0" smtClean="0"/>
              <a:t>‹Nº›</a:t>
            </a:fld>
            <a:endParaRPr lang="es-MX" noProof="0" dirty="0"/>
          </a:p>
        </p:txBody>
      </p:sp>
      <p:grpSp>
        <p:nvGrpSpPr>
          <p:cNvPr id="41" name="Gráfico 39">
            <a:extLst>
              <a:ext uri="{FF2B5EF4-FFF2-40B4-BE49-F238E27FC236}">
                <a16:creationId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orma libre: Forma 41">
              <a:extLst>
                <a:ext uri="{FF2B5EF4-FFF2-40B4-BE49-F238E27FC236}">
                  <a16:creationId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pPr rtl="0"/>
              <a:endParaRPr lang="es-MX" noProof="0" dirty="0"/>
            </a:p>
          </p:txBody>
        </p:sp>
        <p:sp>
          <p:nvSpPr>
            <p:cNvPr id="43" name="Forma libre: Forma 42">
              <a:extLst>
                <a:ext uri="{FF2B5EF4-FFF2-40B4-BE49-F238E27FC236}">
                  <a16:creationId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pPr rtl="0"/>
              <a:endParaRPr lang="es-MX" noProof="0" dirty="0"/>
            </a:p>
          </p:txBody>
        </p:sp>
        <p:sp>
          <p:nvSpPr>
            <p:cNvPr id="44" name="Forma libre: Forma 43">
              <a:extLst>
                <a:ext uri="{FF2B5EF4-FFF2-40B4-BE49-F238E27FC236}">
                  <a16:creationId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pPr rtl="0"/>
              <a:endParaRPr lang="es-MX" noProof="0" dirty="0"/>
            </a:p>
          </p:txBody>
        </p:sp>
        <p:sp>
          <p:nvSpPr>
            <p:cNvPr id="45" name="Forma libre: Forma 44">
              <a:extLst>
                <a:ext uri="{FF2B5EF4-FFF2-40B4-BE49-F238E27FC236}">
                  <a16:creationId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pPr rtl="0"/>
              <a:endParaRPr lang="es-MX" noProof="0" dirty="0"/>
            </a:p>
          </p:txBody>
        </p:sp>
        <p:sp>
          <p:nvSpPr>
            <p:cNvPr id="46" name="Forma libre: Forma 45">
              <a:extLst>
                <a:ext uri="{FF2B5EF4-FFF2-40B4-BE49-F238E27FC236}">
                  <a16:creationId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pPr rtl="0"/>
              <a:endParaRPr lang="es-MX" noProof="0" dirty="0"/>
            </a:p>
          </p:txBody>
        </p:sp>
        <p:sp>
          <p:nvSpPr>
            <p:cNvPr id="47" name="Forma libre: Forma 46">
              <a:extLst>
                <a:ext uri="{FF2B5EF4-FFF2-40B4-BE49-F238E27FC236}">
                  <a16:creationId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pPr rtl="0"/>
              <a:endParaRPr lang="es-MX" noProof="0" dirty="0"/>
            </a:p>
          </p:txBody>
        </p:sp>
      </p:grpSp>
      <p:sp>
        <p:nvSpPr>
          <p:cNvPr id="7" name="Título 6">
            <a:extLst>
              <a:ext uri="{FF2B5EF4-FFF2-40B4-BE49-F238E27FC236}">
                <a16:creationId xmlns:a16="http://schemas.microsoft.com/office/drawing/2014/main" id="{5E5109FC-8CB6-4120-99CF-163DDAB90612}"/>
              </a:ext>
            </a:extLst>
          </p:cNvPr>
          <p:cNvSpPr>
            <a:spLocks noGrp="1"/>
          </p:cNvSpPr>
          <p:nvPr>
            <p:ph type="title"/>
          </p:nvPr>
        </p:nvSpPr>
        <p:spPr>
          <a:xfrm>
            <a:off x="838200" y="365126"/>
            <a:ext cx="9050518" cy="945498"/>
          </a:xfrm>
        </p:spPr>
        <p:txBody>
          <a:bodyPr rtlCol="0"/>
          <a:lstStyle/>
          <a:p>
            <a:pPr rtl="0"/>
            <a:r>
              <a:rPr lang="es-ES" noProof="0"/>
              <a:t>Haga clic para modificar el estilo de título del patrón</a:t>
            </a:r>
            <a:endParaRPr lang="es-MX" noProof="0" dirty="0"/>
          </a:p>
        </p:txBody>
      </p:sp>
      <p:sp>
        <p:nvSpPr>
          <p:cNvPr id="20" name="Gráfico 19">
            <a:extLst>
              <a:ext uri="{FF2B5EF4-FFF2-40B4-BE49-F238E27FC236}">
                <a16:creationId xmlns:a16="http://schemas.microsoft.com/office/drawing/2014/main" id="{9462DA56-F882-470A-8F8C-A55B25FD8A7A}"/>
              </a:ext>
            </a:extLst>
          </p:cNvPr>
          <p:cNvSpPr/>
          <p:nvPr userDrawn="1"/>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pPr rtl="0"/>
            <a:endParaRPr lang="es-MX" noProof="0" dirty="0"/>
          </a:p>
        </p:txBody>
      </p:sp>
      <p:sp>
        <p:nvSpPr>
          <p:cNvPr id="23" name="Marcador de contenido 2">
            <a:extLst>
              <a:ext uri="{FF2B5EF4-FFF2-40B4-BE49-F238E27FC236}">
                <a16:creationId xmlns:a16="http://schemas.microsoft.com/office/drawing/2014/main" id="{CD5AE8A8-E027-4529-A5B7-4D355C71E647}"/>
              </a:ext>
            </a:extLst>
          </p:cNvPr>
          <p:cNvSpPr>
            <a:spLocks noGrp="1"/>
          </p:cNvSpPr>
          <p:nvPr>
            <p:ph sz="half" idx="1"/>
          </p:nvPr>
        </p:nvSpPr>
        <p:spPr>
          <a:xfrm>
            <a:off x="838200" y="1825625"/>
            <a:ext cx="5181600" cy="3885380"/>
          </a:xfrm>
        </p:spPr>
        <p:txBody>
          <a:bodyPr rtlCol="0">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MX" noProof="0" dirty="0"/>
          </a:p>
        </p:txBody>
      </p:sp>
      <p:sp>
        <p:nvSpPr>
          <p:cNvPr id="24" name="Marcador de contenido 3">
            <a:extLst>
              <a:ext uri="{FF2B5EF4-FFF2-40B4-BE49-F238E27FC236}">
                <a16:creationId xmlns:a16="http://schemas.microsoft.com/office/drawing/2014/main" id="{FB3E4803-F2CA-4138-9997-6108BFDFE7E2}"/>
              </a:ext>
            </a:extLst>
          </p:cNvPr>
          <p:cNvSpPr>
            <a:spLocks noGrp="1"/>
          </p:cNvSpPr>
          <p:nvPr>
            <p:ph sz="half" idx="2"/>
          </p:nvPr>
        </p:nvSpPr>
        <p:spPr>
          <a:xfrm>
            <a:off x="6198110" y="1825624"/>
            <a:ext cx="5181600" cy="3929249"/>
          </a:xfrm>
        </p:spPr>
        <p:txBody>
          <a:bodyPr rtlCol="0">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MX" noProof="0" dirty="0"/>
          </a:p>
        </p:txBody>
      </p:sp>
    </p:spTree>
    <p:extLst>
      <p:ext uri="{BB962C8B-B14F-4D97-AF65-F5344CB8AC3E}">
        <p14:creationId xmlns:p14="http://schemas.microsoft.com/office/powerpoint/2010/main" val="319886799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Imagen con leyenda">
    <p:spTree>
      <p:nvGrpSpPr>
        <p:cNvPr id="1" name=""/>
        <p:cNvGrpSpPr/>
        <p:nvPr/>
      </p:nvGrpSpPr>
      <p:grpSpPr>
        <a:xfrm>
          <a:off x="0" y="0"/>
          <a:ext cx="0" cy="0"/>
          <a:chOff x="0" y="0"/>
          <a:chExt cx="0" cy="0"/>
        </a:xfrm>
      </p:grpSpPr>
      <p:sp>
        <p:nvSpPr>
          <p:cNvPr id="57" name="Marcador de posición de imagen 56">
            <a:extLst>
              <a:ext uri="{FF2B5EF4-FFF2-40B4-BE49-F238E27FC236}">
                <a16:creationId xmlns:a16="http://schemas.microsoft.com/office/drawing/2014/main" id="{8E328517-DD21-40E0-B948-B25B366BDEC7}"/>
              </a:ext>
            </a:extLst>
          </p:cNvPr>
          <p:cNvSpPr>
            <a:spLocks noGrp="1"/>
          </p:cNvSpPr>
          <p:nvPr>
            <p:ph type="pic" idx="1"/>
          </p:nvPr>
        </p:nvSpPr>
        <p:spPr>
          <a:xfrm>
            <a:off x="5775856" y="532519"/>
            <a:ext cx="6416144" cy="4534825"/>
          </a:xfrm>
          <a:custGeom>
            <a:avLst/>
            <a:gdLst>
              <a:gd name="connsiteX0" fmla="*/ 2868981 w 6416144"/>
              <a:gd name="connsiteY0" fmla="*/ 4534824 h 4534825"/>
              <a:gd name="connsiteX1" fmla="*/ 6408833 w 6416144"/>
              <a:gd name="connsiteY1" fmla="*/ 4534824 h 4534825"/>
              <a:gd name="connsiteX2" fmla="*/ 6408833 w 6416144"/>
              <a:gd name="connsiteY2" fmla="*/ 4534825 h 4534825"/>
              <a:gd name="connsiteX3" fmla="*/ 2868981 w 6416144"/>
              <a:gd name="connsiteY3" fmla="*/ 4534825 h 4534825"/>
              <a:gd name="connsiteX4" fmla="*/ 4642500 w 6416144"/>
              <a:gd name="connsiteY4" fmla="*/ 3896784 h 4534825"/>
              <a:gd name="connsiteX5" fmla="*/ 4642501 w 6416144"/>
              <a:gd name="connsiteY5" fmla="*/ 3896784 h 4534825"/>
              <a:gd name="connsiteX6" fmla="*/ 4642605 w 6416144"/>
              <a:gd name="connsiteY6" fmla="*/ 3899015 h 4534825"/>
              <a:gd name="connsiteX7" fmla="*/ 4905429 w 6416144"/>
              <a:gd name="connsiteY7" fmla="*/ 4145635 h 4534825"/>
              <a:gd name="connsiteX8" fmla="*/ 4905428 w 6416144"/>
              <a:gd name="connsiteY8" fmla="*/ 4145635 h 4534825"/>
              <a:gd name="connsiteX9" fmla="*/ 4642604 w 6416144"/>
              <a:gd name="connsiteY9" fmla="*/ 3899015 h 4534825"/>
              <a:gd name="connsiteX10" fmla="*/ 6416144 w 6416144"/>
              <a:gd name="connsiteY10" fmla="*/ 0 h 4534825"/>
              <a:gd name="connsiteX11" fmla="*/ 6416144 w 6416144"/>
              <a:gd name="connsiteY11" fmla="*/ 233966 h 4534825"/>
              <a:gd name="connsiteX12" fmla="*/ 5581177 w 6416144"/>
              <a:gd name="connsiteY12" fmla="*/ 233966 h 4534825"/>
              <a:gd name="connsiteX13" fmla="*/ 5317839 w 6416144"/>
              <a:gd name="connsiteY13" fmla="*/ 428980 h 4534825"/>
              <a:gd name="connsiteX14" fmla="*/ 5317839 w 6416144"/>
              <a:gd name="connsiteY14" fmla="*/ 436628 h 4534825"/>
              <a:gd name="connsiteX15" fmla="*/ 5581177 w 6416144"/>
              <a:gd name="connsiteY15" fmla="*/ 631642 h 4534825"/>
              <a:gd name="connsiteX16" fmla="*/ 6416144 w 6416144"/>
              <a:gd name="connsiteY16" fmla="*/ 631642 h 4534825"/>
              <a:gd name="connsiteX17" fmla="*/ 6416144 w 6416144"/>
              <a:gd name="connsiteY17" fmla="*/ 4534824 h 4534825"/>
              <a:gd name="connsiteX18" fmla="*/ 6408833 w 6416144"/>
              <a:gd name="connsiteY18" fmla="*/ 4534824 h 4534825"/>
              <a:gd name="connsiteX19" fmla="*/ 6408833 w 6416144"/>
              <a:gd name="connsiteY19" fmla="*/ 4145635 h 4534825"/>
              <a:gd name="connsiteX20" fmla="*/ 6412028 w 6416144"/>
              <a:gd name="connsiteY20" fmla="*/ 4145635 h 4534825"/>
              <a:gd name="connsiteX21" fmla="*/ 6412028 w 6416144"/>
              <a:gd name="connsiteY21" fmla="*/ 3620144 h 4534825"/>
              <a:gd name="connsiteX22" fmla="*/ 4905428 w 6416144"/>
              <a:gd name="connsiteY22" fmla="*/ 3620144 h 4534825"/>
              <a:gd name="connsiteX23" fmla="*/ 4642090 w 6416144"/>
              <a:gd name="connsiteY23" fmla="*/ 3877837 h 4534825"/>
              <a:gd name="connsiteX24" fmla="*/ 4642090 w 6416144"/>
              <a:gd name="connsiteY24" fmla="*/ 3887942 h 4534825"/>
              <a:gd name="connsiteX25" fmla="*/ 4642500 w 6416144"/>
              <a:gd name="connsiteY25" fmla="*/ 3896784 h 4534825"/>
              <a:gd name="connsiteX26" fmla="*/ 3281687 w 6416144"/>
              <a:gd name="connsiteY26" fmla="*/ 3896784 h 4534825"/>
              <a:gd name="connsiteX27" fmla="*/ 2832240 w 6416144"/>
              <a:gd name="connsiteY27" fmla="*/ 4343957 h 4534825"/>
              <a:gd name="connsiteX28" fmla="*/ 2832240 w 6416144"/>
              <a:gd name="connsiteY28" fmla="*/ 4360378 h 4534825"/>
              <a:gd name="connsiteX29" fmla="*/ 2855942 w 6416144"/>
              <a:gd name="connsiteY29" fmla="*/ 4501866 h 4534825"/>
              <a:gd name="connsiteX30" fmla="*/ 2868981 w 6416144"/>
              <a:gd name="connsiteY30" fmla="*/ 4534824 h 4534825"/>
              <a:gd name="connsiteX31" fmla="*/ 1415799 w 6416144"/>
              <a:gd name="connsiteY31" fmla="*/ 4534824 h 4534825"/>
              <a:gd name="connsiteX32" fmla="*/ 1316204 w 6416144"/>
              <a:gd name="connsiteY32" fmla="*/ 4515398 h 4534825"/>
              <a:gd name="connsiteX33" fmla="*/ 1033 w 6416144"/>
              <a:gd name="connsiteY33" fmla="*/ 2292638 h 4534825"/>
              <a:gd name="connsiteX34" fmla="*/ 1594209 w 6416144"/>
              <a:gd name="connsiteY34" fmla="*/ 23854 h 4534825"/>
              <a:gd name="connsiteX35" fmla="*/ 1554064 w 6416144"/>
              <a:gd name="connsiteY35" fmla="*/ 11750 h 453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416144" h="4534825">
                <a:moveTo>
                  <a:pt x="2868981" y="4534824"/>
                </a:moveTo>
                <a:lnTo>
                  <a:pt x="6408833" y="4534824"/>
                </a:lnTo>
                <a:lnTo>
                  <a:pt x="6408833" y="4534825"/>
                </a:lnTo>
                <a:lnTo>
                  <a:pt x="2868981" y="4534825"/>
                </a:lnTo>
                <a:close/>
                <a:moveTo>
                  <a:pt x="4642500" y="3896784"/>
                </a:moveTo>
                <a:lnTo>
                  <a:pt x="4642501" y="3896784"/>
                </a:lnTo>
                <a:lnTo>
                  <a:pt x="4642605" y="3899015"/>
                </a:lnTo>
                <a:cubicBezTo>
                  <a:pt x="4646206" y="3948339"/>
                  <a:pt x="4675008" y="4145635"/>
                  <a:pt x="4905429" y="4145635"/>
                </a:cubicBezTo>
                <a:lnTo>
                  <a:pt x="4905428" y="4145635"/>
                </a:lnTo>
                <a:cubicBezTo>
                  <a:pt x="4675007" y="4145635"/>
                  <a:pt x="4646205" y="3948339"/>
                  <a:pt x="4642604" y="3899015"/>
                </a:cubicBezTo>
                <a:close/>
                <a:moveTo>
                  <a:pt x="6416144" y="0"/>
                </a:moveTo>
                <a:lnTo>
                  <a:pt x="6416144" y="233966"/>
                </a:lnTo>
                <a:lnTo>
                  <a:pt x="5581177" y="233966"/>
                </a:lnTo>
                <a:cubicBezTo>
                  <a:pt x="5581177" y="233966"/>
                  <a:pt x="5317839" y="233966"/>
                  <a:pt x="5317839" y="428980"/>
                </a:cubicBezTo>
                <a:lnTo>
                  <a:pt x="5317839" y="436628"/>
                </a:lnTo>
                <a:cubicBezTo>
                  <a:pt x="5317839" y="436628"/>
                  <a:pt x="5317839" y="631642"/>
                  <a:pt x="5581177" y="631642"/>
                </a:cubicBezTo>
                <a:lnTo>
                  <a:pt x="6416144" y="631642"/>
                </a:lnTo>
                <a:lnTo>
                  <a:pt x="6416144" y="4534824"/>
                </a:lnTo>
                <a:lnTo>
                  <a:pt x="6408833" y="4534824"/>
                </a:lnTo>
                <a:lnTo>
                  <a:pt x="6408833" y="4145635"/>
                </a:lnTo>
                <a:lnTo>
                  <a:pt x="6412028" y="4145635"/>
                </a:lnTo>
                <a:lnTo>
                  <a:pt x="6412028" y="3620144"/>
                </a:lnTo>
                <a:lnTo>
                  <a:pt x="4905428" y="3620144"/>
                </a:lnTo>
                <a:cubicBezTo>
                  <a:pt x="4905428" y="3620144"/>
                  <a:pt x="4642090" y="3620144"/>
                  <a:pt x="4642090" y="3877837"/>
                </a:cubicBezTo>
                <a:lnTo>
                  <a:pt x="4642090" y="3887942"/>
                </a:lnTo>
                <a:lnTo>
                  <a:pt x="4642500" y="3896784"/>
                </a:lnTo>
                <a:lnTo>
                  <a:pt x="3281687" y="3896784"/>
                </a:lnTo>
                <a:cubicBezTo>
                  <a:pt x="3281687" y="3896784"/>
                  <a:pt x="2832240" y="3896784"/>
                  <a:pt x="2832240" y="4343957"/>
                </a:cubicBezTo>
                <a:lnTo>
                  <a:pt x="2832240" y="4360378"/>
                </a:lnTo>
                <a:cubicBezTo>
                  <a:pt x="2832240" y="4360378"/>
                  <a:pt x="2832240" y="4423262"/>
                  <a:pt x="2855942" y="4501866"/>
                </a:cubicBezTo>
                <a:lnTo>
                  <a:pt x="2868981" y="4534824"/>
                </a:lnTo>
                <a:lnTo>
                  <a:pt x="1415799" y="4534824"/>
                </a:lnTo>
                <a:lnTo>
                  <a:pt x="1316204" y="4515398"/>
                </a:lnTo>
                <a:cubicBezTo>
                  <a:pt x="682558" y="4348152"/>
                  <a:pt x="32583" y="3566545"/>
                  <a:pt x="1033" y="2292638"/>
                </a:cubicBezTo>
                <a:cubicBezTo>
                  <a:pt x="-35023" y="836743"/>
                  <a:pt x="880886" y="23854"/>
                  <a:pt x="1594209" y="23854"/>
                </a:cubicBezTo>
                <a:cubicBezTo>
                  <a:pt x="1590120" y="19819"/>
                  <a:pt x="1558153" y="15785"/>
                  <a:pt x="1554064" y="11750"/>
                </a:cubicBezTo>
                <a:close/>
              </a:path>
            </a:pathLst>
          </a:custGeom>
        </p:spPr>
        <p:txBody>
          <a:bodyPr wrap="square" rtlCol="0"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s-ES" noProof="0"/>
              <a:t>Haga clic en el icono para agregar una imagen</a:t>
            </a:r>
            <a:endParaRPr lang="es-MX" noProof="0" dirty="0"/>
          </a:p>
        </p:txBody>
      </p:sp>
      <p:sp>
        <p:nvSpPr>
          <p:cNvPr id="35" name="Elipse 34">
            <a:extLst>
              <a:ext uri="{FF2B5EF4-FFF2-40B4-BE49-F238E27FC236}">
                <a16:creationId xmlns:a16="http://schemas.microsoft.com/office/drawing/2014/main" id="{7BC6DBB9-1B34-4374-A887-DC30F9E2F62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MX" noProof="0" dirty="0"/>
          </a:p>
        </p:txBody>
      </p:sp>
      <p:sp>
        <p:nvSpPr>
          <p:cNvPr id="36" name="Gráfico 12">
            <a:extLst>
              <a:ext uri="{FF2B5EF4-FFF2-40B4-BE49-F238E27FC236}">
                <a16:creationId xmlns:a16="http://schemas.microsoft.com/office/drawing/2014/main" id="{00DE0AE3-F44D-4F2C-B7A3-C253AA498DEF}"/>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pPr rtl="0"/>
            <a:endParaRPr lang="es-MX" noProof="0" dirty="0"/>
          </a:p>
        </p:txBody>
      </p:sp>
      <p:sp>
        <p:nvSpPr>
          <p:cNvPr id="4" name="Marcador de fecha 3">
            <a:extLst>
              <a:ext uri="{FF2B5EF4-FFF2-40B4-BE49-F238E27FC236}">
                <a16:creationId xmlns:a16="http://schemas.microsoft.com/office/drawing/2014/main" id="{AC6F89F8-3E24-406D-9C49-00E6E47E4AAC}"/>
              </a:ext>
            </a:extLst>
          </p:cNvPr>
          <p:cNvSpPr>
            <a:spLocks noGrp="1"/>
          </p:cNvSpPr>
          <p:nvPr>
            <p:ph type="dt" sz="half" idx="10"/>
          </p:nvPr>
        </p:nvSpPr>
        <p:spPr/>
        <p:txBody>
          <a:bodyPr rtlCol="0"/>
          <a:lstStyle/>
          <a:p>
            <a:pPr rtl="0"/>
            <a:r>
              <a:rPr lang="es-MX" noProof="0" dirty="0"/>
              <a:t>DD.MM.20XX</a:t>
            </a:r>
          </a:p>
        </p:txBody>
      </p:sp>
      <p:sp>
        <p:nvSpPr>
          <p:cNvPr id="5" name="Marcador de pie de página 4">
            <a:extLst>
              <a:ext uri="{FF2B5EF4-FFF2-40B4-BE49-F238E27FC236}">
                <a16:creationId xmlns:a16="http://schemas.microsoft.com/office/drawing/2014/main" id="{4392DBDA-ED00-4248-AC6D-0CE0B821B52F}"/>
              </a:ext>
            </a:extLst>
          </p:cNvPr>
          <p:cNvSpPr>
            <a:spLocks noGrp="1"/>
          </p:cNvSpPr>
          <p:nvPr>
            <p:ph type="ftr" sz="quarter" idx="11"/>
          </p:nvPr>
        </p:nvSpPr>
        <p:spPr>
          <a:xfrm>
            <a:off x="812290" y="5797769"/>
            <a:ext cx="3908793" cy="365125"/>
          </a:xfrm>
          <a:prstGeom prst="rect">
            <a:avLst/>
          </a:prstGeom>
        </p:spPr>
        <p:txBody>
          <a:bodyPr rtlCol="0"/>
          <a:lstStyle/>
          <a:p>
            <a:pPr rtl="0"/>
            <a:r>
              <a:rPr lang="es-MX" noProof="0" dirty="0"/>
              <a:t>AGREGAR UN PIE DE PÁGINA</a:t>
            </a:r>
          </a:p>
        </p:txBody>
      </p:sp>
      <p:sp>
        <p:nvSpPr>
          <p:cNvPr id="6" name="Marcador de número de diapositiva 5">
            <a:extLst>
              <a:ext uri="{FF2B5EF4-FFF2-40B4-BE49-F238E27FC236}">
                <a16:creationId xmlns:a16="http://schemas.microsoft.com/office/drawing/2014/main" id="{EC2B5F97-2F18-4EF2-9CBC-AAAB9FF4CC91}"/>
              </a:ext>
            </a:extLst>
          </p:cNvPr>
          <p:cNvSpPr>
            <a:spLocks noGrp="1"/>
          </p:cNvSpPr>
          <p:nvPr>
            <p:ph type="sldNum" sz="quarter" idx="12"/>
          </p:nvPr>
        </p:nvSpPr>
        <p:spPr/>
        <p:txBody>
          <a:bodyPr rtlCol="0"/>
          <a:lstStyle/>
          <a:p>
            <a:pPr rtl="0"/>
            <a:fld id="{D495E168-DA5E-4888-8D8A-92B118324C14}" type="slidenum">
              <a:rPr lang="es-MX" noProof="0" smtClean="0"/>
              <a:t>‹Nº›</a:t>
            </a:fld>
            <a:endParaRPr lang="es-MX" noProof="0" dirty="0"/>
          </a:p>
        </p:txBody>
      </p:sp>
      <p:sp>
        <p:nvSpPr>
          <p:cNvPr id="38" name="Forma libre: Forma 37">
            <a:extLst>
              <a:ext uri="{FF2B5EF4-FFF2-40B4-BE49-F238E27FC236}">
                <a16:creationId xmlns:a16="http://schemas.microsoft.com/office/drawing/2014/main" id="{C6C05708-08C7-4EF1-B0D8-6A01C1B1AD85}"/>
              </a:ext>
            </a:extLst>
          </p:cNvPr>
          <p:cNvSpPr/>
          <p:nvPr userDrawn="1"/>
        </p:nvSpPr>
        <p:spPr>
          <a:xfrm>
            <a:off x="10413777" y="4433244"/>
            <a:ext cx="1782599" cy="30316"/>
          </a:xfrm>
          <a:custGeom>
            <a:avLst/>
            <a:gdLst>
              <a:gd name="connsiteX0" fmla="*/ 0 w 1782599"/>
              <a:gd name="connsiteY0" fmla="*/ 0 h 30316"/>
              <a:gd name="connsiteX1" fmla="*/ 1782599 w 1782599"/>
              <a:gd name="connsiteY1" fmla="*/ 0 h 30316"/>
              <a:gd name="connsiteX2" fmla="*/ 1782599 w 1782599"/>
              <a:gd name="connsiteY2" fmla="*/ 30316 h 30316"/>
              <a:gd name="connsiteX3" fmla="*/ 2488 w 1782599"/>
              <a:gd name="connsiteY3" fmla="*/ 30316 h 30316"/>
              <a:gd name="connsiteX4" fmla="*/ 643 w 1782599"/>
              <a:gd name="connsiteY4" fmla="*/ 16129 h 30316"/>
              <a:gd name="connsiteX5" fmla="*/ 0 w 1782599"/>
              <a:gd name="connsiteY5" fmla="*/ 3788 h 30316"/>
              <a:gd name="connsiteX6" fmla="*/ 0 w 1782599"/>
              <a:gd name="connsiteY6" fmla="*/ 0 h 30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2599" h="30316">
                <a:moveTo>
                  <a:pt x="0" y="0"/>
                </a:moveTo>
                <a:lnTo>
                  <a:pt x="1782599" y="0"/>
                </a:lnTo>
                <a:lnTo>
                  <a:pt x="1782599" y="30316"/>
                </a:lnTo>
                <a:lnTo>
                  <a:pt x="2488" y="30316"/>
                </a:lnTo>
                <a:lnTo>
                  <a:pt x="643" y="16129"/>
                </a:lnTo>
                <a:cubicBezTo>
                  <a:pt x="40" y="8565"/>
                  <a:pt x="0" y="4104"/>
                  <a:pt x="0" y="3788"/>
                </a:cubicBezTo>
                <a:lnTo>
                  <a:pt x="0" y="0"/>
                </a:lnTo>
                <a:close/>
              </a:path>
            </a:pathLst>
          </a:custGeom>
          <a:solidFill>
            <a:schemeClr val="bg2"/>
          </a:solidFill>
          <a:ln w="9525" cap="flat">
            <a:noFill/>
            <a:prstDash val="solid"/>
            <a:miter/>
          </a:ln>
        </p:spPr>
        <p:txBody>
          <a:bodyPr wrap="square" rtlCol="0" anchor="ctr">
            <a:noAutofit/>
          </a:bodyPr>
          <a:lstStyle/>
          <a:p>
            <a:pPr rtl="0"/>
            <a:endParaRPr lang="es-MX" noProof="0" dirty="0"/>
          </a:p>
        </p:txBody>
      </p:sp>
      <p:sp>
        <p:nvSpPr>
          <p:cNvPr id="3" name="Gráfico 33">
            <a:extLst>
              <a:ext uri="{FF2B5EF4-FFF2-40B4-BE49-F238E27FC236}">
                <a16:creationId xmlns:a16="http://schemas.microsoft.com/office/drawing/2014/main" id="{38956B41-4EE0-4C7C-8436-027F5DE8B1BC}"/>
              </a:ext>
            </a:extLst>
          </p:cNvPr>
          <p:cNvSpPr/>
          <p:nvPr userDrawn="1"/>
        </p:nvSpPr>
        <p:spPr>
          <a:xfrm>
            <a:off x="887582" y="2045662"/>
            <a:ext cx="3785313"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pPr rtl="0"/>
            <a:endParaRPr lang="es-MX" noProof="0" dirty="0"/>
          </a:p>
        </p:txBody>
      </p:sp>
      <p:sp>
        <p:nvSpPr>
          <p:cNvPr id="33" name="Forma libre: Forma 32">
            <a:extLst>
              <a:ext uri="{FF2B5EF4-FFF2-40B4-BE49-F238E27FC236}">
                <a16:creationId xmlns:a16="http://schemas.microsoft.com/office/drawing/2014/main" id="{E08687FC-7322-4F20-9769-1ECF4296A96E}"/>
              </a:ext>
            </a:extLst>
          </p:cNvPr>
          <p:cNvSpPr/>
          <p:nvPr userDrawn="1"/>
        </p:nvSpPr>
        <p:spPr>
          <a:xfrm>
            <a:off x="10416941" y="4161024"/>
            <a:ext cx="1785131" cy="543175"/>
          </a:xfrm>
          <a:custGeom>
            <a:avLst/>
            <a:gdLst>
              <a:gd name="connsiteX0" fmla="*/ 1338739 w 1343025"/>
              <a:gd name="connsiteY0" fmla="*/ 7144 h 409575"/>
              <a:gd name="connsiteX1" fmla="*/ 205264 w 1343025"/>
              <a:gd name="connsiteY1" fmla="*/ 7144 h 409575"/>
              <a:gd name="connsiteX2" fmla="*/ 7144 w 1343025"/>
              <a:gd name="connsiteY2" fmla="*/ 201454 h 409575"/>
              <a:gd name="connsiteX3" fmla="*/ 7144 w 1343025"/>
              <a:gd name="connsiteY3" fmla="*/ 209074 h 409575"/>
              <a:gd name="connsiteX4" fmla="*/ 205264 w 1343025"/>
              <a:gd name="connsiteY4" fmla="*/ 403384 h 409575"/>
              <a:gd name="connsiteX5" fmla="*/ 1338739 w 1343025"/>
              <a:gd name="connsiteY5" fmla="*/ 403384 h 409575"/>
              <a:gd name="connsiteX6" fmla="*/ 1338739 w 1343025"/>
              <a:gd name="connsiteY6" fmla="*/ 7144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3025" h="409575">
                <a:moveTo>
                  <a:pt x="1338739" y="7144"/>
                </a:moveTo>
                <a:lnTo>
                  <a:pt x="205264" y="7144"/>
                </a:lnTo>
                <a:cubicBezTo>
                  <a:pt x="205264" y="7144"/>
                  <a:pt x="7144" y="7144"/>
                  <a:pt x="7144" y="201454"/>
                </a:cubicBezTo>
                <a:lnTo>
                  <a:pt x="7144" y="209074"/>
                </a:lnTo>
                <a:cubicBezTo>
                  <a:pt x="7144" y="209074"/>
                  <a:pt x="7144" y="403384"/>
                  <a:pt x="205264" y="403384"/>
                </a:cubicBezTo>
                <a:lnTo>
                  <a:pt x="1338739" y="403384"/>
                </a:lnTo>
                <a:lnTo>
                  <a:pt x="1338739" y="7144"/>
                </a:lnTo>
                <a:close/>
              </a:path>
            </a:pathLst>
          </a:custGeom>
          <a:solidFill>
            <a:schemeClr val="accent1"/>
          </a:solidFill>
          <a:ln w="9525" cap="flat">
            <a:noFill/>
            <a:prstDash val="solid"/>
            <a:miter/>
          </a:ln>
        </p:spPr>
        <p:txBody>
          <a:bodyPr rtlCol="0" anchor="ctr"/>
          <a:lstStyle/>
          <a:p>
            <a:pPr rtl="0"/>
            <a:endParaRPr lang="es-MX" noProof="0" dirty="0"/>
          </a:p>
        </p:txBody>
      </p:sp>
      <p:sp>
        <p:nvSpPr>
          <p:cNvPr id="41" name="Forma libre: Forma 40">
            <a:extLst>
              <a:ext uri="{FF2B5EF4-FFF2-40B4-BE49-F238E27FC236}">
                <a16:creationId xmlns:a16="http://schemas.microsoft.com/office/drawing/2014/main" id="{0FCCDE26-7222-4C1B-884A-0FAE84FA57DB}"/>
              </a:ext>
            </a:extLst>
          </p:cNvPr>
          <p:cNvSpPr/>
          <p:nvPr userDrawn="1"/>
        </p:nvSpPr>
        <p:spPr>
          <a:xfrm>
            <a:off x="8607090" y="4437664"/>
            <a:ext cx="3595584" cy="922135"/>
          </a:xfrm>
          <a:custGeom>
            <a:avLst/>
            <a:gdLst>
              <a:gd name="connsiteX0" fmla="*/ 2697957 w 2705100"/>
              <a:gd name="connsiteY0" fmla="*/ 7144 h 695325"/>
              <a:gd name="connsiteX1" fmla="*/ 345281 w 2705100"/>
              <a:gd name="connsiteY1" fmla="*/ 7144 h 695325"/>
              <a:gd name="connsiteX2" fmla="*/ 7144 w 2705100"/>
              <a:gd name="connsiteY2" fmla="*/ 344329 h 695325"/>
              <a:gd name="connsiteX3" fmla="*/ 7144 w 2705100"/>
              <a:gd name="connsiteY3" fmla="*/ 356711 h 695325"/>
              <a:gd name="connsiteX4" fmla="*/ 345281 w 2705100"/>
              <a:gd name="connsiteY4" fmla="*/ 693896 h 695325"/>
              <a:gd name="connsiteX5" fmla="*/ 2697957 w 2705100"/>
              <a:gd name="connsiteY5" fmla="*/ 693896 h 695325"/>
              <a:gd name="connsiteX6" fmla="*/ 2697957 w 2705100"/>
              <a:gd name="connsiteY6" fmla="*/ 7144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5100" h="695325">
                <a:moveTo>
                  <a:pt x="2697957" y="7144"/>
                </a:moveTo>
                <a:lnTo>
                  <a:pt x="345281" y="7144"/>
                </a:lnTo>
                <a:cubicBezTo>
                  <a:pt x="345281" y="7144"/>
                  <a:pt x="7144" y="7144"/>
                  <a:pt x="7144" y="344329"/>
                </a:cubicBezTo>
                <a:lnTo>
                  <a:pt x="7144" y="356711"/>
                </a:lnTo>
                <a:cubicBezTo>
                  <a:pt x="7144" y="356711"/>
                  <a:pt x="7144" y="693896"/>
                  <a:pt x="345281" y="693896"/>
                </a:cubicBezTo>
                <a:lnTo>
                  <a:pt x="2697957" y="693896"/>
                </a:lnTo>
                <a:lnTo>
                  <a:pt x="2697957" y="7144"/>
                </a:lnTo>
                <a:close/>
              </a:path>
            </a:pathLst>
          </a:custGeom>
          <a:solidFill>
            <a:schemeClr val="accent3"/>
          </a:solidFill>
          <a:ln w="9525" cap="flat">
            <a:noFill/>
            <a:prstDash val="solid"/>
            <a:miter/>
          </a:ln>
        </p:spPr>
        <p:txBody>
          <a:bodyPr rtlCol="0" anchor="ctr"/>
          <a:lstStyle/>
          <a:p>
            <a:pPr rtl="0"/>
            <a:endParaRPr lang="es-MX" noProof="0" dirty="0"/>
          </a:p>
        </p:txBody>
      </p:sp>
      <p:sp>
        <p:nvSpPr>
          <p:cNvPr id="19" name="Título 1">
            <a:extLst>
              <a:ext uri="{FF2B5EF4-FFF2-40B4-BE49-F238E27FC236}">
                <a16:creationId xmlns:a16="http://schemas.microsoft.com/office/drawing/2014/main" id="{2AC78A4D-01A3-43A6-BE82-E64E2BF16D65}"/>
              </a:ext>
            </a:extLst>
          </p:cNvPr>
          <p:cNvSpPr>
            <a:spLocks noGrp="1"/>
          </p:cNvSpPr>
          <p:nvPr>
            <p:ph type="title"/>
          </p:nvPr>
        </p:nvSpPr>
        <p:spPr>
          <a:xfrm>
            <a:off x="839788" y="457200"/>
            <a:ext cx="3932237" cy="1442729"/>
          </a:xfrm>
        </p:spPr>
        <p:txBody>
          <a:bodyPr rtlCol="0" anchor="b"/>
          <a:lstStyle>
            <a:lvl1pPr>
              <a:defRPr sz="3200"/>
            </a:lvl1pPr>
          </a:lstStyle>
          <a:p>
            <a:pPr rtl="0"/>
            <a:r>
              <a:rPr lang="es-ES" noProof="0"/>
              <a:t>Haga clic para modificar el estilo de título del patrón</a:t>
            </a:r>
            <a:endParaRPr lang="es-MX" noProof="0" dirty="0"/>
          </a:p>
        </p:txBody>
      </p:sp>
      <p:sp>
        <p:nvSpPr>
          <p:cNvPr id="20" name="Marcador de texto 3">
            <a:extLst>
              <a:ext uri="{FF2B5EF4-FFF2-40B4-BE49-F238E27FC236}">
                <a16:creationId xmlns:a16="http://schemas.microsoft.com/office/drawing/2014/main" id="{E6544955-4597-4E52-9C7E-8AEB5D2A4983}"/>
              </a:ext>
            </a:extLst>
          </p:cNvPr>
          <p:cNvSpPr>
            <a:spLocks noGrp="1"/>
          </p:cNvSpPr>
          <p:nvPr>
            <p:ph type="body" sz="half" idx="2"/>
          </p:nvPr>
        </p:nvSpPr>
        <p:spPr>
          <a:xfrm>
            <a:off x="839788" y="2356700"/>
            <a:ext cx="3932237" cy="3512287"/>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Haga clic para modificar los estilos de texto del patrón</a:t>
            </a:r>
          </a:p>
        </p:txBody>
      </p:sp>
    </p:spTree>
    <p:extLst>
      <p:ext uri="{BB962C8B-B14F-4D97-AF65-F5344CB8AC3E}">
        <p14:creationId xmlns:p14="http://schemas.microsoft.com/office/powerpoint/2010/main" val="200230513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Contenido con título">
    <p:spTree>
      <p:nvGrpSpPr>
        <p:cNvPr id="1" name=""/>
        <p:cNvGrpSpPr/>
        <p:nvPr/>
      </p:nvGrpSpPr>
      <p:grpSpPr>
        <a:xfrm>
          <a:off x="0" y="0"/>
          <a:ext cx="0" cy="0"/>
          <a:chOff x="0" y="0"/>
          <a:chExt cx="0" cy="0"/>
        </a:xfrm>
      </p:grpSpPr>
      <p:sp>
        <p:nvSpPr>
          <p:cNvPr id="35" name="Elipse 34">
            <a:extLst>
              <a:ext uri="{FF2B5EF4-FFF2-40B4-BE49-F238E27FC236}">
                <a16:creationId xmlns:a16="http://schemas.microsoft.com/office/drawing/2014/main" id="{7BC6DBB9-1B34-4374-A887-DC30F9E2F62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MX" noProof="0" dirty="0"/>
          </a:p>
        </p:txBody>
      </p:sp>
      <p:sp>
        <p:nvSpPr>
          <p:cNvPr id="36" name="Gráfico 12">
            <a:extLst>
              <a:ext uri="{FF2B5EF4-FFF2-40B4-BE49-F238E27FC236}">
                <a16:creationId xmlns:a16="http://schemas.microsoft.com/office/drawing/2014/main" id="{00DE0AE3-F44D-4F2C-B7A3-C253AA498DEF}"/>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pPr rtl="0"/>
            <a:endParaRPr lang="es-MX" noProof="0" dirty="0"/>
          </a:p>
        </p:txBody>
      </p:sp>
      <p:sp>
        <p:nvSpPr>
          <p:cNvPr id="4" name="Marcador de fecha 3">
            <a:extLst>
              <a:ext uri="{FF2B5EF4-FFF2-40B4-BE49-F238E27FC236}">
                <a16:creationId xmlns:a16="http://schemas.microsoft.com/office/drawing/2014/main" id="{AC6F89F8-3E24-406D-9C49-00E6E47E4AAC}"/>
              </a:ext>
            </a:extLst>
          </p:cNvPr>
          <p:cNvSpPr>
            <a:spLocks noGrp="1"/>
          </p:cNvSpPr>
          <p:nvPr>
            <p:ph type="dt" sz="half" idx="10"/>
          </p:nvPr>
        </p:nvSpPr>
        <p:spPr/>
        <p:txBody>
          <a:bodyPr rtlCol="0"/>
          <a:lstStyle/>
          <a:p>
            <a:pPr rtl="0"/>
            <a:r>
              <a:rPr lang="es-MX" noProof="0" dirty="0"/>
              <a:t>DD.MM.20XX</a:t>
            </a:r>
          </a:p>
        </p:txBody>
      </p:sp>
      <p:sp>
        <p:nvSpPr>
          <p:cNvPr id="5" name="Marcador de pie de página 4">
            <a:extLst>
              <a:ext uri="{FF2B5EF4-FFF2-40B4-BE49-F238E27FC236}">
                <a16:creationId xmlns:a16="http://schemas.microsoft.com/office/drawing/2014/main" id="{4392DBDA-ED00-4248-AC6D-0CE0B821B52F}"/>
              </a:ext>
            </a:extLst>
          </p:cNvPr>
          <p:cNvSpPr>
            <a:spLocks noGrp="1"/>
          </p:cNvSpPr>
          <p:nvPr>
            <p:ph type="ftr" sz="quarter" idx="11"/>
          </p:nvPr>
        </p:nvSpPr>
        <p:spPr>
          <a:xfrm>
            <a:off x="812290" y="5797769"/>
            <a:ext cx="3908793" cy="365125"/>
          </a:xfrm>
          <a:prstGeom prst="rect">
            <a:avLst/>
          </a:prstGeom>
        </p:spPr>
        <p:txBody>
          <a:bodyPr rtlCol="0"/>
          <a:lstStyle/>
          <a:p>
            <a:pPr rtl="0"/>
            <a:r>
              <a:rPr lang="es-MX" noProof="0" dirty="0"/>
              <a:t>AGREGAR UN PIE DE PÁGINA</a:t>
            </a:r>
          </a:p>
        </p:txBody>
      </p:sp>
      <p:sp>
        <p:nvSpPr>
          <p:cNvPr id="6" name="Marcador de número de diapositiva 5">
            <a:extLst>
              <a:ext uri="{FF2B5EF4-FFF2-40B4-BE49-F238E27FC236}">
                <a16:creationId xmlns:a16="http://schemas.microsoft.com/office/drawing/2014/main" id="{EC2B5F97-2F18-4EF2-9CBC-AAAB9FF4CC91}"/>
              </a:ext>
            </a:extLst>
          </p:cNvPr>
          <p:cNvSpPr>
            <a:spLocks noGrp="1"/>
          </p:cNvSpPr>
          <p:nvPr>
            <p:ph type="sldNum" sz="quarter" idx="12"/>
          </p:nvPr>
        </p:nvSpPr>
        <p:spPr/>
        <p:txBody>
          <a:bodyPr rtlCol="0"/>
          <a:lstStyle/>
          <a:p>
            <a:pPr rtl="0"/>
            <a:fld id="{D495E168-DA5E-4888-8D8A-92B118324C14}" type="slidenum">
              <a:rPr lang="es-MX" noProof="0" smtClean="0"/>
              <a:t>‹Nº›</a:t>
            </a:fld>
            <a:endParaRPr lang="es-MX" noProof="0" dirty="0"/>
          </a:p>
        </p:txBody>
      </p:sp>
      <p:sp>
        <p:nvSpPr>
          <p:cNvPr id="38" name="Forma libre: Forma 37">
            <a:extLst>
              <a:ext uri="{FF2B5EF4-FFF2-40B4-BE49-F238E27FC236}">
                <a16:creationId xmlns:a16="http://schemas.microsoft.com/office/drawing/2014/main" id="{C6C05708-08C7-4EF1-B0D8-6A01C1B1AD85}"/>
              </a:ext>
            </a:extLst>
          </p:cNvPr>
          <p:cNvSpPr/>
          <p:nvPr userDrawn="1"/>
        </p:nvSpPr>
        <p:spPr>
          <a:xfrm>
            <a:off x="10413777" y="4433244"/>
            <a:ext cx="1782599" cy="30316"/>
          </a:xfrm>
          <a:custGeom>
            <a:avLst/>
            <a:gdLst>
              <a:gd name="connsiteX0" fmla="*/ 0 w 1782599"/>
              <a:gd name="connsiteY0" fmla="*/ 0 h 30316"/>
              <a:gd name="connsiteX1" fmla="*/ 1782599 w 1782599"/>
              <a:gd name="connsiteY1" fmla="*/ 0 h 30316"/>
              <a:gd name="connsiteX2" fmla="*/ 1782599 w 1782599"/>
              <a:gd name="connsiteY2" fmla="*/ 30316 h 30316"/>
              <a:gd name="connsiteX3" fmla="*/ 2488 w 1782599"/>
              <a:gd name="connsiteY3" fmla="*/ 30316 h 30316"/>
              <a:gd name="connsiteX4" fmla="*/ 643 w 1782599"/>
              <a:gd name="connsiteY4" fmla="*/ 16129 h 30316"/>
              <a:gd name="connsiteX5" fmla="*/ 0 w 1782599"/>
              <a:gd name="connsiteY5" fmla="*/ 3788 h 30316"/>
              <a:gd name="connsiteX6" fmla="*/ 0 w 1782599"/>
              <a:gd name="connsiteY6" fmla="*/ 0 h 30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2599" h="30316">
                <a:moveTo>
                  <a:pt x="0" y="0"/>
                </a:moveTo>
                <a:lnTo>
                  <a:pt x="1782599" y="0"/>
                </a:lnTo>
                <a:lnTo>
                  <a:pt x="1782599" y="30316"/>
                </a:lnTo>
                <a:lnTo>
                  <a:pt x="2488" y="30316"/>
                </a:lnTo>
                <a:lnTo>
                  <a:pt x="643" y="16129"/>
                </a:lnTo>
                <a:cubicBezTo>
                  <a:pt x="40" y="8565"/>
                  <a:pt x="0" y="4104"/>
                  <a:pt x="0" y="3788"/>
                </a:cubicBezTo>
                <a:lnTo>
                  <a:pt x="0" y="0"/>
                </a:lnTo>
                <a:close/>
              </a:path>
            </a:pathLst>
          </a:custGeom>
          <a:solidFill>
            <a:schemeClr val="bg2"/>
          </a:solidFill>
          <a:ln w="9525" cap="flat">
            <a:noFill/>
            <a:prstDash val="solid"/>
            <a:miter/>
          </a:ln>
        </p:spPr>
        <p:txBody>
          <a:bodyPr wrap="square" rtlCol="0" anchor="ctr">
            <a:noAutofit/>
          </a:bodyPr>
          <a:lstStyle/>
          <a:p>
            <a:pPr rtl="0"/>
            <a:endParaRPr lang="es-MX" noProof="0" dirty="0"/>
          </a:p>
        </p:txBody>
      </p:sp>
      <p:sp>
        <p:nvSpPr>
          <p:cNvPr id="3" name="Gráfico 33">
            <a:extLst>
              <a:ext uri="{FF2B5EF4-FFF2-40B4-BE49-F238E27FC236}">
                <a16:creationId xmlns:a16="http://schemas.microsoft.com/office/drawing/2014/main" id="{38956B41-4EE0-4C7C-8436-027F5DE8B1BC}"/>
              </a:ext>
            </a:extLst>
          </p:cNvPr>
          <p:cNvSpPr/>
          <p:nvPr userDrawn="1"/>
        </p:nvSpPr>
        <p:spPr>
          <a:xfrm>
            <a:off x="887582" y="2045662"/>
            <a:ext cx="3785313"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pPr rtl="0"/>
            <a:endParaRPr lang="es-MX" noProof="0" dirty="0"/>
          </a:p>
        </p:txBody>
      </p:sp>
      <p:sp>
        <p:nvSpPr>
          <p:cNvPr id="33" name="Forma libre: Forma 32">
            <a:extLst>
              <a:ext uri="{FF2B5EF4-FFF2-40B4-BE49-F238E27FC236}">
                <a16:creationId xmlns:a16="http://schemas.microsoft.com/office/drawing/2014/main" id="{E08687FC-7322-4F20-9769-1ECF4296A96E}"/>
              </a:ext>
            </a:extLst>
          </p:cNvPr>
          <p:cNvSpPr/>
          <p:nvPr userDrawn="1"/>
        </p:nvSpPr>
        <p:spPr>
          <a:xfrm>
            <a:off x="10416941" y="4161024"/>
            <a:ext cx="1785131" cy="543175"/>
          </a:xfrm>
          <a:custGeom>
            <a:avLst/>
            <a:gdLst>
              <a:gd name="connsiteX0" fmla="*/ 1338739 w 1343025"/>
              <a:gd name="connsiteY0" fmla="*/ 7144 h 409575"/>
              <a:gd name="connsiteX1" fmla="*/ 205264 w 1343025"/>
              <a:gd name="connsiteY1" fmla="*/ 7144 h 409575"/>
              <a:gd name="connsiteX2" fmla="*/ 7144 w 1343025"/>
              <a:gd name="connsiteY2" fmla="*/ 201454 h 409575"/>
              <a:gd name="connsiteX3" fmla="*/ 7144 w 1343025"/>
              <a:gd name="connsiteY3" fmla="*/ 209074 h 409575"/>
              <a:gd name="connsiteX4" fmla="*/ 205264 w 1343025"/>
              <a:gd name="connsiteY4" fmla="*/ 403384 h 409575"/>
              <a:gd name="connsiteX5" fmla="*/ 1338739 w 1343025"/>
              <a:gd name="connsiteY5" fmla="*/ 403384 h 409575"/>
              <a:gd name="connsiteX6" fmla="*/ 1338739 w 1343025"/>
              <a:gd name="connsiteY6" fmla="*/ 7144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3025" h="409575">
                <a:moveTo>
                  <a:pt x="1338739" y="7144"/>
                </a:moveTo>
                <a:lnTo>
                  <a:pt x="205264" y="7144"/>
                </a:lnTo>
                <a:cubicBezTo>
                  <a:pt x="205264" y="7144"/>
                  <a:pt x="7144" y="7144"/>
                  <a:pt x="7144" y="201454"/>
                </a:cubicBezTo>
                <a:lnTo>
                  <a:pt x="7144" y="209074"/>
                </a:lnTo>
                <a:cubicBezTo>
                  <a:pt x="7144" y="209074"/>
                  <a:pt x="7144" y="403384"/>
                  <a:pt x="205264" y="403384"/>
                </a:cubicBezTo>
                <a:lnTo>
                  <a:pt x="1338739" y="403384"/>
                </a:lnTo>
                <a:lnTo>
                  <a:pt x="1338739" y="7144"/>
                </a:lnTo>
                <a:close/>
              </a:path>
            </a:pathLst>
          </a:custGeom>
          <a:solidFill>
            <a:schemeClr val="accent1"/>
          </a:solidFill>
          <a:ln w="9525" cap="flat">
            <a:noFill/>
            <a:prstDash val="solid"/>
            <a:miter/>
          </a:ln>
        </p:spPr>
        <p:txBody>
          <a:bodyPr rtlCol="0" anchor="ctr"/>
          <a:lstStyle/>
          <a:p>
            <a:pPr rtl="0"/>
            <a:endParaRPr lang="es-MX" noProof="0" dirty="0"/>
          </a:p>
        </p:txBody>
      </p:sp>
      <p:sp>
        <p:nvSpPr>
          <p:cNvPr id="41" name="Forma libre: Forma 40">
            <a:extLst>
              <a:ext uri="{FF2B5EF4-FFF2-40B4-BE49-F238E27FC236}">
                <a16:creationId xmlns:a16="http://schemas.microsoft.com/office/drawing/2014/main" id="{0FCCDE26-7222-4C1B-884A-0FAE84FA57DB}"/>
              </a:ext>
            </a:extLst>
          </p:cNvPr>
          <p:cNvSpPr/>
          <p:nvPr userDrawn="1"/>
        </p:nvSpPr>
        <p:spPr>
          <a:xfrm>
            <a:off x="8607090" y="4437664"/>
            <a:ext cx="3595584" cy="922135"/>
          </a:xfrm>
          <a:custGeom>
            <a:avLst/>
            <a:gdLst>
              <a:gd name="connsiteX0" fmla="*/ 2697957 w 2705100"/>
              <a:gd name="connsiteY0" fmla="*/ 7144 h 695325"/>
              <a:gd name="connsiteX1" fmla="*/ 345281 w 2705100"/>
              <a:gd name="connsiteY1" fmla="*/ 7144 h 695325"/>
              <a:gd name="connsiteX2" fmla="*/ 7144 w 2705100"/>
              <a:gd name="connsiteY2" fmla="*/ 344329 h 695325"/>
              <a:gd name="connsiteX3" fmla="*/ 7144 w 2705100"/>
              <a:gd name="connsiteY3" fmla="*/ 356711 h 695325"/>
              <a:gd name="connsiteX4" fmla="*/ 345281 w 2705100"/>
              <a:gd name="connsiteY4" fmla="*/ 693896 h 695325"/>
              <a:gd name="connsiteX5" fmla="*/ 2697957 w 2705100"/>
              <a:gd name="connsiteY5" fmla="*/ 693896 h 695325"/>
              <a:gd name="connsiteX6" fmla="*/ 2697957 w 2705100"/>
              <a:gd name="connsiteY6" fmla="*/ 7144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5100" h="695325">
                <a:moveTo>
                  <a:pt x="2697957" y="7144"/>
                </a:moveTo>
                <a:lnTo>
                  <a:pt x="345281" y="7144"/>
                </a:lnTo>
                <a:cubicBezTo>
                  <a:pt x="345281" y="7144"/>
                  <a:pt x="7144" y="7144"/>
                  <a:pt x="7144" y="344329"/>
                </a:cubicBezTo>
                <a:lnTo>
                  <a:pt x="7144" y="356711"/>
                </a:lnTo>
                <a:cubicBezTo>
                  <a:pt x="7144" y="356711"/>
                  <a:pt x="7144" y="693896"/>
                  <a:pt x="345281" y="693896"/>
                </a:cubicBezTo>
                <a:lnTo>
                  <a:pt x="2697957" y="693896"/>
                </a:lnTo>
                <a:lnTo>
                  <a:pt x="2697957" y="7144"/>
                </a:lnTo>
                <a:close/>
              </a:path>
            </a:pathLst>
          </a:custGeom>
          <a:solidFill>
            <a:schemeClr val="accent3"/>
          </a:solidFill>
          <a:ln w="9525" cap="flat">
            <a:noFill/>
            <a:prstDash val="solid"/>
            <a:miter/>
          </a:ln>
        </p:spPr>
        <p:txBody>
          <a:bodyPr rtlCol="0" anchor="ctr"/>
          <a:lstStyle/>
          <a:p>
            <a:pPr rtl="0"/>
            <a:endParaRPr lang="es-MX" noProof="0" dirty="0"/>
          </a:p>
        </p:txBody>
      </p:sp>
      <p:sp>
        <p:nvSpPr>
          <p:cNvPr id="19" name="Título 1">
            <a:extLst>
              <a:ext uri="{FF2B5EF4-FFF2-40B4-BE49-F238E27FC236}">
                <a16:creationId xmlns:a16="http://schemas.microsoft.com/office/drawing/2014/main" id="{2AC78A4D-01A3-43A6-BE82-E64E2BF16D65}"/>
              </a:ext>
            </a:extLst>
          </p:cNvPr>
          <p:cNvSpPr>
            <a:spLocks noGrp="1"/>
          </p:cNvSpPr>
          <p:nvPr>
            <p:ph type="title"/>
          </p:nvPr>
        </p:nvSpPr>
        <p:spPr>
          <a:xfrm>
            <a:off x="839788" y="457200"/>
            <a:ext cx="3932237" cy="1442729"/>
          </a:xfrm>
        </p:spPr>
        <p:txBody>
          <a:bodyPr rtlCol="0" anchor="b"/>
          <a:lstStyle>
            <a:lvl1pPr>
              <a:defRPr sz="3200"/>
            </a:lvl1pPr>
          </a:lstStyle>
          <a:p>
            <a:pPr rtl="0"/>
            <a:r>
              <a:rPr lang="es-ES" noProof="0"/>
              <a:t>Haga clic para modificar el estilo de título del patrón</a:t>
            </a:r>
            <a:endParaRPr lang="es-MX" noProof="0" dirty="0"/>
          </a:p>
        </p:txBody>
      </p:sp>
      <p:sp>
        <p:nvSpPr>
          <p:cNvPr id="20" name="Marcador de texto 3">
            <a:extLst>
              <a:ext uri="{FF2B5EF4-FFF2-40B4-BE49-F238E27FC236}">
                <a16:creationId xmlns:a16="http://schemas.microsoft.com/office/drawing/2014/main" id="{E6544955-4597-4E52-9C7E-8AEB5D2A4983}"/>
              </a:ext>
            </a:extLst>
          </p:cNvPr>
          <p:cNvSpPr>
            <a:spLocks noGrp="1"/>
          </p:cNvSpPr>
          <p:nvPr>
            <p:ph type="body" sz="half" idx="2"/>
          </p:nvPr>
        </p:nvSpPr>
        <p:spPr>
          <a:xfrm>
            <a:off x="839788" y="2356700"/>
            <a:ext cx="3932237" cy="3512287"/>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Haga clic para modificar los estilos de texto del patrón</a:t>
            </a:r>
          </a:p>
        </p:txBody>
      </p:sp>
      <p:sp>
        <p:nvSpPr>
          <p:cNvPr id="14" name="Marcador de posición de contenido 2">
            <a:extLst>
              <a:ext uri="{FF2B5EF4-FFF2-40B4-BE49-F238E27FC236}">
                <a16:creationId xmlns:a16="http://schemas.microsoft.com/office/drawing/2014/main" id="{A28A6791-A2CB-40CE-AEF5-A729106DA43B}"/>
              </a:ext>
            </a:extLst>
          </p:cNvPr>
          <p:cNvSpPr>
            <a:spLocks noGrp="1"/>
          </p:cNvSpPr>
          <p:nvPr>
            <p:ph idx="1"/>
          </p:nvPr>
        </p:nvSpPr>
        <p:spPr>
          <a:xfrm>
            <a:off x="5183188" y="457201"/>
            <a:ext cx="6653212" cy="5403850"/>
          </a:xfrm>
        </p:spPr>
        <p:txBody>
          <a:bodyPr rtlCol="0">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MX" noProof="0" dirty="0"/>
          </a:p>
        </p:txBody>
      </p:sp>
    </p:spTree>
    <p:extLst>
      <p:ext uri="{BB962C8B-B14F-4D97-AF65-F5344CB8AC3E}">
        <p14:creationId xmlns:p14="http://schemas.microsoft.com/office/powerpoint/2010/main" val="34847590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Solo el título">
    <p:spTree>
      <p:nvGrpSpPr>
        <p:cNvPr id="1" name=""/>
        <p:cNvGrpSpPr/>
        <p:nvPr/>
      </p:nvGrpSpPr>
      <p:grpSpPr>
        <a:xfrm>
          <a:off x="0" y="0"/>
          <a:ext cx="0" cy="0"/>
          <a:chOff x="0" y="0"/>
          <a:chExt cx="0" cy="0"/>
        </a:xfrm>
      </p:grpSpPr>
      <p:sp>
        <p:nvSpPr>
          <p:cNvPr id="48" name="Elipse 47">
            <a:extLst>
              <a:ext uri="{FF2B5EF4-FFF2-40B4-BE49-F238E27FC236}">
                <a16:creationId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MX" noProof="0" dirty="0"/>
          </a:p>
        </p:txBody>
      </p:sp>
      <p:sp>
        <p:nvSpPr>
          <p:cNvPr id="49" name="Gráfico 12">
            <a:extLst>
              <a:ext uri="{FF2B5EF4-FFF2-40B4-BE49-F238E27FC236}">
                <a16:creationId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pPr rtl="0"/>
            <a:endParaRPr lang="es-MX" noProof="0" dirty="0"/>
          </a:p>
        </p:txBody>
      </p:sp>
      <p:sp>
        <p:nvSpPr>
          <p:cNvPr id="4" name="Marcador de fecha 3">
            <a:extLst>
              <a:ext uri="{FF2B5EF4-FFF2-40B4-BE49-F238E27FC236}">
                <a16:creationId xmlns:a16="http://schemas.microsoft.com/office/drawing/2014/main" id="{DC2A0631-3130-4C36-8E5E-80464B1A62A7}"/>
              </a:ext>
            </a:extLst>
          </p:cNvPr>
          <p:cNvSpPr>
            <a:spLocks noGrp="1"/>
          </p:cNvSpPr>
          <p:nvPr>
            <p:ph type="dt" sz="half" idx="10"/>
          </p:nvPr>
        </p:nvSpPr>
        <p:spPr/>
        <p:txBody>
          <a:bodyPr rtlCol="0"/>
          <a:lstStyle/>
          <a:p>
            <a:pPr rtl="0"/>
            <a:r>
              <a:rPr lang="es-MX" noProof="0" dirty="0"/>
              <a:t>DD.MM.20XX</a:t>
            </a:r>
          </a:p>
        </p:txBody>
      </p:sp>
      <p:sp>
        <p:nvSpPr>
          <p:cNvPr id="5" name="Marcador de pie de página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rtlCol="0"/>
          <a:lstStyle/>
          <a:p>
            <a:pPr rtl="0"/>
            <a:r>
              <a:rPr lang="es-MX" noProof="0" dirty="0"/>
              <a:t>AGREGAR UN PIE DE PÁGINA</a:t>
            </a:r>
          </a:p>
        </p:txBody>
      </p:sp>
      <p:sp>
        <p:nvSpPr>
          <p:cNvPr id="6" name="Marcador de número de diapositiva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rtlCol="0"/>
          <a:lstStyle/>
          <a:p>
            <a:pPr rtl="0"/>
            <a:fld id="{D495E168-DA5E-4888-8D8A-92B118324C14}" type="slidenum">
              <a:rPr lang="es-MX" noProof="0" smtClean="0"/>
              <a:t>‹Nº›</a:t>
            </a:fld>
            <a:endParaRPr lang="es-MX" noProof="0" dirty="0"/>
          </a:p>
        </p:txBody>
      </p:sp>
      <p:grpSp>
        <p:nvGrpSpPr>
          <p:cNvPr id="41" name="Gráfico 39">
            <a:extLst>
              <a:ext uri="{FF2B5EF4-FFF2-40B4-BE49-F238E27FC236}">
                <a16:creationId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orma libre: Forma 41">
              <a:extLst>
                <a:ext uri="{FF2B5EF4-FFF2-40B4-BE49-F238E27FC236}">
                  <a16:creationId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pPr rtl="0"/>
              <a:endParaRPr lang="es-MX" noProof="0" dirty="0"/>
            </a:p>
          </p:txBody>
        </p:sp>
        <p:sp>
          <p:nvSpPr>
            <p:cNvPr id="43" name="Forma libre: Forma 42">
              <a:extLst>
                <a:ext uri="{FF2B5EF4-FFF2-40B4-BE49-F238E27FC236}">
                  <a16:creationId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pPr rtl="0"/>
              <a:endParaRPr lang="es-MX" noProof="0" dirty="0"/>
            </a:p>
          </p:txBody>
        </p:sp>
        <p:sp>
          <p:nvSpPr>
            <p:cNvPr id="44" name="Forma libre: Forma 43">
              <a:extLst>
                <a:ext uri="{FF2B5EF4-FFF2-40B4-BE49-F238E27FC236}">
                  <a16:creationId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pPr rtl="0"/>
              <a:endParaRPr lang="es-MX" noProof="0" dirty="0"/>
            </a:p>
          </p:txBody>
        </p:sp>
        <p:sp>
          <p:nvSpPr>
            <p:cNvPr id="45" name="Forma libre: Forma 44">
              <a:extLst>
                <a:ext uri="{FF2B5EF4-FFF2-40B4-BE49-F238E27FC236}">
                  <a16:creationId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pPr rtl="0"/>
              <a:endParaRPr lang="es-MX" noProof="0" dirty="0"/>
            </a:p>
          </p:txBody>
        </p:sp>
        <p:sp>
          <p:nvSpPr>
            <p:cNvPr id="46" name="Forma libre: Forma 45">
              <a:extLst>
                <a:ext uri="{FF2B5EF4-FFF2-40B4-BE49-F238E27FC236}">
                  <a16:creationId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pPr rtl="0"/>
              <a:endParaRPr lang="es-MX" noProof="0" dirty="0"/>
            </a:p>
          </p:txBody>
        </p:sp>
        <p:sp>
          <p:nvSpPr>
            <p:cNvPr id="47" name="Forma libre: Forma 46">
              <a:extLst>
                <a:ext uri="{FF2B5EF4-FFF2-40B4-BE49-F238E27FC236}">
                  <a16:creationId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pPr rtl="0"/>
              <a:endParaRPr lang="es-MX" noProof="0" dirty="0"/>
            </a:p>
          </p:txBody>
        </p:sp>
      </p:grpSp>
      <p:sp>
        <p:nvSpPr>
          <p:cNvPr id="18" name="Gráfico 19">
            <a:extLst>
              <a:ext uri="{FF2B5EF4-FFF2-40B4-BE49-F238E27FC236}">
                <a16:creationId xmlns:a16="http://schemas.microsoft.com/office/drawing/2014/main" id="{436C4D92-1746-4D54-8232-468DFF66CF79}"/>
              </a:ext>
            </a:extLst>
          </p:cNvPr>
          <p:cNvSpPr/>
          <p:nvPr userDrawn="1"/>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pPr rtl="0"/>
            <a:endParaRPr lang="es-MX" noProof="0" dirty="0"/>
          </a:p>
        </p:txBody>
      </p:sp>
      <p:sp>
        <p:nvSpPr>
          <p:cNvPr id="19" name="Título 6">
            <a:extLst>
              <a:ext uri="{FF2B5EF4-FFF2-40B4-BE49-F238E27FC236}">
                <a16:creationId xmlns:a16="http://schemas.microsoft.com/office/drawing/2014/main" id="{E77FD51D-3B1F-4D51-8A61-6CF8222774BD}"/>
              </a:ext>
            </a:extLst>
          </p:cNvPr>
          <p:cNvSpPr>
            <a:spLocks noGrp="1"/>
          </p:cNvSpPr>
          <p:nvPr>
            <p:ph type="title"/>
          </p:nvPr>
        </p:nvSpPr>
        <p:spPr>
          <a:xfrm>
            <a:off x="838200" y="365126"/>
            <a:ext cx="9050518" cy="945498"/>
          </a:xfrm>
        </p:spPr>
        <p:txBody>
          <a:bodyPr rtlCol="0"/>
          <a:lstStyle/>
          <a:p>
            <a:pPr rtl="0"/>
            <a:r>
              <a:rPr lang="es-ES" noProof="0"/>
              <a:t>Haga clic para modificar el estilo de título del patrón</a:t>
            </a:r>
            <a:endParaRPr lang="es-MX" noProof="0" dirty="0"/>
          </a:p>
        </p:txBody>
      </p:sp>
    </p:spTree>
    <p:extLst>
      <p:ext uri="{BB962C8B-B14F-4D97-AF65-F5344CB8AC3E}">
        <p14:creationId xmlns:p14="http://schemas.microsoft.com/office/powerpoint/2010/main" val="423656427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En blanco">
    <p:spTree>
      <p:nvGrpSpPr>
        <p:cNvPr id="1" name=""/>
        <p:cNvGrpSpPr/>
        <p:nvPr/>
      </p:nvGrpSpPr>
      <p:grpSpPr>
        <a:xfrm>
          <a:off x="0" y="0"/>
          <a:ext cx="0" cy="0"/>
          <a:chOff x="0" y="0"/>
          <a:chExt cx="0" cy="0"/>
        </a:xfrm>
      </p:grpSpPr>
      <p:sp>
        <p:nvSpPr>
          <p:cNvPr id="48" name="Elipse 47">
            <a:extLst>
              <a:ext uri="{FF2B5EF4-FFF2-40B4-BE49-F238E27FC236}">
                <a16:creationId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MX" noProof="0" dirty="0"/>
          </a:p>
        </p:txBody>
      </p:sp>
      <p:sp>
        <p:nvSpPr>
          <p:cNvPr id="49" name="Gráfico 12">
            <a:extLst>
              <a:ext uri="{FF2B5EF4-FFF2-40B4-BE49-F238E27FC236}">
                <a16:creationId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pPr rtl="0"/>
            <a:endParaRPr lang="es-MX" noProof="0" dirty="0"/>
          </a:p>
        </p:txBody>
      </p:sp>
      <p:sp>
        <p:nvSpPr>
          <p:cNvPr id="4" name="Marcador de fecha 3">
            <a:extLst>
              <a:ext uri="{FF2B5EF4-FFF2-40B4-BE49-F238E27FC236}">
                <a16:creationId xmlns:a16="http://schemas.microsoft.com/office/drawing/2014/main" id="{DC2A0631-3130-4C36-8E5E-80464B1A62A7}"/>
              </a:ext>
            </a:extLst>
          </p:cNvPr>
          <p:cNvSpPr>
            <a:spLocks noGrp="1"/>
          </p:cNvSpPr>
          <p:nvPr>
            <p:ph type="dt" sz="half" idx="10"/>
          </p:nvPr>
        </p:nvSpPr>
        <p:spPr/>
        <p:txBody>
          <a:bodyPr rtlCol="0"/>
          <a:lstStyle/>
          <a:p>
            <a:pPr rtl="0"/>
            <a:r>
              <a:rPr lang="es-MX" noProof="0" dirty="0"/>
              <a:t>DD.MM.20XX</a:t>
            </a:r>
          </a:p>
        </p:txBody>
      </p:sp>
      <p:sp>
        <p:nvSpPr>
          <p:cNvPr id="5" name="Marcador de pie de página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rtlCol="0"/>
          <a:lstStyle/>
          <a:p>
            <a:pPr rtl="0"/>
            <a:r>
              <a:rPr lang="es-MX" noProof="0" dirty="0"/>
              <a:t>AGREGAR UN PIE DE PÁGINA</a:t>
            </a:r>
          </a:p>
        </p:txBody>
      </p:sp>
      <p:sp>
        <p:nvSpPr>
          <p:cNvPr id="6" name="Marcador de número de diapositiva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rtlCol="0"/>
          <a:lstStyle/>
          <a:p>
            <a:pPr rtl="0"/>
            <a:fld id="{D495E168-DA5E-4888-8D8A-92B118324C14}" type="slidenum">
              <a:rPr lang="es-MX" noProof="0" smtClean="0"/>
              <a:t>‹Nº›</a:t>
            </a:fld>
            <a:endParaRPr lang="es-MX" noProof="0" dirty="0"/>
          </a:p>
        </p:txBody>
      </p:sp>
      <p:grpSp>
        <p:nvGrpSpPr>
          <p:cNvPr id="41" name="Gráfico 39">
            <a:extLst>
              <a:ext uri="{FF2B5EF4-FFF2-40B4-BE49-F238E27FC236}">
                <a16:creationId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orma libre: Forma 41">
              <a:extLst>
                <a:ext uri="{FF2B5EF4-FFF2-40B4-BE49-F238E27FC236}">
                  <a16:creationId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pPr rtl="0"/>
              <a:endParaRPr lang="es-MX" noProof="0" dirty="0"/>
            </a:p>
          </p:txBody>
        </p:sp>
        <p:sp>
          <p:nvSpPr>
            <p:cNvPr id="43" name="Forma libre: Forma 42">
              <a:extLst>
                <a:ext uri="{FF2B5EF4-FFF2-40B4-BE49-F238E27FC236}">
                  <a16:creationId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pPr rtl="0"/>
              <a:endParaRPr lang="es-MX" noProof="0" dirty="0"/>
            </a:p>
          </p:txBody>
        </p:sp>
        <p:sp>
          <p:nvSpPr>
            <p:cNvPr id="44" name="Forma libre: Forma 43">
              <a:extLst>
                <a:ext uri="{FF2B5EF4-FFF2-40B4-BE49-F238E27FC236}">
                  <a16:creationId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pPr rtl="0"/>
              <a:endParaRPr lang="es-MX" noProof="0" dirty="0"/>
            </a:p>
          </p:txBody>
        </p:sp>
        <p:sp>
          <p:nvSpPr>
            <p:cNvPr id="45" name="Forma libre: Forma 44">
              <a:extLst>
                <a:ext uri="{FF2B5EF4-FFF2-40B4-BE49-F238E27FC236}">
                  <a16:creationId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pPr rtl="0"/>
              <a:endParaRPr lang="es-MX" noProof="0" dirty="0"/>
            </a:p>
          </p:txBody>
        </p:sp>
        <p:sp>
          <p:nvSpPr>
            <p:cNvPr id="46" name="Forma libre: Forma 45">
              <a:extLst>
                <a:ext uri="{FF2B5EF4-FFF2-40B4-BE49-F238E27FC236}">
                  <a16:creationId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pPr rtl="0"/>
              <a:endParaRPr lang="es-MX" noProof="0" dirty="0"/>
            </a:p>
          </p:txBody>
        </p:sp>
        <p:sp>
          <p:nvSpPr>
            <p:cNvPr id="47" name="Forma libre: Forma 46">
              <a:extLst>
                <a:ext uri="{FF2B5EF4-FFF2-40B4-BE49-F238E27FC236}">
                  <a16:creationId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pPr rtl="0"/>
              <a:endParaRPr lang="es-MX" noProof="0" dirty="0"/>
            </a:p>
          </p:txBody>
        </p:sp>
      </p:grpSp>
    </p:spTree>
    <p:extLst>
      <p:ext uri="{BB962C8B-B14F-4D97-AF65-F5344CB8AC3E}">
        <p14:creationId xmlns:p14="http://schemas.microsoft.com/office/powerpoint/2010/main" val="14141578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pPr rtl="0"/>
            <a:r>
              <a:rPr lang="es-MX" noProof="0"/>
              <a:t>MM.DD.20XX</a:t>
            </a:r>
            <a:endParaRPr lang="es-MX" noProof="0"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pPr rtl="0"/>
            <a:r>
              <a:rPr lang="es-MX" noProof="0"/>
              <a:t>AGREGAR UN PIE DE PÁGINA</a:t>
            </a:r>
            <a:endParaRPr lang="es-MX" noProof="0"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pPr rtl="0"/>
            <a:fld id="{D495E168-DA5E-4888-8D8A-92B118324C14}" type="slidenum">
              <a:rPr lang="es-MX" noProof="0" smtClean="0"/>
              <a:pPr rtl="0"/>
              <a:t>‹Nº›</a:t>
            </a:fld>
            <a:endParaRPr lang="es-MX" noProof="0" dirty="0"/>
          </a:p>
        </p:txBody>
      </p:sp>
      <p:sp>
        <p:nvSpPr>
          <p:cNvPr id="7" name="Elipse 6">
            <a:extLst>
              <a:ext uri="{FF2B5EF4-FFF2-40B4-BE49-F238E27FC236}">
                <a16:creationId xmlns:a16="http://schemas.microsoft.com/office/drawing/2014/main" id="{2D66A2D3-FEE0-3256-3454-8719947316A0}"/>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MX" noProof="0" dirty="0"/>
          </a:p>
        </p:txBody>
      </p:sp>
      <p:sp>
        <p:nvSpPr>
          <p:cNvPr id="9" name="Gráfico 12">
            <a:extLst>
              <a:ext uri="{FF2B5EF4-FFF2-40B4-BE49-F238E27FC236}">
                <a16:creationId xmlns:a16="http://schemas.microsoft.com/office/drawing/2014/main" id="{A950805E-C103-D887-E58A-37C482062CF9}"/>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pPr rtl="0"/>
            <a:endParaRPr lang="es-MX" noProof="0" dirty="0"/>
          </a:p>
        </p:txBody>
      </p:sp>
      <p:sp>
        <p:nvSpPr>
          <p:cNvPr id="10" name="Forma libre: Forma 9">
            <a:extLst>
              <a:ext uri="{FF2B5EF4-FFF2-40B4-BE49-F238E27FC236}">
                <a16:creationId xmlns:a16="http://schemas.microsoft.com/office/drawing/2014/main" id="{D74CBDB7-DB06-1F0E-9B2B-4E05DD8EA001}"/>
              </a:ext>
            </a:extLst>
          </p:cNvPr>
          <p:cNvSpPr/>
          <p:nvPr userDrawn="1"/>
        </p:nvSpPr>
        <p:spPr>
          <a:xfrm>
            <a:off x="7998821" y="1645349"/>
            <a:ext cx="4196737" cy="1001638"/>
          </a:xfrm>
          <a:custGeom>
            <a:avLst/>
            <a:gdLst>
              <a:gd name="connsiteX0" fmla="*/ 3150394 w 3152775"/>
              <a:gd name="connsiteY0" fmla="*/ 7144 h 752475"/>
              <a:gd name="connsiteX1" fmla="*/ 371952 w 3152775"/>
              <a:gd name="connsiteY1" fmla="*/ 7144 h 752475"/>
              <a:gd name="connsiteX2" fmla="*/ 7144 w 3152775"/>
              <a:gd name="connsiteY2" fmla="*/ 370999 h 752475"/>
              <a:gd name="connsiteX3" fmla="*/ 7144 w 3152775"/>
              <a:gd name="connsiteY3" fmla="*/ 384334 h 752475"/>
              <a:gd name="connsiteX4" fmla="*/ 371952 w 3152775"/>
              <a:gd name="connsiteY4" fmla="*/ 748189 h 752475"/>
              <a:gd name="connsiteX5" fmla="*/ 3150394 w 3152775"/>
              <a:gd name="connsiteY5" fmla="*/ 748189 h 752475"/>
              <a:gd name="connsiteX6" fmla="*/ 3150394 w 3152775"/>
              <a:gd name="connsiteY6" fmla="*/ 7144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52775" h="752475">
                <a:moveTo>
                  <a:pt x="3150394" y="7144"/>
                </a:moveTo>
                <a:lnTo>
                  <a:pt x="371952" y="7144"/>
                </a:lnTo>
                <a:cubicBezTo>
                  <a:pt x="371952" y="7144"/>
                  <a:pt x="7144" y="7144"/>
                  <a:pt x="7144" y="370999"/>
                </a:cubicBezTo>
                <a:lnTo>
                  <a:pt x="7144" y="384334"/>
                </a:lnTo>
                <a:cubicBezTo>
                  <a:pt x="7144" y="384334"/>
                  <a:pt x="7144" y="748189"/>
                  <a:pt x="371952" y="748189"/>
                </a:cubicBezTo>
                <a:lnTo>
                  <a:pt x="3150394" y="748189"/>
                </a:lnTo>
                <a:lnTo>
                  <a:pt x="3150394" y="7144"/>
                </a:lnTo>
                <a:close/>
              </a:path>
            </a:pathLst>
          </a:custGeom>
          <a:solidFill>
            <a:schemeClr val="accent1"/>
          </a:solidFill>
          <a:ln w="25400" cap="flat">
            <a:noFill/>
            <a:prstDash val="solid"/>
            <a:miter/>
          </a:ln>
        </p:spPr>
        <p:txBody>
          <a:bodyPr rtlCol="0" anchor="ctr"/>
          <a:lstStyle/>
          <a:p>
            <a:pPr rtl="0"/>
            <a:endParaRPr lang="es-MX" noProof="0" dirty="0"/>
          </a:p>
        </p:txBody>
      </p:sp>
      <p:sp>
        <p:nvSpPr>
          <p:cNvPr id="11" name="Forma libre: Forma 24">
            <a:extLst>
              <a:ext uri="{FF2B5EF4-FFF2-40B4-BE49-F238E27FC236}">
                <a16:creationId xmlns:a16="http://schemas.microsoft.com/office/drawing/2014/main" id="{6D6342AB-17F0-E034-94D3-395FB374FD45}"/>
              </a:ext>
            </a:extLst>
          </p:cNvPr>
          <p:cNvSpPr/>
          <p:nvPr userDrawn="1"/>
        </p:nvSpPr>
        <p:spPr>
          <a:xfrm>
            <a:off x="12186920" y="2632655"/>
            <a:ext cx="5081" cy="25381"/>
          </a:xfrm>
          <a:custGeom>
            <a:avLst/>
            <a:gdLst>
              <a:gd name="connsiteX0" fmla="*/ 0 w 5081"/>
              <a:gd name="connsiteY0" fmla="*/ 0 h 25381"/>
              <a:gd name="connsiteX1" fmla="*/ 5081 w 5081"/>
              <a:gd name="connsiteY1" fmla="*/ 0 h 25381"/>
              <a:gd name="connsiteX2" fmla="*/ 5081 w 5081"/>
              <a:gd name="connsiteY2" fmla="*/ 25381 h 25381"/>
              <a:gd name="connsiteX3" fmla="*/ 0 w 5081"/>
              <a:gd name="connsiteY3" fmla="*/ 25381 h 25381"/>
              <a:gd name="connsiteX4" fmla="*/ 0 w 5081"/>
              <a:gd name="connsiteY4" fmla="*/ 0 h 253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1">
                <a:moveTo>
                  <a:pt x="0" y="0"/>
                </a:moveTo>
                <a:lnTo>
                  <a:pt x="5081" y="0"/>
                </a:lnTo>
                <a:lnTo>
                  <a:pt x="5081" y="25381"/>
                </a:lnTo>
                <a:lnTo>
                  <a:pt x="0" y="25381"/>
                </a:lnTo>
                <a:lnTo>
                  <a:pt x="0" y="0"/>
                </a:lnTo>
                <a:close/>
              </a:path>
            </a:pathLst>
          </a:custGeom>
          <a:solidFill>
            <a:schemeClr val="tx2"/>
          </a:solidFill>
          <a:ln w="12690" cap="flat">
            <a:noFill/>
            <a:prstDash val="solid"/>
            <a:miter/>
          </a:ln>
        </p:spPr>
        <p:txBody>
          <a:bodyPr wrap="square" rtlCol="0" anchor="ctr">
            <a:noAutofit/>
          </a:bodyPr>
          <a:lstStyle/>
          <a:p>
            <a:pPr rtl="0"/>
            <a:endParaRPr lang="es-MX" noProof="0" dirty="0"/>
          </a:p>
        </p:txBody>
      </p:sp>
    </p:spTree>
    <p:extLst>
      <p:ext uri="{BB962C8B-B14F-4D97-AF65-F5344CB8AC3E}">
        <p14:creationId xmlns:p14="http://schemas.microsoft.com/office/powerpoint/2010/main" val="1486458349"/>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pPr rtl="0"/>
            <a:r>
              <a:rPr lang="es-MX" noProof="0"/>
              <a:t>DD.MM.20XX</a:t>
            </a:r>
            <a:endParaRPr lang="es-MX" noProof="0" dirty="0"/>
          </a:p>
        </p:txBody>
      </p:sp>
      <p:sp>
        <p:nvSpPr>
          <p:cNvPr id="6" name="Footer Placeholder 5"/>
          <p:cNvSpPr>
            <a:spLocks noGrp="1"/>
          </p:cNvSpPr>
          <p:nvPr>
            <p:ph type="ftr" sz="quarter" idx="11"/>
          </p:nvPr>
        </p:nvSpPr>
        <p:spPr/>
        <p:txBody>
          <a:bodyPr/>
          <a:lstStyle/>
          <a:p>
            <a:pPr rtl="0"/>
            <a:r>
              <a:rPr lang="es-MX" noProof="0"/>
              <a:t>AGREGAR UN PIE DE PÁGINA</a:t>
            </a:r>
            <a:endParaRPr lang="es-MX" noProof="0" dirty="0"/>
          </a:p>
        </p:txBody>
      </p:sp>
      <p:sp>
        <p:nvSpPr>
          <p:cNvPr id="7" name="Slide Number Placeholder 6"/>
          <p:cNvSpPr>
            <a:spLocks noGrp="1"/>
          </p:cNvSpPr>
          <p:nvPr>
            <p:ph type="sldNum" sz="quarter" idx="12"/>
          </p:nvPr>
        </p:nvSpPr>
        <p:spPr/>
        <p:txBody>
          <a:bodyPr/>
          <a:lstStyle/>
          <a:p>
            <a:pPr rtl="0"/>
            <a:fld id="{D495E168-DA5E-4888-8D8A-92B118324C14}" type="slidenum">
              <a:rPr lang="es-MX" noProof="0" smtClean="0"/>
              <a:pPr rtl="0"/>
              <a:t>‹Nº›</a:t>
            </a:fld>
            <a:endParaRPr lang="es-MX" noProof="0" dirty="0"/>
          </a:p>
        </p:txBody>
      </p:sp>
    </p:spTree>
    <p:extLst>
      <p:ext uri="{BB962C8B-B14F-4D97-AF65-F5344CB8AC3E}">
        <p14:creationId xmlns:p14="http://schemas.microsoft.com/office/powerpoint/2010/main" val="1971373207"/>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pPr rtl="0"/>
            <a:r>
              <a:rPr lang="es-MX" noProof="0"/>
              <a:t>DD.MM.20XX</a:t>
            </a:r>
            <a:endParaRPr lang="es-MX" noProof="0" dirty="0"/>
          </a:p>
        </p:txBody>
      </p:sp>
      <p:sp>
        <p:nvSpPr>
          <p:cNvPr id="8" name="Footer Placeholder 7"/>
          <p:cNvSpPr>
            <a:spLocks noGrp="1"/>
          </p:cNvSpPr>
          <p:nvPr>
            <p:ph type="ftr" sz="quarter" idx="11"/>
          </p:nvPr>
        </p:nvSpPr>
        <p:spPr/>
        <p:txBody>
          <a:bodyPr/>
          <a:lstStyle/>
          <a:p>
            <a:pPr rtl="0"/>
            <a:r>
              <a:rPr lang="es-MX" noProof="0"/>
              <a:t>AGREGAR UN PIE DE PÁGINA</a:t>
            </a:r>
            <a:endParaRPr lang="es-MX" noProof="0" dirty="0"/>
          </a:p>
        </p:txBody>
      </p:sp>
      <p:sp>
        <p:nvSpPr>
          <p:cNvPr id="9" name="Slide Number Placeholder 8"/>
          <p:cNvSpPr>
            <a:spLocks noGrp="1"/>
          </p:cNvSpPr>
          <p:nvPr>
            <p:ph type="sldNum" sz="quarter" idx="12"/>
          </p:nvPr>
        </p:nvSpPr>
        <p:spPr/>
        <p:txBody>
          <a:bodyPr/>
          <a:lstStyle/>
          <a:p>
            <a:pPr rtl="0"/>
            <a:fld id="{D495E168-DA5E-4888-8D8A-92B118324C14}" type="slidenum">
              <a:rPr lang="es-MX" noProof="0" smtClean="0"/>
              <a:pPr rtl="0"/>
              <a:t>‹Nº›</a:t>
            </a:fld>
            <a:endParaRPr lang="es-MX" noProof="0" dirty="0"/>
          </a:p>
        </p:txBody>
      </p:sp>
    </p:spTree>
    <p:extLst>
      <p:ext uri="{BB962C8B-B14F-4D97-AF65-F5344CB8AC3E}">
        <p14:creationId xmlns:p14="http://schemas.microsoft.com/office/powerpoint/2010/main" val="1704598298"/>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rtl="0"/>
            <a:r>
              <a:rPr lang="es-MX" noProof="0"/>
              <a:t>DD.MM.20XX</a:t>
            </a:r>
            <a:endParaRPr lang="es-MX" noProof="0" dirty="0"/>
          </a:p>
        </p:txBody>
      </p:sp>
      <p:sp>
        <p:nvSpPr>
          <p:cNvPr id="4" name="Footer Placeholder 3"/>
          <p:cNvSpPr>
            <a:spLocks noGrp="1"/>
          </p:cNvSpPr>
          <p:nvPr>
            <p:ph type="ftr" sz="quarter" idx="11"/>
          </p:nvPr>
        </p:nvSpPr>
        <p:spPr/>
        <p:txBody>
          <a:bodyPr/>
          <a:lstStyle/>
          <a:p>
            <a:pPr rtl="0"/>
            <a:r>
              <a:rPr lang="es-MX" noProof="0"/>
              <a:t>AGREGAR UN PIE DE PÁGINA</a:t>
            </a:r>
            <a:endParaRPr lang="es-MX" noProof="0" dirty="0"/>
          </a:p>
        </p:txBody>
      </p:sp>
      <p:sp>
        <p:nvSpPr>
          <p:cNvPr id="5" name="Slide Number Placeholder 4"/>
          <p:cNvSpPr>
            <a:spLocks noGrp="1"/>
          </p:cNvSpPr>
          <p:nvPr>
            <p:ph type="sldNum" sz="quarter" idx="12"/>
          </p:nvPr>
        </p:nvSpPr>
        <p:spPr/>
        <p:txBody>
          <a:bodyPr/>
          <a:lstStyle/>
          <a:p>
            <a:pPr rtl="0"/>
            <a:fld id="{D495E168-DA5E-4888-8D8A-92B118324C14}" type="slidenum">
              <a:rPr lang="es-MX" noProof="0" smtClean="0"/>
              <a:t>‹Nº›</a:t>
            </a:fld>
            <a:endParaRPr lang="es-MX" noProof="0"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s-ES"/>
              <a:t>Haga clic para modificar el estilo de título del patrón</a:t>
            </a:r>
            <a:endParaRPr lang="en-US" dirty="0"/>
          </a:p>
        </p:txBody>
      </p:sp>
      <p:sp>
        <p:nvSpPr>
          <p:cNvPr id="2" name="Elipse 1">
            <a:extLst>
              <a:ext uri="{FF2B5EF4-FFF2-40B4-BE49-F238E27FC236}">
                <a16:creationId xmlns:a16="http://schemas.microsoft.com/office/drawing/2014/main" id="{E0D1719B-B312-5F31-62D6-B25CD39788D2}"/>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MX" noProof="0" dirty="0"/>
          </a:p>
        </p:txBody>
      </p:sp>
      <p:sp>
        <p:nvSpPr>
          <p:cNvPr id="6" name="Gráfico 12">
            <a:extLst>
              <a:ext uri="{FF2B5EF4-FFF2-40B4-BE49-F238E27FC236}">
                <a16:creationId xmlns:a16="http://schemas.microsoft.com/office/drawing/2014/main" id="{CF0E60B2-0B3F-FE0C-3020-EE5B3FD53C9F}"/>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pPr rtl="0"/>
            <a:endParaRPr lang="es-MX" noProof="0" dirty="0"/>
          </a:p>
        </p:txBody>
      </p:sp>
      <p:grpSp>
        <p:nvGrpSpPr>
          <p:cNvPr id="9" name="Gráfico 39">
            <a:extLst>
              <a:ext uri="{FF2B5EF4-FFF2-40B4-BE49-F238E27FC236}">
                <a16:creationId xmlns:a16="http://schemas.microsoft.com/office/drawing/2014/main" id="{3DF481C0-1EF3-7B81-9C71-BCA114784E26}"/>
              </a:ext>
            </a:extLst>
          </p:cNvPr>
          <p:cNvGrpSpPr/>
          <p:nvPr userDrawn="1"/>
        </p:nvGrpSpPr>
        <p:grpSpPr>
          <a:xfrm>
            <a:off x="10008352" y="0"/>
            <a:ext cx="2188800" cy="1933794"/>
            <a:chOff x="10003200" y="0"/>
            <a:chExt cx="2188800" cy="1933794"/>
          </a:xfrm>
        </p:grpSpPr>
        <p:sp>
          <p:nvSpPr>
            <p:cNvPr id="10" name="Forma libre: Forma 41">
              <a:extLst>
                <a:ext uri="{FF2B5EF4-FFF2-40B4-BE49-F238E27FC236}">
                  <a16:creationId xmlns:a16="http://schemas.microsoft.com/office/drawing/2014/main" id="{904365B0-6843-2BD6-29E9-054B51719C2C}"/>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pPr rtl="0"/>
              <a:endParaRPr lang="es-MX" noProof="0" dirty="0"/>
            </a:p>
          </p:txBody>
        </p:sp>
        <p:sp>
          <p:nvSpPr>
            <p:cNvPr id="11" name="Forma libre: Forma 42">
              <a:extLst>
                <a:ext uri="{FF2B5EF4-FFF2-40B4-BE49-F238E27FC236}">
                  <a16:creationId xmlns:a16="http://schemas.microsoft.com/office/drawing/2014/main" id="{646C385E-BEA9-AD5C-5339-88B3DA8A3699}"/>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pPr rtl="0"/>
              <a:endParaRPr lang="es-MX" noProof="0" dirty="0"/>
            </a:p>
          </p:txBody>
        </p:sp>
        <p:sp>
          <p:nvSpPr>
            <p:cNvPr id="12" name="Forma libre: Forma 43">
              <a:extLst>
                <a:ext uri="{FF2B5EF4-FFF2-40B4-BE49-F238E27FC236}">
                  <a16:creationId xmlns:a16="http://schemas.microsoft.com/office/drawing/2014/main" id="{DC3DAFA6-B3DA-C524-44C4-F9E3A809DC2F}"/>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pPr rtl="0"/>
              <a:endParaRPr lang="es-MX" noProof="0" dirty="0"/>
            </a:p>
          </p:txBody>
        </p:sp>
        <p:sp>
          <p:nvSpPr>
            <p:cNvPr id="13" name="Forma libre: Forma 44">
              <a:extLst>
                <a:ext uri="{FF2B5EF4-FFF2-40B4-BE49-F238E27FC236}">
                  <a16:creationId xmlns:a16="http://schemas.microsoft.com/office/drawing/2014/main" id="{6957500C-E17D-0F81-1CF2-CD3DA77A954D}"/>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pPr rtl="0"/>
              <a:endParaRPr lang="es-MX" noProof="0" dirty="0"/>
            </a:p>
          </p:txBody>
        </p:sp>
        <p:sp>
          <p:nvSpPr>
            <p:cNvPr id="14" name="Forma libre: Forma 45">
              <a:extLst>
                <a:ext uri="{FF2B5EF4-FFF2-40B4-BE49-F238E27FC236}">
                  <a16:creationId xmlns:a16="http://schemas.microsoft.com/office/drawing/2014/main" id="{F74FB12D-94BF-5A99-C938-06843987FB9C}"/>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pPr rtl="0"/>
              <a:endParaRPr lang="es-MX" noProof="0" dirty="0"/>
            </a:p>
          </p:txBody>
        </p:sp>
        <p:sp>
          <p:nvSpPr>
            <p:cNvPr id="15" name="Forma libre: Forma 46">
              <a:extLst>
                <a:ext uri="{FF2B5EF4-FFF2-40B4-BE49-F238E27FC236}">
                  <a16:creationId xmlns:a16="http://schemas.microsoft.com/office/drawing/2014/main" id="{66CC1177-FC7F-B73E-90DC-DB9C33DDD15F}"/>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pPr rtl="0"/>
              <a:endParaRPr lang="es-MX" noProof="0" dirty="0"/>
            </a:p>
          </p:txBody>
        </p:sp>
      </p:grpSp>
      <p:sp>
        <p:nvSpPr>
          <p:cNvPr id="16" name="Gráfico 19">
            <a:extLst>
              <a:ext uri="{FF2B5EF4-FFF2-40B4-BE49-F238E27FC236}">
                <a16:creationId xmlns:a16="http://schemas.microsoft.com/office/drawing/2014/main" id="{E7D31098-4481-2CAB-8766-842133C917F8}"/>
              </a:ext>
            </a:extLst>
          </p:cNvPr>
          <p:cNvSpPr/>
          <p:nvPr userDrawn="1"/>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pPr rtl="0"/>
            <a:endParaRPr lang="es-MX" noProof="0" dirty="0"/>
          </a:p>
        </p:txBody>
      </p:sp>
    </p:spTree>
    <p:extLst>
      <p:ext uri="{BB962C8B-B14F-4D97-AF65-F5344CB8AC3E}">
        <p14:creationId xmlns:p14="http://schemas.microsoft.com/office/powerpoint/2010/main" val="1427661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rtl="0"/>
            <a:r>
              <a:rPr lang="es-MX" noProof="0"/>
              <a:t>DD.MM.20XX</a:t>
            </a:r>
            <a:endParaRPr lang="es-MX" noProof="0" dirty="0"/>
          </a:p>
        </p:txBody>
      </p:sp>
      <p:sp>
        <p:nvSpPr>
          <p:cNvPr id="3" name="Footer Placeholder 2"/>
          <p:cNvSpPr>
            <a:spLocks noGrp="1"/>
          </p:cNvSpPr>
          <p:nvPr>
            <p:ph type="ftr" sz="quarter" idx="11"/>
          </p:nvPr>
        </p:nvSpPr>
        <p:spPr/>
        <p:txBody>
          <a:bodyPr/>
          <a:lstStyle/>
          <a:p>
            <a:pPr rtl="0"/>
            <a:r>
              <a:rPr lang="es-MX" noProof="0"/>
              <a:t>AGREGAR UN PIE DE PÁGINA</a:t>
            </a:r>
            <a:endParaRPr lang="es-MX" noProof="0" dirty="0"/>
          </a:p>
        </p:txBody>
      </p:sp>
      <p:sp>
        <p:nvSpPr>
          <p:cNvPr id="4" name="Slide Number Placeholder 3"/>
          <p:cNvSpPr>
            <a:spLocks noGrp="1"/>
          </p:cNvSpPr>
          <p:nvPr>
            <p:ph type="sldNum" sz="quarter" idx="12"/>
          </p:nvPr>
        </p:nvSpPr>
        <p:spPr/>
        <p:txBody>
          <a:bodyPr/>
          <a:lstStyle/>
          <a:p>
            <a:pPr rtl="0"/>
            <a:fld id="{D495E168-DA5E-4888-8D8A-92B118324C14}" type="slidenum">
              <a:rPr lang="es-MX" noProof="0" smtClean="0"/>
              <a:t>‹Nº›</a:t>
            </a:fld>
            <a:endParaRPr lang="es-MX" noProof="0" dirty="0"/>
          </a:p>
        </p:txBody>
      </p:sp>
      <p:sp>
        <p:nvSpPr>
          <p:cNvPr id="5" name="Elipse 4">
            <a:extLst>
              <a:ext uri="{FF2B5EF4-FFF2-40B4-BE49-F238E27FC236}">
                <a16:creationId xmlns:a16="http://schemas.microsoft.com/office/drawing/2014/main" id="{409C9796-518F-C888-A5D6-7EAA5271216E}"/>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MX" noProof="0" dirty="0"/>
          </a:p>
        </p:txBody>
      </p:sp>
      <p:sp>
        <p:nvSpPr>
          <p:cNvPr id="6" name="Gráfico 12">
            <a:extLst>
              <a:ext uri="{FF2B5EF4-FFF2-40B4-BE49-F238E27FC236}">
                <a16:creationId xmlns:a16="http://schemas.microsoft.com/office/drawing/2014/main" id="{01EE7971-6B1C-328C-D348-91DF29A4F3EF}"/>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pPr rtl="0"/>
            <a:endParaRPr lang="es-MX" noProof="0" dirty="0"/>
          </a:p>
        </p:txBody>
      </p:sp>
      <p:grpSp>
        <p:nvGrpSpPr>
          <p:cNvPr id="7" name="Gráfico 39">
            <a:extLst>
              <a:ext uri="{FF2B5EF4-FFF2-40B4-BE49-F238E27FC236}">
                <a16:creationId xmlns:a16="http://schemas.microsoft.com/office/drawing/2014/main" id="{F17A7479-F746-EBBE-CC70-53B3C3005189}"/>
              </a:ext>
            </a:extLst>
          </p:cNvPr>
          <p:cNvGrpSpPr/>
          <p:nvPr userDrawn="1"/>
        </p:nvGrpSpPr>
        <p:grpSpPr>
          <a:xfrm>
            <a:off x="10008352" y="0"/>
            <a:ext cx="2188800" cy="1933794"/>
            <a:chOff x="10003200" y="0"/>
            <a:chExt cx="2188800" cy="1933794"/>
          </a:xfrm>
        </p:grpSpPr>
        <p:sp>
          <p:nvSpPr>
            <p:cNvPr id="8" name="Forma libre: Forma 41">
              <a:extLst>
                <a:ext uri="{FF2B5EF4-FFF2-40B4-BE49-F238E27FC236}">
                  <a16:creationId xmlns:a16="http://schemas.microsoft.com/office/drawing/2014/main" id="{5445B46B-2CA5-2D8C-3530-9D0650C26642}"/>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pPr rtl="0"/>
              <a:endParaRPr lang="es-MX" noProof="0" dirty="0"/>
            </a:p>
          </p:txBody>
        </p:sp>
        <p:sp>
          <p:nvSpPr>
            <p:cNvPr id="9" name="Forma libre: Forma 42">
              <a:extLst>
                <a:ext uri="{FF2B5EF4-FFF2-40B4-BE49-F238E27FC236}">
                  <a16:creationId xmlns:a16="http://schemas.microsoft.com/office/drawing/2014/main" id="{F7325C70-5133-D6E0-DAEC-94C699C2D01D}"/>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pPr rtl="0"/>
              <a:endParaRPr lang="es-MX" noProof="0" dirty="0"/>
            </a:p>
          </p:txBody>
        </p:sp>
        <p:sp>
          <p:nvSpPr>
            <p:cNvPr id="10" name="Forma libre: Forma 43">
              <a:extLst>
                <a:ext uri="{FF2B5EF4-FFF2-40B4-BE49-F238E27FC236}">
                  <a16:creationId xmlns:a16="http://schemas.microsoft.com/office/drawing/2014/main" id="{77630EFA-3241-D663-6199-7946212D966F}"/>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pPr rtl="0"/>
              <a:endParaRPr lang="es-MX" noProof="0" dirty="0"/>
            </a:p>
          </p:txBody>
        </p:sp>
        <p:sp>
          <p:nvSpPr>
            <p:cNvPr id="11" name="Forma libre: Forma 44">
              <a:extLst>
                <a:ext uri="{FF2B5EF4-FFF2-40B4-BE49-F238E27FC236}">
                  <a16:creationId xmlns:a16="http://schemas.microsoft.com/office/drawing/2014/main" id="{C89B270C-5710-7127-1ABB-0655C285DFE0}"/>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pPr rtl="0"/>
              <a:endParaRPr lang="es-MX" noProof="0" dirty="0"/>
            </a:p>
          </p:txBody>
        </p:sp>
        <p:sp>
          <p:nvSpPr>
            <p:cNvPr id="12" name="Forma libre: Forma 45">
              <a:extLst>
                <a:ext uri="{FF2B5EF4-FFF2-40B4-BE49-F238E27FC236}">
                  <a16:creationId xmlns:a16="http://schemas.microsoft.com/office/drawing/2014/main" id="{CFCD39FE-57E7-69BF-7362-EE72927251A4}"/>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pPr rtl="0"/>
              <a:endParaRPr lang="es-MX" noProof="0" dirty="0"/>
            </a:p>
          </p:txBody>
        </p:sp>
        <p:sp>
          <p:nvSpPr>
            <p:cNvPr id="13" name="Forma libre: Forma 46">
              <a:extLst>
                <a:ext uri="{FF2B5EF4-FFF2-40B4-BE49-F238E27FC236}">
                  <a16:creationId xmlns:a16="http://schemas.microsoft.com/office/drawing/2014/main" id="{2E647A6A-5BCA-74FF-9006-22642A95F214}"/>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pPr rtl="0"/>
              <a:endParaRPr lang="es-MX" noProof="0" dirty="0"/>
            </a:p>
          </p:txBody>
        </p:sp>
      </p:grpSp>
    </p:spTree>
    <p:extLst>
      <p:ext uri="{BB962C8B-B14F-4D97-AF65-F5344CB8AC3E}">
        <p14:creationId xmlns:p14="http://schemas.microsoft.com/office/powerpoint/2010/main" val="6847286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pPr rtl="0"/>
            <a:r>
              <a:rPr lang="es-MX" noProof="0"/>
              <a:t>DD.MM.20XX</a:t>
            </a:r>
            <a:endParaRPr lang="es-MX" noProof="0"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pPr rtl="0"/>
            <a:r>
              <a:rPr lang="es-MX" noProof="0"/>
              <a:t>AGREGAR UN PIE DE PÁGINA</a:t>
            </a:r>
            <a:endParaRPr lang="es-MX" noProof="0"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pPr rtl="0"/>
            <a:fld id="{D495E168-DA5E-4888-8D8A-92B118324C14}" type="slidenum">
              <a:rPr lang="es-MX" noProof="0" smtClean="0"/>
              <a:pPr rtl="0"/>
              <a:t>‹Nº›</a:t>
            </a:fld>
            <a:endParaRPr lang="es-MX" noProof="0" dirty="0"/>
          </a:p>
        </p:txBody>
      </p:sp>
    </p:spTree>
    <p:extLst>
      <p:ext uri="{BB962C8B-B14F-4D97-AF65-F5344CB8AC3E}">
        <p14:creationId xmlns:p14="http://schemas.microsoft.com/office/powerpoint/2010/main" val="2146793314"/>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pPr rtl="0"/>
            <a:r>
              <a:rPr lang="es-MX" noProof="0"/>
              <a:t>DD.MM.20XX</a:t>
            </a:r>
            <a:endParaRPr lang="es-MX" noProof="0" dirty="0"/>
          </a:p>
        </p:txBody>
      </p:sp>
      <p:sp>
        <p:nvSpPr>
          <p:cNvPr id="6" name="Footer Placeholder 5"/>
          <p:cNvSpPr>
            <a:spLocks noGrp="1"/>
          </p:cNvSpPr>
          <p:nvPr>
            <p:ph type="ftr" sz="quarter" idx="11"/>
          </p:nvPr>
        </p:nvSpPr>
        <p:spPr/>
        <p:txBody>
          <a:bodyPr/>
          <a:lstStyle/>
          <a:p>
            <a:pPr rtl="0"/>
            <a:r>
              <a:rPr lang="es-MX" noProof="0"/>
              <a:t>AGREGAR UN PIE DE PÁGINA</a:t>
            </a:r>
            <a:endParaRPr lang="es-MX" noProof="0" dirty="0"/>
          </a:p>
        </p:txBody>
      </p:sp>
      <p:sp>
        <p:nvSpPr>
          <p:cNvPr id="7" name="Slide Number Placeholder 6"/>
          <p:cNvSpPr>
            <a:spLocks noGrp="1"/>
          </p:cNvSpPr>
          <p:nvPr>
            <p:ph type="sldNum" sz="quarter" idx="12"/>
          </p:nvPr>
        </p:nvSpPr>
        <p:spPr/>
        <p:txBody>
          <a:bodyPr/>
          <a:lstStyle/>
          <a:p>
            <a:pPr rtl="0"/>
            <a:fld id="{D495E168-DA5E-4888-8D8A-92B118324C14}" type="slidenum">
              <a:rPr lang="es-MX" noProof="0" smtClean="0"/>
              <a:pPr rtl="0"/>
              <a:t>‹Nº›</a:t>
            </a:fld>
            <a:endParaRPr lang="es-MX" noProof="0" dirty="0"/>
          </a:p>
        </p:txBody>
      </p:sp>
    </p:spTree>
    <p:extLst>
      <p:ext uri="{BB962C8B-B14F-4D97-AF65-F5344CB8AC3E}">
        <p14:creationId xmlns:p14="http://schemas.microsoft.com/office/powerpoint/2010/main" val="29220123"/>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pPr rtl="0"/>
            <a:r>
              <a:rPr lang="es-MX" noProof="0"/>
              <a:t>DD.MM.20XX</a:t>
            </a:r>
            <a:endParaRPr lang="es-MX" noProof="0"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pPr rtl="0"/>
            <a:r>
              <a:rPr lang="es-MX" noProof="0"/>
              <a:t>AGREGAR UN PIE DE PÁGINA</a:t>
            </a:r>
            <a:endParaRPr lang="es-MX" noProof="0"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pPr rtl="0"/>
            <a:fld id="{D495E168-DA5E-4888-8D8A-92B118324C14}" type="slidenum">
              <a:rPr lang="es-MX" noProof="0" smtClean="0"/>
              <a:pPr rtl="0"/>
              <a:t>‹Nº›</a:t>
            </a:fld>
            <a:endParaRPr lang="es-MX" noProof="0"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818821806"/>
      </p:ext>
    </p:extLst>
  </p:cSld>
  <p:clrMap bg1="lt1" tx1="dk1" bg2="lt2" tx2="dk2" accent1="accent1" accent2="accent2" accent3="accent3" accent4="accent4" accent5="accent5" accent6="accent6" hlink="hlink" folHlink="folHlink"/>
  <p:sldLayoutIdLst>
    <p:sldLayoutId id="2147483866" r:id="rId1"/>
    <p:sldLayoutId id="2147483867" r:id="rId2"/>
    <p:sldLayoutId id="2147483868" r:id="rId3"/>
    <p:sldLayoutId id="2147483869" r:id="rId4"/>
    <p:sldLayoutId id="2147483870" r:id="rId5"/>
    <p:sldLayoutId id="2147483871" r:id="rId6"/>
    <p:sldLayoutId id="2147483872" r:id="rId7"/>
    <p:sldLayoutId id="2147483873" r:id="rId8"/>
    <p:sldLayoutId id="2147483874" r:id="rId9"/>
    <p:sldLayoutId id="2147483875" r:id="rId10"/>
    <p:sldLayoutId id="2147483876" r:id="rId11"/>
    <p:sldLayoutId id="2147483877" r:id="rId12"/>
    <p:sldLayoutId id="2147483880" r:id="rId13"/>
    <p:sldLayoutId id="2147483882" r:id="rId14"/>
    <p:sldLayoutId id="2147483883" r:id="rId15"/>
    <p:sldLayoutId id="2147483886" r:id="rId16"/>
    <p:sldLayoutId id="2147483667" r:id="rId17"/>
    <p:sldLayoutId id="2147483668" r:id="rId18"/>
    <p:sldLayoutId id="2147483669" r:id="rId19"/>
    <p:sldLayoutId id="2147483670" r:id="rId20"/>
    <p:sldLayoutId id="2147483671" r:id="rId21"/>
    <p:sldLayoutId id="2147483673" r:id="rId22"/>
    <p:sldLayoutId id="2147483674" r:id="rId23"/>
    <p:sldLayoutId id="2147483664" r:id="rId24"/>
    <p:sldLayoutId id="2147483672" r:id="rId25"/>
  </p:sldLayoutIdLst>
  <p:hf hd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572" userDrawn="1">
          <p15:clr>
            <a:srgbClr val="F26B43"/>
          </p15:clr>
        </p15:guide>
        <p15:guide id="2" pos="574" userDrawn="1">
          <p15:clr>
            <a:srgbClr val="F26B43"/>
          </p15:clr>
        </p15:guide>
        <p15:guide id="3" pos="7106" userDrawn="1">
          <p15:clr>
            <a:srgbClr val="F26B43"/>
          </p15:clr>
        </p15:guide>
        <p15:guide id="4" orient="horz" pos="3748" userDrawn="1">
          <p15:clr>
            <a:srgbClr val="F26B43"/>
          </p15:clr>
        </p15:guide>
        <p15:guide id="5" pos="4407" userDrawn="1">
          <p15:clr>
            <a:srgbClr val="F26B43"/>
          </p15:clr>
        </p15:guide>
        <p15:guide id="6" pos="3273" userDrawn="1">
          <p15:clr>
            <a:srgbClr val="F26B43"/>
          </p15:clr>
        </p15:guide>
        <p15:guide id="7" pos="3840" userDrawn="1">
          <p15:clr>
            <a:srgbClr val="F26B43"/>
          </p15:clr>
        </p15:guide>
        <p15:guide id="8"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microsoft.com/office/2007/relationships/hdphoto" Target="../media/hdphoto2.wdp"/><Relationship Id="rId5" Type="http://schemas.openxmlformats.org/officeDocument/2006/relationships/image" Target="../media/image2.png"/><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microsoft.com/office/2011/relationships/webextension" Target="../webextensions/webextension1.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3.jpg"/><Relationship Id="rId7" Type="http://schemas.openxmlformats.org/officeDocument/2006/relationships/diagramColors" Target="../diagrams/colors2.xml"/><Relationship Id="rId2" Type="http://schemas.openxmlformats.org/officeDocument/2006/relationships/notesSlide" Target="../notesSlides/notesSlide3.xml"/><Relationship Id="rId1" Type="http://schemas.openxmlformats.org/officeDocument/2006/relationships/slideLayout" Target="../slideLayouts/slideLayout25.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64C9CC-E38A-467A-8F1C-459375F5EDFF}"/>
              </a:ext>
            </a:extLst>
          </p:cNvPr>
          <p:cNvSpPr>
            <a:spLocks noGrp="1"/>
          </p:cNvSpPr>
          <p:nvPr>
            <p:ph type="title"/>
          </p:nvPr>
        </p:nvSpPr>
        <p:spPr>
          <a:xfrm>
            <a:off x="673130" y="928937"/>
            <a:ext cx="5690680" cy="1517356"/>
          </a:xfrm>
        </p:spPr>
        <p:txBody>
          <a:bodyPr rtlCol="0" anchor="ctr">
            <a:normAutofit fontScale="90000"/>
          </a:bodyPr>
          <a:lstStyle/>
          <a:p>
            <a:pPr algn="ctr" rtl="0"/>
            <a:r>
              <a:rPr lang="es-MX" sz="5100" b="1" u="sng">
                <a:solidFill>
                  <a:schemeClr val="accent1"/>
                </a:solidFill>
              </a:rPr>
              <a:t>PROYECTO FINAL </a:t>
            </a:r>
            <a:endParaRPr lang="es-MX" sz="5100" b="1" u="sng" dirty="0">
              <a:solidFill>
                <a:schemeClr val="accent1"/>
              </a:solidFill>
            </a:endParaRPr>
          </a:p>
        </p:txBody>
      </p:sp>
      <p:pic>
        <p:nvPicPr>
          <p:cNvPr id="11" name="Marcador de posición de imagen 10" descr="Icono&#10;&#10;Descripción generada automáticamente con confianza media">
            <a:extLst>
              <a:ext uri="{FF2B5EF4-FFF2-40B4-BE49-F238E27FC236}">
                <a16:creationId xmlns:a16="http://schemas.microsoft.com/office/drawing/2014/main" id="{B7DC0F9A-96DB-FB04-7054-F8A9BFD39C96}"/>
              </a:ext>
            </a:extLst>
          </p:cNvPr>
          <p:cNvPicPr>
            <a:picLocks noGrp="1" noChangeAspect="1"/>
          </p:cNvPicPr>
          <p:nvPr>
            <p:ph type="pic" sz="quarter" idx="21"/>
          </p:nvPr>
        </p:nvPicPr>
        <p:blipFill>
          <a:blip r:embed="rId3">
            <a:extLst>
              <a:ext uri="{BEBA8EAE-BF5A-486C-A8C5-ECC9F3942E4B}">
                <a14:imgProps xmlns:a14="http://schemas.microsoft.com/office/drawing/2010/main">
                  <a14:imgLayer r:embed="rId4">
                    <a14:imgEffect>
                      <a14:saturation sat="400000"/>
                    </a14:imgEffect>
                  </a14:imgLayer>
                </a14:imgProps>
              </a:ext>
            </a:extLst>
          </a:blip>
          <a:srcRect l="15446" r="15446"/>
          <a:stretch/>
        </p:blipFill>
        <p:spPr>
          <a:xfrm>
            <a:off x="4606076" y="-20510"/>
            <a:ext cx="7585924" cy="5949573"/>
          </a:xfrm>
          <a:noFill/>
        </p:spPr>
      </p:pic>
      <p:sp>
        <p:nvSpPr>
          <p:cNvPr id="15" name="CuadroTexto 14">
            <a:extLst>
              <a:ext uri="{FF2B5EF4-FFF2-40B4-BE49-F238E27FC236}">
                <a16:creationId xmlns:a16="http://schemas.microsoft.com/office/drawing/2014/main" id="{51267A5C-B2D0-5E42-C19E-A0DBFFCF6543}"/>
              </a:ext>
            </a:extLst>
          </p:cNvPr>
          <p:cNvSpPr txBox="1"/>
          <p:nvPr/>
        </p:nvSpPr>
        <p:spPr>
          <a:xfrm>
            <a:off x="914400" y="2179178"/>
            <a:ext cx="4452359" cy="646331"/>
          </a:xfrm>
          <a:prstGeom prst="rect">
            <a:avLst/>
          </a:prstGeom>
          <a:noFill/>
        </p:spPr>
        <p:txBody>
          <a:bodyPr wrap="square" rtlCol="0">
            <a:spAutoFit/>
          </a:bodyPr>
          <a:lstStyle/>
          <a:p>
            <a:pPr algn="ctr"/>
            <a:r>
              <a:rPr lang="es-MX" b="1" dirty="0">
                <a:solidFill>
                  <a:srgbClr val="FFC000"/>
                </a:solidFill>
              </a:rPr>
              <a:t>“La importancia de los datos en la industria musical”</a:t>
            </a:r>
          </a:p>
        </p:txBody>
      </p:sp>
      <p:sp>
        <p:nvSpPr>
          <p:cNvPr id="18" name="CuadroTexto 17">
            <a:extLst>
              <a:ext uri="{FF2B5EF4-FFF2-40B4-BE49-F238E27FC236}">
                <a16:creationId xmlns:a16="http://schemas.microsoft.com/office/drawing/2014/main" id="{13CF2CDD-6568-EA1F-E6C1-8ADB3A81D57E}"/>
              </a:ext>
            </a:extLst>
          </p:cNvPr>
          <p:cNvSpPr txBox="1"/>
          <p:nvPr/>
        </p:nvSpPr>
        <p:spPr>
          <a:xfrm>
            <a:off x="914400" y="5364966"/>
            <a:ext cx="4693629" cy="864724"/>
          </a:xfrm>
          <a:prstGeom prst="rect">
            <a:avLst/>
          </a:prstGeom>
          <a:noFill/>
        </p:spPr>
        <p:txBody>
          <a:bodyPr wrap="square" rtlCol="0">
            <a:spAutoFit/>
          </a:bodyPr>
          <a:lstStyle/>
          <a:p>
            <a:pPr marL="342900" lvl="0" indent="-342900">
              <a:lnSpc>
                <a:spcPct val="107000"/>
              </a:lnSpc>
              <a:buFont typeface="Symbol" panose="05050102010706020507" pitchFamily="18" charset="2"/>
              <a:buChar char=""/>
            </a:pPr>
            <a:r>
              <a:rPr lang="es-MX" sz="1600" b="1" kern="100" dirty="0">
                <a:solidFill>
                  <a:srgbClr val="000099"/>
                </a:solidFill>
                <a:effectLst/>
                <a:latin typeface="Arial" panose="020B0604020202020204" pitchFamily="34" charset="0"/>
                <a:ea typeface="Aptos" panose="020B0004020202020204" pitchFamily="34" charset="0"/>
                <a:cs typeface="Times New Roman" panose="02020603050405020304" pitchFamily="18" charset="0"/>
              </a:rPr>
              <a:t>Herminia Trinidad Ramírez Colindrez</a:t>
            </a:r>
            <a:endParaRPr lang="es-MX" sz="1600" b="1" kern="100" dirty="0">
              <a:solidFill>
                <a:srgbClr val="000099"/>
              </a:solidFill>
              <a:effectLst/>
              <a:latin typeface="Times New Roman" panose="02020603050405020304" pitchFamily="18" charset="0"/>
              <a:ea typeface="Aptos" panose="020B000402020202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s-MX" sz="1600" b="1" kern="100" dirty="0">
                <a:solidFill>
                  <a:srgbClr val="000099"/>
                </a:solidFill>
                <a:effectLst/>
                <a:latin typeface="Arial" panose="020B0604020202020204" pitchFamily="34" charset="0"/>
                <a:ea typeface="Aptos" panose="020B0004020202020204" pitchFamily="34" charset="0"/>
                <a:cs typeface="Times New Roman" panose="02020603050405020304" pitchFamily="18" charset="0"/>
              </a:rPr>
              <a:t>Juan Felipe Figueroa Rodríguez</a:t>
            </a:r>
            <a:endParaRPr lang="es-MX" sz="1600" b="1" kern="100" dirty="0">
              <a:solidFill>
                <a:srgbClr val="000099"/>
              </a:solidFill>
              <a:effectLst/>
              <a:latin typeface="Times New Roman" panose="02020603050405020304" pitchFamily="18" charset="0"/>
              <a:ea typeface="Aptos" panose="020B000402020202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s-MX" sz="1600" b="1" kern="100" dirty="0">
                <a:solidFill>
                  <a:srgbClr val="000099"/>
                </a:solidFill>
                <a:effectLst/>
                <a:latin typeface="Arial" panose="020B0604020202020204" pitchFamily="34" charset="0"/>
                <a:ea typeface="Aptos" panose="020B0004020202020204" pitchFamily="34" charset="0"/>
                <a:cs typeface="Times New Roman" panose="02020603050405020304" pitchFamily="18" charset="0"/>
              </a:rPr>
              <a:t>Minerva Monserrat García Bermúdez</a:t>
            </a:r>
            <a:endParaRPr lang="es-MX" sz="1600" b="1" kern="100" dirty="0">
              <a:solidFill>
                <a:srgbClr val="000099"/>
              </a:solidFill>
              <a:effectLst/>
              <a:latin typeface="Times New Roman" panose="02020603050405020304" pitchFamily="18" charset="0"/>
              <a:ea typeface="Aptos" panose="020B0004020202020204" pitchFamily="34" charset="0"/>
              <a:cs typeface="Times New Roman" panose="02020603050405020304" pitchFamily="18" charset="0"/>
            </a:endParaRPr>
          </a:p>
        </p:txBody>
      </p:sp>
      <p:pic>
        <p:nvPicPr>
          <p:cNvPr id="40" name="Picture 2" descr="Music Notes Logo Stock Illustrations – 5,917 Music Notes Logo Stock  Illustrations, Vectors &amp; Clipart - Dreamstime">
            <a:extLst>
              <a:ext uri="{FF2B5EF4-FFF2-40B4-BE49-F238E27FC236}">
                <a16:creationId xmlns:a16="http://schemas.microsoft.com/office/drawing/2014/main" id="{2DD08BFD-6370-33A2-E664-466932EFD2D0}"/>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colorTemperature colorTemp="5900"/>
                    </a14:imgEffect>
                  </a14:imgLayer>
                </a14:imgProps>
              </a:ext>
              <a:ext uri="{28A0092B-C50C-407E-A947-70E740481C1C}">
                <a14:useLocalDpi xmlns:a14="http://schemas.microsoft.com/office/drawing/2010/main" val="0"/>
              </a:ext>
            </a:extLst>
          </a:blip>
          <a:srcRect/>
          <a:stretch>
            <a:fillRect/>
          </a:stretch>
        </p:blipFill>
        <p:spPr bwMode="auto">
          <a:xfrm>
            <a:off x="-661622" y="4577729"/>
            <a:ext cx="1746667" cy="1746667"/>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00126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4" name="Diagrama 43">
            <a:extLst>
              <a:ext uri="{FF2B5EF4-FFF2-40B4-BE49-F238E27FC236}">
                <a16:creationId xmlns:a16="http://schemas.microsoft.com/office/drawing/2014/main" id="{85095567-DD53-92BC-5192-4416C564891D}"/>
              </a:ext>
            </a:extLst>
          </p:cNvPr>
          <p:cNvGraphicFramePr/>
          <p:nvPr>
            <p:extLst>
              <p:ext uri="{D42A27DB-BD31-4B8C-83A1-F6EECF244321}">
                <p14:modId xmlns:p14="http://schemas.microsoft.com/office/powerpoint/2010/main" val="2885984537"/>
              </p:ext>
            </p:extLst>
          </p:nvPr>
        </p:nvGraphicFramePr>
        <p:xfrm>
          <a:off x="743484" y="702574"/>
          <a:ext cx="10579694" cy="58178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6" name="CuadroTexto 45">
            <a:extLst>
              <a:ext uri="{FF2B5EF4-FFF2-40B4-BE49-F238E27FC236}">
                <a16:creationId xmlns:a16="http://schemas.microsoft.com/office/drawing/2014/main" id="{EB6BBCDE-D044-8A44-356C-28B3C925A490}"/>
              </a:ext>
            </a:extLst>
          </p:cNvPr>
          <p:cNvSpPr txBox="1"/>
          <p:nvPr/>
        </p:nvSpPr>
        <p:spPr>
          <a:xfrm>
            <a:off x="974221" y="2281727"/>
            <a:ext cx="2538100" cy="1015663"/>
          </a:xfrm>
          <a:prstGeom prst="rect">
            <a:avLst/>
          </a:prstGeom>
          <a:noFill/>
        </p:spPr>
        <p:txBody>
          <a:bodyPr wrap="square" rtlCol="0">
            <a:spAutoFit/>
          </a:bodyPr>
          <a:lstStyle/>
          <a:p>
            <a:r>
              <a:rPr lang="es-MX" sz="2000" dirty="0"/>
              <a:t>Realizar una Campaña Publicitaria  (Marketing Digital).</a:t>
            </a:r>
          </a:p>
        </p:txBody>
      </p:sp>
      <p:sp>
        <p:nvSpPr>
          <p:cNvPr id="47" name="CuadroTexto 46">
            <a:extLst>
              <a:ext uri="{FF2B5EF4-FFF2-40B4-BE49-F238E27FC236}">
                <a16:creationId xmlns:a16="http://schemas.microsoft.com/office/drawing/2014/main" id="{4F293AA8-51FF-FFAC-351B-192BAE203F41}"/>
              </a:ext>
            </a:extLst>
          </p:cNvPr>
          <p:cNvSpPr txBox="1"/>
          <p:nvPr/>
        </p:nvSpPr>
        <p:spPr>
          <a:xfrm>
            <a:off x="4546363" y="2281727"/>
            <a:ext cx="2623558" cy="1477328"/>
          </a:xfrm>
          <a:prstGeom prst="rect">
            <a:avLst/>
          </a:prstGeom>
          <a:noFill/>
        </p:spPr>
        <p:txBody>
          <a:bodyPr wrap="square" rtlCol="0">
            <a:spAutoFit/>
          </a:bodyPr>
          <a:lstStyle/>
          <a:p>
            <a:r>
              <a:rPr lang="es-MX" dirty="0"/>
              <a:t>Visualizar Datos que nos ayuden a identificar los aspectos necesarios para realizar una Campaña Publicitaria exitosa. </a:t>
            </a:r>
          </a:p>
        </p:txBody>
      </p:sp>
      <p:sp>
        <p:nvSpPr>
          <p:cNvPr id="48" name="CuadroTexto 47">
            <a:extLst>
              <a:ext uri="{FF2B5EF4-FFF2-40B4-BE49-F238E27FC236}">
                <a16:creationId xmlns:a16="http://schemas.microsoft.com/office/drawing/2014/main" id="{A420825F-600C-AEF6-3D82-CD2E5889A34E}"/>
              </a:ext>
            </a:extLst>
          </p:cNvPr>
          <p:cNvSpPr txBox="1"/>
          <p:nvPr/>
        </p:nvSpPr>
        <p:spPr>
          <a:xfrm>
            <a:off x="8161234" y="2143228"/>
            <a:ext cx="2811566" cy="1754326"/>
          </a:xfrm>
          <a:prstGeom prst="rect">
            <a:avLst/>
          </a:prstGeom>
          <a:noFill/>
        </p:spPr>
        <p:txBody>
          <a:bodyPr wrap="square" rtlCol="0">
            <a:spAutoFit/>
          </a:bodyPr>
          <a:lstStyle/>
          <a:p>
            <a:r>
              <a:rPr lang="es-MX" sz="1800" dirty="0">
                <a:effectLst/>
                <a:latin typeface="Times New Roman" panose="02020603050405020304" pitchFamily="18" charset="0"/>
                <a:ea typeface="Times New Roman" panose="02020603050405020304" pitchFamily="18" charset="0"/>
              </a:rPr>
              <a:t>La industria musical genera una recopilación óptima de datos de consumo ya que permite ver los hábitos de la audiencia y así poder establecer estrategias. </a:t>
            </a:r>
            <a:endParaRPr lang="es-MX" dirty="0"/>
          </a:p>
        </p:txBody>
      </p:sp>
    </p:spTree>
    <p:extLst>
      <p:ext uri="{BB962C8B-B14F-4D97-AF65-F5344CB8AC3E}">
        <p14:creationId xmlns:p14="http://schemas.microsoft.com/office/powerpoint/2010/main" val="27390475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19">
            <a:extLst>
              <a:ext uri="{FF2B5EF4-FFF2-40B4-BE49-F238E27FC236}">
                <a16:creationId xmlns:a16="http://schemas.microsoft.com/office/drawing/2014/main" id="{48E96387-12F1-45E4-9322-ABBF2EE04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MX"/>
          </a:p>
        </p:txBody>
      </p:sp>
      <p:sp>
        <p:nvSpPr>
          <p:cNvPr id="31" name="Rectangle 21">
            <a:extLst>
              <a:ext uri="{FF2B5EF4-FFF2-40B4-BE49-F238E27FC236}">
                <a16:creationId xmlns:a16="http://schemas.microsoft.com/office/drawing/2014/main" id="{A9F421DD-DE4E-4547-A904-3F80E25E3F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MX"/>
          </a:p>
        </p:txBody>
      </p:sp>
      <p:sp>
        <p:nvSpPr>
          <p:cNvPr id="32" name="Rectangle 23">
            <a:extLst>
              <a:ext uri="{FF2B5EF4-FFF2-40B4-BE49-F238E27FC236}">
                <a16:creationId xmlns:a16="http://schemas.microsoft.com/office/drawing/2014/main" id="{09985DEC-1215-4209-9708-B45CC9774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MX"/>
          </a:p>
        </p:txBody>
      </p:sp>
      <p:sp>
        <p:nvSpPr>
          <p:cNvPr id="33" name="Rectangle 25">
            <a:extLst>
              <a:ext uri="{FF2B5EF4-FFF2-40B4-BE49-F238E27FC236}">
                <a16:creationId xmlns:a16="http://schemas.microsoft.com/office/drawing/2014/main" id="{A926A64B-3BCB-44CC-892E-C791C324B7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MX"/>
          </a:p>
        </p:txBody>
      </p:sp>
      <p:sp>
        <p:nvSpPr>
          <p:cNvPr id="2" name="Título 1">
            <a:extLst>
              <a:ext uri="{FF2B5EF4-FFF2-40B4-BE49-F238E27FC236}">
                <a16:creationId xmlns:a16="http://schemas.microsoft.com/office/drawing/2014/main" id="{C42E5D49-E249-409D-B751-A559433D91A4}"/>
              </a:ext>
            </a:extLst>
          </p:cNvPr>
          <p:cNvSpPr>
            <a:spLocks noGrp="1"/>
          </p:cNvSpPr>
          <p:nvPr>
            <p:ph type="title"/>
          </p:nvPr>
        </p:nvSpPr>
        <p:spPr>
          <a:xfrm>
            <a:off x="581192" y="702156"/>
            <a:ext cx="11029616" cy="1013800"/>
          </a:xfrm>
        </p:spPr>
        <p:txBody>
          <a:bodyPr vert="horz" lIns="91440" tIns="45720" rIns="91440" bIns="45720" rtlCol="0" anchor="b">
            <a:normAutofit/>
          </a:bodyPr>
          <a:lstStyle/>
          <a:p>
            <a:pPr algn="ctr"/>
            <a:r>
              <a:rPr lang="es-MX" sz="2800" dirty="0"/>
              <a:t>Características</a:t>
            </a:r>
            <a:r>
              <a:rPr lang="en-US" sz="2800" dirty="0"/>
              <a:t> de la base de </a:t>
            </a:r>
            <a:r>
              <a:rPr lang="es-MX" sz="2800" dirty="0"/>
              <a:t>datos</a:t>
            </a:r>
            <a:r>
              <a:rPr lang="en-US" sz="2800" dirty="0"/>
              <a:t> </a:t>
            </a:r>
          </a:p>
        </p:txBody>
      </p:sp>
      <p:sp>
        <p:nvSpPr>
          <p:cNvPr id="34" name="Rectangle 27">
            <a:extLst>
              <a:ext uri="{FF2B5EF4-FFF2-40B4-BE49-F238E27FC236}">
                <a16:creationId xmlns:a16="http://schemas.microsoft.com/office/drawing/2014/main" id="{3FE9758B-E361-4084-8D9F-729FA6C4AD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Marcador de texto 4">
            <a:extLst>
              <a:ext uri="{FF2B5EF4-FFF2-40B4-BE49-F238E27FC236}">
                <a16:creationId xmlns:a16="http://schemas.microsoft.com/office/drawing/2014/main" id="{E8546E56-D449-4019-86AD-4F0D3A1474E8}"/>
              </a:ext>
            </a:extLst>
          </p:cNvPr>
          <p:cNvSpPr>
            <a:spLocks noGrp="1"/>
          </p:cNvSpPr>
          <p:nvPr>
            <p:ph type="body" sz="quarter" idx="16"/>
          </p:nvPr>
        </p:nvSpPr>
        <p:spPr>
          <a:xfrm>
            <a:off x="6335805" y="2180496"/>
            <a:ext cx="5275001" cy="4045683"/>
          </a:xfrm>
        </p:spPr>
        <p:txBody>
          <a:bodyPr vert="horz" lIns="91440" tIns="45720" rIns="91440" bIns="45720" rtlCol="0" anchor="ctr">
            <a:normAutofit/>
          </a:bodyPr>
          <a:lstStyle/>
          <a:p>
            <a:endParaRPr lang="en-US" dirty="0"/>
          </a:p>
          <a:p>
            <a:endParaRPr lang="en-US" dirty="0"/>
          </a:p>
          <a:p>
            <a:endParaRPr lang="en-US" dirty="0"/>
          </a:p>
          <a:p>
            <a:pPr>
              <a:buFont typeface="Wingdings 2" panose="05020102010507070707" pitchFamily="18" charset="2"/>
              <a:buChar char=""/>
            </a:pPr>
            <a:r>
              <a:rPr lang="en-US" dirty="0"/>
              <a:t> </a:t>
            </a:r>
            <a:r>
              <a:rPr lang="es-MX" sz="1800" b="1" dirty="0">
                <a:effectLst/>
                <a:latin typeface="Times New Roman" panose="02020603050405020304" pitchFamily="18" charset="0"/>
                <a:ea typeface="Times New Roman" panose="02020603050405020304" pitchFamily="18" charset="0"/>
              </a:rPr>
              <a:t>Es optima pues cumple con los criterios necesarios para llevar a cabo el análisis correspondiente. </a:t>
            </a:r>
            <a:endParaRPr lang="es-MX" sz="1800" dirty="0">
              <a:effectLst/>
              <a:latin typeface="Times New Roman" panose="02020603050405020304" pitchFamily="18" charset="0"/>
              <a:ea typeface="Times New Roman" panose="02020603050405020304" pitchFamily="18" charset="0"/>
            </a:endParaRPr>
          </a:p>
          <a:p>
            <a:pPr>
              <a:buFont typeface="Wingdings 2" panose="05020102010507070707" pitchFamily="18" charset="2"/>
              <a:buChar char=""/>
            </a:pPr>
            <a:endParaRPr lang="en-US" dirty="0"/>
          </a:p>
        </p:txBody>
      </p:sp>
      <p:graphicFrame>
        <p:nvGraphicFramePr>
          <p:cNvPr id="15" name="Tabla 14">
            <a:extLst>
              <a:ext uri="{FF2B5EF4-FFF2-40B4-BE49-F238E27FC236}">
                <a16:creationId xmlns:a16="http://schemas.microsoft.com/office/drawing/2014/main" id="{7F87729E-CD32-E756-A33E-3F4F042CF146}"/>
              </a:ext>
            </a:extLst>
          </p:cNvPr>
          <p:cNvGraphicFramePr>
            <a:graphicFrameLocks noGrp="1"/>
          </p:cNvGraphicFramePr>
          <p:nvPr>
            <p:extLst>
              <p:ext uri="{D42A27DB-BD31-4B8C-83A1-F6EECF244321}">
                <p14:modId xmlns:p14="http://schemas.microsoft.com/office/powerpoint/2010/main" val="2266215609"/>
              </p:ext>
            </p:extLst>
          </p:nvPr>
        </p:nvGraphicFramePr>
        <p:xfrm>
          <a:off x="657225" y="2358639"/>
          <a:ext cx="4962526" cy="3698703"/>
        </p:xfrm>
        <a:graphic>
          <a:graphicData uri="http://schemas.openxmlformats.org/drawingml/2006/table">
            <a:tbl>
              <a:tblPr/>
              <a:tblGrid>
                <a:gridCol w="1561589">
                  <a:extLst>
                    <a:ext uri="{9D8B030D-6E8A-4147-A177-3AD203B41FA5}">
                      <a16:colId xmlns:a16="http://schemas.microsoft.com/office/drawing/2014/main" val="2799253273"/>
                    </a:ext>
                  </a:extLst>
                </a:gridCol>
                <a:gridCol w="3400937">
                  <a:extLst>
                    <a:ext uri="{9D8B030D-6E8A-4147-A177-3AD203B41FA5}">
                      <a16:colId xmlns:a16="http://schemas.microsoft.com/office/drawing/2014/main" val="3559866832"/>
                    </a:ext>
                  </a:extLst>
                </a:gridCol>
              </a:tblGrid>
              <a:tr h="119313">
                <a:tc>
                  <a:txBody>
                    <a:bodyPr/>
                    <a:lstStyle/>
                    <a:p>
                      <a:pPr algn="ctr" fontAlgn="b"/>
                      <a:r>
                        <a:rPr lang="es-MX" sz="600" b="1" i="0" u="none" strike="noStrike">
                          <a:solidFill>
                            <a:srgbClr val="000000"/>
                          </a:solidFill>
                          <a:effectLst/>
                          <a:latin typeface="Arial" panose="020B0604020202020204" pitchFamily="34" charset="0"/>
                        </a:rPr>
                        <a:t>Caracteristica </a:t>
                      </a:r>
                      <a:endParaRPr lang="es-MX" sz="900" b="0" i="0" u="none" strike="noStrike">
                        <a:effectLst/>
                        <a:latin typeface="Arial" panose="020B0604020202020204" pitchFamily="34" charset="0"/>
                      </a:endParaRPr>
                    </a:p>
                  </a:txBody>
                  <a:tcPr marL="4846" marR="4846" marT="4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3CCEB"/>
                    </a:solidFill>
                  </a:tcPr>
                </a:tc>
                <a:tc>
                  <a:txBody>
                    <a:bodyPr/>
                    <a:lstStyle/>
                    <a:p>
                      <a:pPr algn="ctr" fontAlgn="b"/>
                      <a:r>
                        <a:rPr lang="es-MX" sz="600" b="1" i="0" u="none" strike="noStrike">
                          <a:solidFill>
                            <a:srgbClr val="000000"/>
                          </a:solidFill>
                          <a:effectLst/>
                          <a:latin typeface="Arial" panose="020B0604020202020204" pitchFamily="34" charset="0"/>
                        </a:rPr>
                        <a:t>Descripcion </a:t>
                      </a:r>
                      <a:endParaRPr lang="es-MX" sz="900" b="0" i="0" u="none" strike="noStrike">
                        <a:effectLst/>
                        <a:latin typeface="Arial" panose="020B0604020202020204" pitchFamily="34" charset="0"/>
                      </a:endParaRPr>
                    </a:p>
                  </a:txBody>
                  <a:tcPr marL="4846" marR="4846" marT="4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3CCEB"/>
                    </a:solidFill>
                  </a:tcPr>
                </a:tc>
                <a:extLst>
                  <a:ext uri="{0D108BD9-81ED-4DB2-BD59-A6C34878D82A}">
                    <a16:rowId xmlns:a16="http://schemas.microsoft.com/office/drawing/2014/main" val="89756333"/>
                  </a:ext>
                </a:extLst>
              </a:tr>
              <a:tr h="119313">
                <a:tc>
                  <a:txBody>
                    <a:bodyPr/>
                    <a:lstStyle/>
                    <a:p>
                      <a:pPr algn="l" fontAlgn="b"/>
                      <a:r>
                        <a:rPr lang="es-MX" sz="600" b="1" i="0" u="none" strike="noStrike">
                          <a:solidFill>
                            <a:srgbClr val="000000"/>
                          </a:solidFill>
                          <a:effectLst/>
                          <a:latin typeface="Arial" panose="020B0604020202020204" pitchFamily="34" charset="0"/>
                        </a:rPr>
                        <a:t>Track </a:t>
                      </a:r>
                      <a:endParaRPr lang="es-MX" sz="900" b="0" i="0" u="none" strike="noStrike">
                        <a:effectLst/>
                        <a:latin typeface="Arial" panose="020B0604020202020204" pitchFamily="34" charset="0"/>
                      </a:endParaRPr>
                    </a:p>
                  </a:txBody>
                  <a:tcPr marL="4846" marR="4846" marT="4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s-MX" sz="600" b="0" i="0" u="none" strike="noStrike">
                          <a:solidFill>
                            <a:srgbClr val="000000"/>
                          </a:solidFill>
                          <a:effectLst/>
                          <a:latin typeface="Arial" panose="020B0604020202020204" pitchFamily="34" charset="0"/>
                        </a:rPr>
                        <a:t> Nombre de la canción.</a:t>
                      </a:r>
                      <a:endParaRPr lang="es-MX" sz="900" b="0" i="0" u="none" strike="noStrike">
                        <a:effectLst/>
                        <a:latin typeface="Arial" panose="020B0604020202020204" pitchFamily="34" charset="0"/>
                      </a:endParaRPr>
                    </a:p>
                  </a:txBody>
                  <a:tcPr marL="4846" marR="4846" marT="4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765458371"/>
                  </a:ext>
                </a:extLst>
              </a:tr>
              <a:tr h="119313">
                <a:tc>
                  <a:txBody>
                    <a:bodyPr/>
                    <a:lstStyle/>
                    <a:p>
                      <a:pPr algn="l" fontAlgn="b"/>
                      <a:r>
                        <a:rPr lang="es-MX" sz="600" b="1" i="0" u="none" strike="noStrike">
                          <a:solidFill>
                            <a:srgbClr val="000000"/>
                          </a:solidFill>
                          <a:effectLst/>
                          <a:latin typeface="Arial" panose="020B0604020202020204" pitchFamily="34" charset="0"/>
                        </a:rPr>
                        <a:t>Album Name</a:t>
                      </a:r>
                      <a:endParaRPr lang="es-MX" sz="900" b="0" i="0" u="none" strike="noStrike">
                        <a:effectLst/>
                        <a:latin typeface="Arial" panose="020B0604020202020204" pitchFamily="34" charset="0"/>
                      </a:endParaRPr>
                    </a:p>
                  </a:txBody>
                  <a:tcPr marL="4846" marR="4846" marT="4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s-MX" sz="600" b="0" i="0" u="none" strike="noStrike">
                          <a:solidFill>
                            <a:srgbClr val="000000"/>
                          </a:solidFill>
                          <a:effectLst/>
                          <a:latin typeface="Arial" panose="020B0604020202020204" pitchFamily="34" charset="0"/>
                        </a:rPr>
                        <a:t> Nombre del álbum al que pertenece la canción.</a:t>
                      </a:r>
                      <a:endParaRPr lang="es-MX" sz="900" b="0" i="0" u="none" strike="noStrike">
                        <a:effectLst/>
                        <a:latin typeface="Arial" panose="020B0604020202020204" pitchFamily="34" charset="0"/>
                      </a:endParaRPr>
                    </a:p>
                  </a:txBody>
                  <a:tcPr marL="4846" marR="4846" marT="4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480035130"/>
                  </a:ext>
                </a:extLst>
              </a:tr>
              <a:tr h="119313">
                <a:tc>
                  <a:txBody>
                    <a:bodyPr/>
                    <a:lstStyle/>
                    <a:p>
                      <a:pPr algn="l" fontAlgn="b"/>
                      <a:r>
                        <a:rPr lang="es-MX" sz="600" b="1" i="0" u="none" strike="noStrike">
                          <a:solidFill>
                            <a:srgbClr val="000000"/>
                          </a:solidFill>
                          <a:effectLst/>
                          <a:latin typeface="Arial" panose="020B0604020202020204" pitchFamily="34" charset="0"/>
                        </a:rPr>
                        <a:t>Artist</a:t>
                      </a:r>
                      <a:endParaRPr lang="es-MX" sz="900" b="0" i="0" u="none" strike="noStrike">
                        <a:effectLst/>
                        <a:latin typeface="Arial" panose="020B0604020202020204" pitchFamily="34" charset="0"/>
                      </a:endParaRPr>
                    </a:p>
                  </a:txBody>
                  <a:tcPr marL="4846" marR="4846" marT="4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s-MX" sz="600" b="0" i="0" u="none" strike="noStrike">
                          <a:solidFill>
                            <a:srgbClr val="000000"/>
                          </a:solidFill>
                          <a:effectLst/>
                          <a:latin typeface="Arial" panose="020B0604020202020204" pitchFamily="34" charset="0"/>
                        </a:rPr>
                        <a:t> Nombre del artista o artistas de la canción.</a:t>
                      </a:r>
                      <a:endParaRPr lang="es-MX" sz="900" b="0" i="0" u="none" strike="noStrike">
                        <a:effectLst/>
                        <a:latin typeface="Arial" panose="020B0604020202020204" pitchFamily="34" charset="0"/>
                      </a:endParaRPr>
                    </a:p>
                  </a:txBody>
                  <a:tcPr marL="4846" marR="4846" marT="4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71003599"/>
                  </a:ext>
                </a:extLst>
              </a:tr>
              <a:tr h="119313">
                <a:tc>
                  <a:txBody>
                    <a:bodyPr/>
                    <a:lstStyle/>
                    <a:p>
                      <a:pPr algn="l" fontAlgn="b"/>
                      <a:r>
                        <a:rPr lang="es-MX" sz="600" b="1" i="0" u="none" strike="noStrike">
                          <a:solidFill>
                            <a:srgbClr val="000000"/>
                          </a:solidFill>
                          <a:effectLst/>
                          <a:latin typeface="Arial" panose="020B0604020202020204" pitchFamily="34" charset="0"/>
                        </a:rPr>
                        <a:t>Release Date</a:t>
                      </a:r>
                      <a:endParaRPr lang="es-MX" sz="900" b="0" i="0" u="none" strike="noStrike">
                        <a:effectLst/>
                        <a:latin typeface="Arial" panose="020B0604020202020204" pitchFamily="34" charset="0"/>
                      </a:endParaRPr>
                    </a:p>
                  </a:txBody>
                  <a:tcPr marL="4846" marR="4846" marT="4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s-MX" sz="600" b="0" i="0" u="none" strike="noStrike">
                          <a:solidFill>
                            <a:srgbClr val="000000"/>
                          </a:solidFill>
                          <a:effectLst/>
                          <a:latin typeface="Arial" panose="020B0604020202020204" pitchFamily="34" charset="0"/>
                        </a:rPr>
                        <a:t> Fecha en que se lanzó la canción.</a:t>
                      </a:r>
                      <a:endParaRPr lang="es-MX" sz="900" b="0" i="0" u="none" strike="noStrike">
                        <a:effectLst/>
                        <a:latin typeface="Arial" panose="020B0604020202020204" pitchFamily="34" charset="0"/>
                      </a:endParaRPr>
                    </a:p>
                  </a:txBody>
                  <a:tcPr marL="4846" marR="4846" marT="4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753999299"/>
                  </a:ext>
                </a:extLst>
              </a:tr>
              <a:tr h="119313">
                <a:tc>
                  <a:txBody>
                    <a:bodyPr/>
                    <a:lstStyle/>
                    <a:p>
                      <a:pPr algn="l" fontAlgn="ctr"/>
                      <a:r>
                        <a:rPr lang="es-MX" sz="600" b="1" i="0" u="none" strike="noStrike">
                          <a:solidFill>
                            <a:srgbClr val="3C4043"/>
                          </a:solidFill>
                          <a:effectLst/>
                          <a:latin typeface="Arial" panose="020B0604020202020204" pitchFamily="34" charset="0"/>
                        </a:rPr>
                        <a:t>ISRC</a:t>
                      </a:r>
                      <a:endParaRPr lang="es-MX" sz="900" b="0" i="0" u="none" strike="noStrike">
                        <a:effectLst/>
                        <a:latin typeface="Arial" panose="020B0604020202020204" pitchFamily="34" charset="0"/>
                      </a:endParaRPr>
                    </a:p>
                  </a:txBody>
                  <a:tcPr marL="4846" marR="4846" marT="48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s-MX" sz="600" b="0" i="0" u="none" strike="noStrike">
                          <a:solidFill>
                            <a:srgbClr val="000000"/>
                          </a:solidFill>
                          <a:effectLst/>
                          <a:latin typeface="Arial" panose="020B0604020202020204" pitchFamily="34" charset="0"/>
                        </a:rPr>
                        <a:t> Código Internacional Estándar de Grabación de la canción.</a:t>
                      </a:r>
                      <a:endParaRPr lang="es-MX" sz="900" b="0" i="0" u="none" strike="noStrike">
                        <a:effectLst/>
                        <a:latin typeface="Arial" panose="020B0604020202020204" pitchFamily="34" charset="0"/>
                      </a:endParaRPr>
                    </a:p>
                  </a:txBody>
                  <a:tcPr marL="4846" marR="4846" marT="4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479394296"/>
                  </a:ext>
                </a:extLst>
              </a:tr>
              <a:tr h="119313">
                <a:tc>
                  <a:txBody>
                    <a:bodyPr/>
                    <a:lstStyle/>
                    <a:p>
                      <a:pPr algn="l" fontAlgn="ctr"/>
                      <a:r>
                        <a:rPr lang="es-MX" sz="600" b="1" i="0" u="none" strike="noStrike">
                          <a:solidFill>
                            <a:srgbClr val="3C4043"/>
                          </a:solidFill>
                          <a:effectLst/>
                          <a:latin typeface="Arial" panose="020B0604020202020204" pitchFamily="34" charset="0"/>
                        </a:rPr>
                        <a:t>All Time Rank</a:t>
                      </a:r>
                      <a:endParaRPr lang="es-MX" sz="900" b="0" i="0" u="none" strike="noStrike">
                        <a:effectLst/>
                        <a:latin typeface="Arial" panose="020B0604020202020204" pitchFamily="34" charset="0"/>
                      </a:endParaRPr>
                    </a:p>
                  </a:txBody>
                  <a:tcPr marL="4846" marR="4846" marT="48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s-MX" sz="600" b="0" i="0" u="none" strike="noStrike">
                          <a:solidFill>
                            <a:srgbClr val="000000"/>
                          </a:solidFill>
                          <a:effectLst/>
                          <a:latin typeface="Arial" panose="020B0604020202020204" pitchFamily="34" charset="0"/>
                        </a:rPr>
                        <a:t> Clasificación de la canción basada en su popularidad de todos los tiempos.</a:t>
                      </a:r>
                      <a:endParaRPr lang="es-MX" sz="900" b="0" i="0" u="none" strike="noStrike">
                        <a:effectLst/>
                        <a:latin typeface="Arial" panose="020B0604020202020204" pitchFamily="34" charset="0"/>
                      </a:endParaRPr>
                    </a:p>
                  </a:txBody>
                  <a:tcPr marL="4846" marR="4846" marT="4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824156590"/>
                  </a:ext>
                </a:extLst>
              </a:tr>
              <a:tr h="119313">
                <a:tc>
                  <a:txBody>
                    <a:bodyPr/>
                    <a:lstStyle/>
                    <a:p>
                      <a:pPr algn="l" fontAlgn="ctr"/>
                      <a:r>
                        <a:rPr lang="es-MX" sz="600" b="1" i="0" u="none" strike="noStrike">
                          <a:solidFill>
                            <a:srgbClr val="3C4043"/>
                          </a:solidFill>
                          <a:effectLst/>
                          <a:latin typeface="Arial" panose="020B0604020202020204" pitchFamily="34" charset="0"/>
                        </a:rPr>
                        <a:t>Track Score</a:t>
                      </a:r>
                      <a:endParaRPr lang="es-MX" sz="900" b="0" i="0" u="none" strike="noStrike">
                        <a:effectLst/>
                        <a:latin typeface="Arial" panose="020B0604020202020204" pitchFamily="34" charset="0"/>
                      </a:endParaRPr>
                    </a:p>
                  </a:txBody>
                  <a:tcPr marL="4846" marR="4846" marT="48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s-MX" sz="600" b="0" i="0" u="none" strike="noStrike">
                          <a:solidFill>
                            <a:srgbClr val="000000"/>
                          </a:solidFill>
                          <a:effectLst/>
                          <a:latin typeface="Arial" panose="020B0604020202020204" pitchFamily="34" charset="0"/>
                        </a:rPr>
                        <a:t> Puntuación asignada a la pista en función de varios factores.</a:t>
                      </a:r>
                      <a:endParaRPr lang="es-MX" sz="900" b="0" i="0" u="none" strike="noStrike">
                        <a:effectLst/>
                        <a:latin typeface="Arial" panose="020B0604020202020204" pitchFamily="34" charset="0"/>
                      </a:endParaRPr>
                    </a:p>
                  </a:txBody>
                  <a:tcPr marL="4846" marR="4846" marT="4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600167248"/>
                  </a:ext>
                </a:extLst>
              </a:tr>
              <a:tr h="119313">
                <a:tc>
                  <a:txBody>
                    <a:bodyPr/>
                    <a:lstStyle/>
                    <a:p>
                      <a:pPr algn="l" fontAlgn="ctr"/>
                      <a:r>
                        <a:rPr lang="es-MX" sz="600" b="1" i="0" u="none" strike="noStrike">
                          <a:solidFill>
                            <a:srgbClr val="3C4043"/>
                          </a:solidFill>
                          <a:effectLst/>
                          <a:latin typeface="Arial" panose="020B0604020202020204" pitchFamily="34" charset="0"/>
                        </a:rPr>
                        <a:t>Spotify Streams</a:t>
                      </a:r>
                      <a:endParaRPr lang="es-MX" sz="900" b="0" i="0" u="none" strike="noStrike">
                        <a:effectLst/>
                        <a:latin typeface="Arial" panose="020B0604020202020204" pitchFamily="34" charset="0"/>
                      </a:endParaRPr>
                    </a:p>
                  </a:txBody>
                  <a:tcPr marL="4846" marR="4846" marT="48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s-MX" sz="600" b="0" i="0" u="none" strike="noStrike">
                          <a:solidFill>
                            <a:srgbClr val="000000"/>
                          </a:solidFill>
                          <a:effectLst/>
                          <a:latin typeface="Arial" panose="020B0604020202020204" pitchFamily="34" charset="0"/>
                        </a:rPr>
                        <a:t> Número total de streams en Spotify.</a:t>
                      </a:r>
                      <a:endParaRPr lang="es-MX" sz="900" b="0" i="0" u="none" strike="noStrike">
                        <a:effectLst/>
                        <a:latin typeface="Arial" panose="020B0604020202020204" pitchFamily="34" charset="0"/>
                      </a:endParaRPr>
                    </a:p>
                  </a:txBody>
                  <a:tcPr marL="4846" marR="4846" marT="4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925118475"/>
                  </a:ext>
                </a:extLst>
              </a:tr>
              <a:tr h="119313">
                <a:tc>
                  <a:txBody>
                    <a:bodyPr/>
                    <a:lstStyle/>
                    <a:p>
                      <a:pPr algn="l" fontAlgn="ctr"/>
                      <a:r>
                        <a:rPr lang="es-MX" sz="600" b="1" i="0" u="none" strike="noStrike">
                          <a:solidFill>
                            <a:srgbClr val="3C4043"/>
                          </a:solidFill>
                          <a:effectLst/>
                          <a:latin typeface="Arial" panose="020B0604020202020204" pitchFamily="34" charset="0"/>
                        </a:rPr>
                        <a:t>Spotify Playlist Count</a:t>
                      </a:r>
                      <a:endParaRPr lang="es-MX" sz="900" b="0" i="0" u="none" strike="noStrike">
                        <a:effectLst/>
                        <a:latin typeface="Arial" panose="020B0604020202020204" pitchFamily="34" charset="0"/>
                      </a:endParaRPr>
                    </a:p>
                  </a:txBody>
                  <a:tcPr marL="4846" marR="4846" marT="48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s-MX" sz="600" b="0" i="0" u="none" strike="noStrike" dirty="0">
                          <a:solidFill>
                            <a:srgbClr val="000000"/>
                          </a:solidFill>
                          <a:effectLst/>
                          <a:latin typeface="Arial" panose="020B0604020202020204" pitchFamily="34" charset="0"/>
                        </a:rPr>
                        <a:t> Número de listas de reproducción de Spotify en las que se incluye la canción.</a:t>
                      </a:r>
                      <a:endParaRPr lang="es-MX" sz="900" b="0" i="0" u="none" strike="noStrike" dirty="0">
                        <a:effectLst/>
                        <a:latin typeface="Arial" panose="020B0604020202020204" pitchFamily="34" charset="0"/>
                      </a:endParaRPr>
                    </a:p>
                  </a:txBody>
                  <a:tcPr marL="4846" marR="4846" marT="4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463198384"/>
                  </a:ext>
                </a:extLst>
              </a:tr>
              <a:tr h="119313">
                <a:tc>
                  <a:txBody>
                    <a:bodyPr/>
                    <a:lstStyle/>
                    <a:p>
                      <a:pPr algn="l" fontAlgn="ctr"/>
                      <a:r>
                        <a:rPr lang="es-MX" sz="600" b="1" i="0" u="none" strike="noStrike">
                          <a:solidFill>
                            <a:srgbClr val="3C4043"/>
                          </a:solidFill>
                          <a:effectLst/>
                          <a:latin typeface="Arial" panose="020B0604020202020204" pitchFamily="34" charset="0"/>
                        </a:rPr>
                        <a:t>Spotify Playlist Reach</a:t>
                      </a:r>
                      <a:endParaRPr lang="es-MX" sz="900" b="0" i="0" u="none" strike="noStrike">
                        <a:effectLst/>
                        <a:latin typeface="Arial" panose="020B0604020202020204" pitchFamily="34" charset="0"/>
                      </a:endParaRPr>
                    </a:p>
                  </a:txBody>
                  <a:tcPr marL="4846" marR="4846" marT="48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s-MX" sz="600" b="0" i="0" u="none" strike="noStrike">
                          <a:solidFill>
                            <a:srgbClr val="000000"/>
                          </a:solidFill>
                          <a:effectLst/>
                          <a:latin typeface="Arial" panose="020B0604020202020204" pitchFamily="34" charset="0"/>
                        </a:rPr>
                        <a:t> alcance de la canción en las listas de reproducción de Spotify.</a:t>
                      </a:r>
                      <a:endParaRPr lang="es-MX" sz="900" b="0" i="0" u="none" strike="noStrike">
                        <a:effectLst/>
                        <a:latin typeface="Arial" panose="020B0604020202020204" pitchFamily="34" charset="0"/>
                      </a:endParaRPr>
                    </a:p>
                  </a:txBody>
                  <a:tcPr marL="4846" marR="4846" marT="4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968822583"/>
                  </a:ext>
                </a:extLst>
              </a:tr>
              <a:tr h="119313">
                <a:tc>
                  <a:txBody>
                    <a:bodyPr/>
                    <a:lstStyle/>
                    <a:p>
                      <a:pPr algn="l" fontAlgn="ctr"/>
                      <a:r>
                        <a:rPr lang="es-MX" sz="600" b="1" i="0" u="none" strike="noStrike">
                          <a:solidFill>
                            <a:srgbClr val="3C4043"/>
                          </a:solidFill>
                          <a:effectLst/>
                          <a:latin typeface="Arial" panose="020B0604020202020204" pitchFamily="34" charset="0"/>
                        </a:rPr>
                        <a:t>Spotify Popularity</a:t>
                      </a:r>
                      <a:endParaRPr lang="es-MX" sz="900" b="0" i="0" u="none" strike="noStrike">
                        <a:effectLst/>
                        <a:latin typeface="Arial" panose="020B0604020202020204" pitchFamily="34" charset="0"/>
                      </a:endParaRPr>
                    </a:p>
                  </a:txBody>
                  <a:tcPr marL="4846" marR="4846" marT="48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s-MX" sz="600" b="0" i="0" u="none" strike="noStrike">
                          <a:solidFill>
                            <a:srgbClr val="000000"/>
                          </a:solidFill>
                          <a:effectLst/>
                          <a:latin typeface="Arial" panose="020B0604020202020204" pitchFamily="34" charset="0"/>
                        </a:rPr>
                        <a:t> Puntuación de popularidad de la canción en Spotify.</a:t>
                      </a:r>
                      <a:endParaRPr lang="es-MX" sz="900" b="0" i="0" u="none" strike="noStrike">
                        <a:effectLst/>
                        <a:latin typeface="Arial" panose="020B0604020202020204" pitchFamily="34" charset="0"/>
                      </a:endParaRPr>
                    </a:p>
                  </a:txBody>
                  <a:tcPr marL="4846" marR="4846" marT="4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64431936"/>
                  </a:ext>
                </a:extLst>
              </a:tr>
              <a:tr h="119313">
                <a:tc>
                  <a:txBody>
                    <a:bodyPr/>
                    <a:lstStyle/>
                    <a:p>
                      <a:pPr algn="l" fontAlgn="ctr"/>
                      <a:r>
                        <a:rPr lang="es-MX" sz="600" b="1" i="0" u="none" strike="noStrike">
                          <a:solidFill>
                            <a:srgbClr val="3C4043"/>
                          </a:solidFill>
                          <a:effectLst/>
                          <a:latin typeface="Arial" panose="020B0604020202020204" pitchFamily="34" charset="0"/>
                        </a:rPr>
                        <a:t>YouTube Views</a:t>
                      </a:r>
                      <a:endParaRPr lang="es-MX" sz="900" b="0" i="0" u="none" strike="noStrike">
                        <a:effectLst/>
                        <a:latin typeface="Arial" panose="020B0604020202020204" pitchFamily="34" charset="0"/>
                      </a:endParaRPr>
                    </a:p>
                  </a:txBody>
                  <a:tcPr marL="4846" marR="4846" marT="48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s-MX" sz="600" b="0" i="0" u="none" strike="noStrike" dirty="0">
                          <a:solidFill>
                            <a:srgbClr val="000000"/>
                          </a:solidFill>
                          <a:effectLst/>
                          <a:latin typeface="Arial" panose="020B0604020202020204" pitchFamily="34" charset="0"/>
                        </a:rPr>
                        <a:t> Total, de visualizaciones del vídeo oficial de la canción en YouTube.</a:t>
                      </a:r>
                      <a:endParaRPr lang="es-MX" sz="900" b="0" i="0" u="none" strike="noStrike" dirty="0">
                        <a:effectLst/>
                        <a:latin typeface="Arial" panose="020B0604020202020204" pitchFamily="34" charset="0"/>
                      </a:endParaRPr>
                    </a:p>
                  </a:txBody>
                  <a:tcPr marL="4846" marR="4846" marT="4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496581085"/>
                  </a:ext>
                </a:extLst>
              </a:tr>
              <a:tr h="119313">
                <a:tc>
                  <a:txBody>
                    <a:bodyPr/>
                    <a:lstStyle/>
                    <a:p>
                      <a:pPr algn="l" fontAlgn="ctr"/>
                      <a:r>
                        <a:rPr lang="es-MX" sz="600" b="1" i="0" u="none" strike="noStrike" dirty="0">
                          <a:solidFill>
                            <a:srgbClr val="3C4043"/>
                          </a:solidFill>
                          <a:effectLst/>
                          <a:latin typeface="Arial" panose="020B0604020202020204" pitchFamily="34" charset="0"/>
                        </a:rPr>
                        <a:t>YouTube Likes</a:t>
                      </a:r>
                      <a:endParaRPr lang="es-MX" sz="900" b="0" i="0" u="none" strike="noStrike" dirty="0">
                        <a:effectLst/>
                        <a:latin typeface="Arial" panose="020B0604020202020204" pitchFamily="34" charset="0"/>
                      </a:endParaRPr>
                    </a:p>
                  </a:txBody>
                  <a:tcPr marL="4846" marR="4846" marT="48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s-MX" sz="600" b="0" i="0" u="none" strike="noStrike" dirty="0">
                          <a:solidFill>
                            <a:srgbClr val="000000"/>
                          </a:solidFill>
                          <a:effectLst/>
                          <a:latin typeface="Arial" panose="020B0604020202020204" pitchFamily="34" charset="0"/>
                        </a:rPr>
                        <a:t> Total, de likes en el video oficial de la canción en YouTube.</a:t>
                      </a:r>
                      <a:endParaRPr lang="es-MX" sz="900" b="0" i="0" u="none" strike="noStrike" dirty="0">
                        <a:effectLst/>
                        <a:latin typeface="Arial" panose="020B0604020202020204" pitchFamily="34" charset="0"/>
                      </a:endParaRPr>
                    </a:p>
                  </a:txBody>
                  <a:tcPr marL="4846" marR="4846" marT="4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459972596"/>
                  </a:ext>
                </a:extLst>
              </a:tr>
              <a:tr h="119313">
                <a:tc>
                  <a:txBody>
                    <a:bodyPr/>
                    <a:lstStyle/>
                    <a:p>
                      <a:pPr algn="l" fontAlgn="ctr"/>
                      <a:r>
                        <a:rPr lang="es-MX" sz="600" b="1" i="0" u="none" strike="noStrike">
                          <a:solidFill>
                            <a:srgbClr val="3C4043"/>
                          </a:solidFill>
                          <a:effectLst/>
                          <a:latin typeface="Arial" panose="020B0604020202020204" pitchFamily="34" charset="0"/>
                        </a:rPr>
                        <a:t>TikTok Posts</a:t>
                      </a:r>
                      <a:endParaRPr lang="es-MX" sz="900" b="0" i="0" u="none" strike="noStrike">
                        <a:effectLst/>
                        <a:latin typeface="Arial" panose="020B0604020202020204" pitchFamily="34" charset="0"/>
                      </a:endParaRPr>
                    </a:p>
                  </a:txBody>
                  <a:tcPr marL="4846" marR="4846" marT="48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s-MX" sz="600" b="0" i="0" u="none" strike="noStrike">
                          <a:solidFill>
                            <a:srgbClr val="000000"/>
                          </a:solidFill>
                          <a:effectLst/>
                          <a:latin typeface="Arial" panose="020B0604020202020204" pitchFamily="34" charset="0"/>
                        </a:rPr>
                        <a:t> Número de publicaciones de TikTok con la canción.</a:t>
                      </a:r>
                      <a:endParaRPr lang="es-MX" sz="900" b="0" i="0" u="none" strike="noStrike">
                        <a:effectLst/>
                        <a:latin typeface="Arial" panose="020B0604020202020204" pitchFamily="34" charset="0"/>
                      </a:endParaRPr>
                    </a:p>
                  </a:txBody>
                  <a:tcPr marL="4846" marR="4846" marT="4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554149953"/>
                  </a:ext>
                </a:extLst>
              </a:tr>
              <a:tr h="119313">
                <a:tc>
                  <a:txBody>
                    <a:bodyPr/>
                    <a:lstStyle/>
                    <a:p>
                      <a:pPr algn="l" fontAlgn="ctr"/>
                      <a:r>
                        <a:rPr lang="es-MX" sz="600" b="1" i="0" u="none" strike="noStrike" dirty="0">
                          <a:solidFill>
                            <a:srgbClr val="3C4043"/>
                          </a:solidFill>
                          <a:effectLst/>
                          <a:latin typeface="Arial" panose="020B0604020202020204" pitchFamily="34" charset="0"/>
                        </a:rPr>
                        <a:t>TikTok Likes</a:t>
                      </a:r>
                      <a:endParaRPr lang="es-MX" sz="900" b="0" i="0" u="none" strike="noStrike" dirty="0">
                        <a:effectLst/>
                        <a:latin typeface="Arial" panose="020B0604020202020204" pitchFamily="34" charset="0"/>
                      </a:endParaRPr>
                    </a:p>
                  </a:txBody>
                  <a:tcPr marL="4846" marR="4846" marT="48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s-MX" sz="600" b="0" i="0" u="none" strike="noStrike" dirty="0">
                          <a:solidFill>
                            <a:srgbClr val="000000"/>
                          </a:solidFill>
                          <a:effectLst/>
                          <a:latin typeface="Arial" panose="020B0604020202020204" pitchFamily="34" charset="0"/>
                        </a:rPr>
                        <a:t> Total, de me gusta en publicaciones de TikTok con la canción.</a:t>
                      </a:r>
                      <a:endParaRPr lang="es-MX" sz="900" b="0" i="0" u="none" strike="noStrike" dirty="0">
                        <a:effectLst/>
                        <a:latin typeface="Arial" panose="020B0604020202020204" pitchFamily="34" charset="0"/>
                      </a:endParaRPr>
                    </a:p>
                  </a:txBody>
                  <a:tcPr marL="4846" marR="4846" marT="4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804869483"/>
                  </a:ext>
                </a:extLst>
              </a:tr>
              <a:tr h="119313">
                <a:tc>
                  <a:txBody>
                    <a:bodyPr/>
                    <a:lstStyle/>
                    <a:p>
                      <a:pPr algn="l" fontAlgn="ctr"/>
                      <a:r>
                        <a:rPr lang="es-MX" sz="600" b="1" i="0" u="none" strike="noStrike">
                          <a:solidFill>
                            <a:srgbClr val="3C4043"/>
                          </a:solidFill>
                          <a:effectLst/>
                          <a:latin typeface="Arial" panose="020B0604020202020204" pitchFamily="34" charset="0"/>
                        </a:rPr>
                        <a:t>TikTok Views</a:t>
                      </a:r>
                      <a:endParaRPr lang="es-MX" sz="900" b="0" i="0" u="none" strike="noStrike">
                        <a:effectLst/>
                        <a:latin typeface="Arial" panose="020B0604020202020204" pitchFamily="34" charset="0"/>
                      </a:endParaRPr>
                    </a:p>
                  </a:txBody>
                  <a:tcPr marL="4846" marR="4846" marT="48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s-MX" sz="600" b="0" i="0" u="none" strike="noStrike" dirty="0">
                          <a:solidFill>
                            <a:srgbClr val="000000"/>
                          </a:solidFill>
                          <a:effectLst/>
                          <a:latin typeface="Arial" panose="020B0604020202020204" pitchFamily="34" charset="0"/>
                        </a:rPr>
                        <a:t> Total, de vistas en publicaciones de TikTok con la canción.</a:t>
                      </a:r>
                      <a:endParaRPr lang="es-MX" sz="900" b="0" i="0" u="none" strike="noStrike" dirty="0">
                        <a:effectLst/>
                        <a:latin typeface="Arial" panose="020B0604020202020204" pitchFamily="34" charset="0"/>
                      </a:endParaRPr>
                    </a:p>
                  </a:txBody>
                  <a:tcPr marL="4846" marR="4846" marT="4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888649423"/>
                  </a:ext>
                </a:extLst>
              </a:tr>
              <a:tr h="119313">
                <a:tc>
                  <a:txBody>
                    <a:bodyPr/>
                    <a:lstStyle/>
                    <a:p>
                      <a:pPr algn="l" fontAlgn="ctr"/>
                      <a:r>
                        <a:rPr lang="es-MX" sz="600" b="1" i="0" u="none" strike="noStrike">
                          <a:solidFill>
                            <a:srgbClr val="3C4043"/>
                          </a:solidFill>
                          <a:effectLst/>
                          <a:latin typeface="Arial" panose="020B0604020202020204" pitchFamily="34" charset="0"/>
                        </a:rPr>
                        <a:t>YouTube Playlist Reach</a:t>
                      </a:r>
                      <a:endParaRPr lang="es-MX" sz="900" b="0" i="0" u="none" strike="noStrike">
                        <a:effectLst/>
                        <a:latin typeface="Arial" panose="020B0604020202020204" pitchFamily="34" charset="0"/>
                      </a:endParaRPr>
                    </a:p>
                  </a:txBody>
                  <a:tcPr marL="4846" marR="4846" marT="48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s-MX" sz="600" b="0" i="0" u="none" strike="noStrike">
                          <a:solidFill>
                            <a:srgbClr val="000000"/>
                          </a:solidFill>
                          <a:effectLst/>
                          <a:latin typeface="Arial" panose="020B0604020202020204" pitchFamily="34" charset="0"/>
                        </a:rPr>
                        <a:t> alcance de la canción en las listas de reproducción de YouTube.</a:t>
                      </a:r>
                      <a:endParaRPr lang="es-MX" sz="900" b="0" i="0" u="none" strike="noStrike">
                        <a:effectLst/>
                        <a:latin typeface="Arial" panose="020B0604020202020204" pitchFamily="34" charset="0"/>
                      </a:endParaRPr>
                    </a:p>
                  </a:txBody>
                  <a:tcPr marL="4846" marR="4846" marT="4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816906278"/>
                  </a:ext>
                </a:extLst>
              </a:tr>
              <a:tr h="119313">
                <a:tc>
                  <a:txBody>
                    <a:bodyPr/>
                    <a:lstStyle/>
                    <a:p>
                      <a:pPr algn="l" fontAlgn="ctr"/>
                      <a:r>
                        <a:rPr lang="es-MX" sz="600" b="1" i="0" u="none" strike="noStrike">
                          <a:solidFill>
                            <a:srgbClr val="3C4043"/>
                          </a:solidFill>
                          <a:effectLst/>
                          <a:latin typeface="Arial" panose="020B0604020202020204" pitchFamily="34" charset="0"/>
                        </a:rPr>
                        <a:t>Apple Music Playlist Count</a:t>
                      </a:r>
                      <a:endParaRPr lang="es-MX" sz="900" b="0" i="0" u="none" strike="noStrike">
                        <a:effectLst/>
                        <a:latin typeface="Arial" panose="020B0604020202020204" pitchFamily="34" charset="0"/>
                      </a:endParaRPr>
                    </a:p>
                  </a:txBody>
                  <a:tcPr marL="4846" marR="4846" marT="48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s-MX" sz="600" b="0" i="0" u="none" strike="noStrike">
                          <a:solidFill>
                            <a:srgbClr val="000000"/>
                          </a:solidFill>
                          <a:effectLst/>
                          <a:latin typeface="Arial" panose="020B0604020202020204" pitchFamily="34" charset="0"/>
                        </a:rPr>
                        <a:t>número de listas de reproducción de Apple Music en las que se incluye la canción.</a:t>
                      </a:r>
                      <a:endParaRPr lang="es-MX" sz="900" b="0" i="0" u="none" strike="noStrike">
                        <a:effectLst/>
                        <a:latin typeface="Arial" panose="020B0604020202020204" pitchFamily="34" charset="0"/>
                      </a:endParaRPr>
                    </a:p>
                  </a:txBody>
                  <a:tcPr marL="4846" marR="4846" marT="4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553910617"/>
                  </a:ext>
                </a:extLst>
              </a:tr>
              <a:tr h="119313">
                <a:tc>
                  <a:txBody>
                    <a:bodyPr/>
                    <a:lstStyle/>
                    <a:p>
                      <a:pPr algn="l" fontAlgn="ctr"/>
                      <a:r>
                        <a:rPr lang="es-MX" sz="600" b="1" i="0" u="none" strike="noStrike">
                          <a:solidFill>
                            <a:srgbClr val="3C4043"/>
                          </a:solidFill>
                          <a:effectLst/>
                          <a:latin typeface="Arial" panose="020B0604020202020204" pitchFamily="34" charset="0"/>
                        </a:rPr>
                        <a:t>AirPlay Spins</a:t>
                      </a:r>
                      <a:endParaRPr lang="es-MX" sz="900" b="0" i="0" u="none" strike="noStrike">
                        <a:effectLst/>
                        <a:latin typeface="Arial" panose="020B0604020202020204" pitchFamily="34" charset="0"/>
                      </a:endParaRPr>
                    </a:p>
                  </a:txBody>
                  <a:tcPr marL="4846" marR="4846" marT="48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s-MX" sz="600" b="0" i="0" u="none" strike="noStrike">
                          <a:solidFill>
                            <a:srgbClr val="000000"/>
                          </a:solidFill>
                          <a:effectLst/>
                          <a:latin typeface="Arial" panose="020B0604020202020204" pitchFamily="34" charset="0"/>
                        </a:rPr>
                        <a:t> Número de veces que la canción se ha reproducido en las estaciones de radio.</a:t>
                      </a:r>
                      <a:endParaRPr lang="es-MX" sz="900" b="0" i="0" u="none" strike="noStrike">
                        <a:effectLst/>
                        <a:latin typeface="Arial" panose="020B0604020202020204" pitchFamily="34" charset="0"/>
                      </a:endParaRPr>
                    </a:p>
                  </a:txBody>
                  <a:tcPr marL="4846" marR="4846" marT="4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811558946"/>
                  </a:ext>
                </a:extLst>
              </a:tr>
              <a:tr h="119313">
                <a:tc>
                  <a:txBody>
                    <a:bodyPr/>
                    <a:lstStyle/>
                    <a:p>
                      <a:pPr algn="l" fontAlgn="ctr"/>
                      <a:r>
                        <a:rPr lang="es-MX" sz="600" b="1" i="0" u="none" strike="noStrike">
                          <a:solidFill>
                            <a:srgbClr val="3C4043"/>
                          </a:solidFill>
                          <a:effectLst/>
                          <a:latin typeface="Arial" panose="020B0604020202020204" pitchFamily="34" charset="0"/>
                        </a:rPr>
                        <a:t>SiriusXM Spins</a:t>
                      </a:r>
                      <a:endParaRPr lang="es-MX" sz="900" b="0" i="0" u="none" strike="noStrike">
                        <a:effectLst/>
                        <a:latin typeface="Arial" panose="020B0604020202020204" pitchFamily="34" charset="0"/>
                      </a:endParaRPr>
                    </a:p>
                  </a:txBody>
                  <a:tcPr marL="4846" marR="4846" marT="48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s-MX" sz="600" b="0" i="0" u="none" strike="noStrike">
                          <a:solidFill>
                            <a:srgbClr val="000000"/>
                          </a:solidFill>
                          <a:effectLst/>
                          <a:latin typeface="Arial" panose="020B0604020202020204" pitchFamily="34" charset="0"/>
                        </a:rPr>
                        <a:t> Número de veces que se ha reproducido la canción en SiriusXM.</a:t>
                      </a:r>
                      <a:endParaRPr lang="es-MX" sz="900" b="0" i="0" u="none" strike="noStrike">
                        <a:effectLst/>
                        <a:latin typeface="Arial" panose="020B0604020202020204" pitchFamily="34" charset="0"/>
                      </a:endParaRPr>
                    </a:p>
                  </a:txBody>
                  <a:tcPr marL="4846" marR="4846" marT="4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411387789"/>
                  </a:ext>
                </a:extLst>
              </a:tr>
              <a:tr h="119313">
                <a:tc>
                  <a:txBody>
                    <a:bodyPr/>
                    <a:lstStyle/>
                    <a:p>
                      <a:pPr algn="l" fontAlgn="ctr"/>
                      <a:r>
                        <a:rPr lang="es-MX" sz="600" b="1" i="0" u="none" strike="noStrike">
                          <a:solidFill>
                            <a:srgbClr val="3C4043"/>
                          </a:solidFill>
                          <a:effectLst/>
                          <a:latin typeface="Arial" panose="020B0604020202020204" pitchFamily="34" charset="0"/>
                        </a:rPr>
                        <a:t>Deezer Playlist Count</a:t>
                      </a:r>
                      <a:endParaRPr lang="es-MX" sz="900" b="0" i="0" u="none" strike="noStrike">
                        <a:effectLst/>
                        <a:latin typeface="Arial" panose="020B0604020202020204" pitchFamily="34" charset="0"/>
                      </a:endParaRPr>
                    </a:p>
                  </a:txBody>
                  <a:tcPr marL="4846" marR="4846" marT="48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s-MX" sz="600" b="0" i="0" u="none" strike="noStrike">
                          <a:solidFill>
                            <a:srgbClr val="000000"/>
                          </a:solidFill>
                          <a:effectLst/>
                          <a:latin typeface="Arial" panose="020B0604020202020204" pitchFamily="34" charset="0"/>
                        </a:rPr>
                        <a:t> número de listas de reproducción de Deezer en las que se incluye la canción.</a:t>
                      </a:r>
                      <a:endParaRPr lang="es-MX" sz="900" b="0" i="0" u="none" strike="noStrike">
                        <a:effectLst/>
                        <a:latin typeface="Arial" panose="020B0604020202020204" pitchFamily="34" charset="0"/>
                      </a:endParaRPr>
                    </a:p>
                  </a:txBody>
                  <a:tcPr marL="4846" marR="4846" marT="4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149378228"/>
                  </a:ext>
                </a:extLst>
              </a:tr>
              <a:tr h="119313">
                <a:tc>
                  <a:txBody>
                    <a:bodyPr/>
                    <a:lstStyle/>
                    <a:p>
                      <a:pPr algn="l" fontAlgn="ctr"/>
                      <a:r>
                        <a:rPr lang="es-MX" sz="600" b="1" i="0" u="none" strike="noStrike">
                          <a:solidFill>
                            <a:srgbClr val="3C4043"/>
                          </a:solidFill>
                          <a:effectLst/>
                          <a:latin typeface="Arial" panose="020B0604020202020204" pitchFamily="34" charset="0"/>
                        </a:rPr>
                        <a:t>Deezer Playlist Reach</a:t>
                      </a:r>
                      <a:endParaRPr lang="es-MX" sz="900" b="0" i="0" u="none" strike="noStrike">
                        <a:effectLst/>
                        <a:latin typeface="Arial" panose="020B0604020202020204" pitchFamily="34" charset="0"/>
                      </a:endParaRPr>
                    </a:p>
                  </a:txBody>
                  <a:tcPr marL="4846" marR="4846" marT="48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s-MX" sz="600" b="0" i="0" u="none" strike="noStrike">
                          <a:solidFill>
                            <a:srgbClr val="000000"/>
                          </a:solidFill>
                          <a:effectLst/>
                          <a:latin typeface="Arial" panose="020B0604020202020204" pitchFamily="34" charset="0"/>
                        </a:rPr>
                        <a:t> alcance de la canción en las listas de reproducción de Deezer.</a:t>
                      </a:r>
                      <a:endParaRPr lang="es-MX" sz="900" b="0" i="0" u="none" strike="noStrike">
                        <a:effectLst/>
                        <a:latin typeface="Arial" panose="020B0604020202020204" pitchFamily="34" charset="0"/>
                      </a:endParaRPr>
                    </a:p>
                  </a:txBody>
                  <a:tcPr marL="4846" marR="4846" marT="4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903219476"/>
                  </a:ext>
                </a:extLst>
              </a:tr>
              <a:tr h="119313">
                <a:tc>
                  <a:txBody>
                    <a:bodyPr/>
                    <a:lstStyle/>
                    <a:p>
                      <a:pPr algn="l" fontAlgn="ctr"/>
                      <a:r>
                        <a:rPr lang="es-MX" sz="600" b="1" i="0" u="none" strike="noStrike">
                          <a:solidFill>
                            <a:srgbClr val="3C4043"/>
                          </a:solidFill>
                          <a:effectLst/>
                          <a:latin typeface="Arial" panose="020B0604020202020204" pitchFamily="34" charset="0"/>
                        </a:rPr>
                        <a:t>Amazon Playlist Count</a:t>
                      </a:r>
                      <a:endParaRPr lang="es-MX" sz="900" b="0" i="0" u="none" strike="noStrike">
                        <a:effectLst/>
                        <a:latin typeface="Arial" panose="020B0604020202020204" pitchFamily="34" charset="0"/>
                      </a:endParaRPr>
                    </a:p>
                  </a:txBody>
                  <a:tcPr marL="4846" marR="4846" marT="48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s-MX" sz="600" b="0" i="0" u="none" strike="noStrike">
                          <a:solidFill>
                            <a:srgbClr val="000000"/>
                          </a:solidFill>
                          <a:effectLst/>
                          <a:latin typeface="Arial" panose="020B0604020202020204" pitchFamily="34" charset="0"/>
                        </a:rPr>
                        <a:t> número de listas de reproducción de Amazon Music en las que se incluye la canción.</a:t>
                      </a:r>
                      <a:endParaRPr lang="es-MX" sz="900" b="0" i="0" u="none" strike="noStrike">
                        <a:effectLst/>
                        <a:latin typeface="Arial" panose="020B0604020202020204" pitchFamily="34" charset="0"/>
                      </a:endParaRPr>
                    </a:p>
                  </a:txBody>
                  <a:tcPr marL="4846" marR="4846" marT="4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728173347"/>
                  </a:ext>
                </a:extLst>
              </a:tr>
              <a:tr h="119313">
                <a:tc>
                  <a:txBody>
                    <a:bodyPr/>
                    <a:lstStyle/>
                    <a:p>
                      <a:pPr algn="l" fontAlgn="ctr"/>
                      <a:r>
                        <a:rPr lang="es-MX" sz="600" b="1" i="0" u="none" strike="noStrike">
                          <a:solidFill>
                            <a:srgbClr val="3C4043"/>
                          </a:solidFill>
                          <a:effectLst/>
                          <a:latin typeface="Arial" panose="020B0604020202020204" pitchFamily="34" charset="0"/>
                        </a:rPr>
                        <a:t>Pandora Streams</a:t>
                      </a:r>
                      <a:endParaRPr lang="es-MX" sz="900" b="0" i="0" u="none" strike="noStrike">
                        <a:effectLst/>
                        <a:latin typeface="Arial" panose="020B0604020202020204" pitchFamily="34" charset="0"/>
                      </a:endParaRPr>
                    </a:p>
                  </a:txBody>
                  <a:tcPr marL="4846" marR="4846" marT="48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s-MX" sz="600" b="0" i="0" u="none" strike="noStrike">
                          <a:solidFill>
                            <a:srgbClr val="000000"/>
                          </a:solidFill>
                          <a:effectLst/>
                          <a:latin typeface="Arial" panose="020B0604020202020204" pitchFamily="34" charset="0"/>
                        </a:rPr>
                        <a:t> Número total de streams en Pandora.</a:t>
                      </a:r>
                      <a:endParaRPr lang="es-MX" sz="900" b="0" i="0" u="none" strike="noStrike">
                        <a:effectLst/>
                        <a:latin typeface="Arial" panose="020B0604020202020204" pitchFamily="34" charset="0"/>
                      </a:endParaRPr>
                    </a:p>
                  </a:txBody>
                  <a:tcPr marL="4846" marR="4846" marT="4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916716480"/>
                  </a:ext>
                </a:extLst>
              </a:tr>
              <a:tr h="119313">
                <a:tc>
                  <a:txBody>
                    <a:bodyPr/>
                    <a:lstStyle/>
                    <a:p>
                      <a:pPr algn="l" fontAlgn="ctr"/>
                      <a:r>
                        <a:rPr lang="es-MX" sz="600" b="1" i="0" u="none" strike="noStrike">
                          <a:solidFill>
                            <a:srgbClr val="3C4043"/>
                          </a:solidFill>
                          <a:effectLst/>
                          <a:latin typeface="Arial" panose="020B0604020202020204" pitchFamily="34" charset="0"/>
                        </a:rPr>
                        <a:t>Estaciones de Pandora Track</a:t>
                      </a:r>
                      <a:endParaRPr lang="es-MX" sz="900" b="0" i="0" u="none" strike="noStrike">
                        <a:effectLst/>
                        <a:latin typeface="Arial" panose="020B0604020202020204" pitchFamily="34" charset="0"/>
                      </a:endParaRPr>
                    </a:p>
                  </a:txBody>
                  <a:tcPr marL="4846" marR="4846" marT="48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s-MX" sz="600" b="0" i="0" u="none" strike="noStrike">
                          <a:solidFill>
                            <a:srgbClr val="000000"/>
                          </a:solidFill>
                          <a:effectLst/>
                          <a:latin typeface="Arial" panose="020B0604020202020204" pitchFamily="34" charset="0"/>
                        </a:rPr>
                        <a:t> Número de estaciones de Pandora que transmiten la canción.</a:t>
                      </a:r>
                      <a:endParaRPr lang="es-MX" sz="900" b="0" i="0" u="none" strike="noStrike">
                        <a:effectLst/>
                        <a:latin typeface="Arial" panose="020B0604020202020204" pitchFamily="34" charset="0"/>
                      </a:endParaRPr>
                    </a:p>
                  </a:txBody>
                  <a:tcPr marL="4846" marR="4846" marT="4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473813972"/>
                  </a:ext>
                </a:extLst>
              </a:tr>
              <a:tr h="119313">
                <a:tc>
                  <a:txBody>
                    <a:bodyPr/>
                    <a:lstStyle/>
                    <a:p>
                      <a:pPr algn="l" fontAlgn="ctr"/>
                      <a:r>
                        <a:rPr lang="es-MX" sz="600" b="1" i="0" u="none" strike="noStrike">
                          <a:solidFill>
                            <a:srgbClr val="3C4043"/>
                          </a:solidFill>
                          <a:effectLst/>
                          <a:latin typeface="Arial" panose="020B0604020202020204" pitchFamily="34" charset="0"/>
                        </a:rPr>
                        <a:t>Soundcloud Streams</a:t>
                      </a:r>
                      <a:endParaRPr lang="es-MX" sz="900" b="0" i="0" u="none" strike="noStrike">
                        <a:effectLst/>
                        <a:latin typeface="Arial" panose="020B0604020202020204" pitchFamily="34" charset="0"/>
                      </a:endParaRPr>
                    </a:p>
                  </a:txBody>
                  <a:tcPr marL="4846" marR="4846" marT="48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s-MX" sz="600" b="0" i="0" u="none" strike="noStrike">
                          <a:solidFill>
                            <a:srgbClr val="000000"/>
                          </a:solidFill>
                          <a:effectLst/>
                          <a:latin typeface="Arial" panose="020B0604020202020204" pitchFamily="34" charset="0"/>
                        </a:rPr>
                        <a:t> Número total de streams en Soundcloud.</a:t>
                      </a:r>
                      <a:endParaRPr lang="es-MX" sz="900" b="0" i="0" u="none" strike="noStrike">
                        <a:effectLst/>
                        <a:latin typeface="Arial" panose="020B0604020202020204" pitchFamily="34" charset="0"/>
                      </a:endParaRPr>
                    </a:p>
                  </a:txBody>
                  <a:tcPr marL="4846" marR="4846" marT="4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702231808"/>
                  </a:ext>
                </a:extLst>
              </a:tr>
              <a:tr h="119313">
                <a:tc>
                  <a:txBody>
                    <a:bodyPr/>
                    <a:lstStyle/>
                    <a:p>
                      <a:pPr algn="l" fontAlgn="ctr"/>
                      <a:r>
                        <a:rPr lang="es-MX" sz="600" b="1" i="0" u="none" strike="noStrike">
                          <a:solidFill>
                            <a:srgbClr val="3C4043"/>
                          </a:solidFill>
                          <a:effectLst/>
                          <a:latin typeface="Arial" panose="020B0604020202020204" pitchFamily="34" charset="0"/>
                        </a:rPr>
                        <a:t>Shazam Counts</a:t>
                      </a:r>
                      <a:endParaRPr lang="es-MX" sz="900" b="0" i="0" u="none" strike="noStrike">
                        <a:effectLst/>
                        <a:latin typeface="Arial" panose="020B0604020202020204" pitchFamily="34" charset="0"/>
                      </a:endParaRPr>
                    </a:p>
                  </a:txBody>
                  <a:tcPr marL="4846" marR="4846" marT="48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s-MX" sz="600" b="0" i="0" u="none" strike="noStrike">
                          <a:solidFill>
                            <a:srgbClr val="000000"/>
                          </a:solidFill>
                          <a:effectLst/>
                          <a:latin typeface="Arial" panose="020B0604020202020204" pitchFamily="34" charset="0"/>
                        </a:rPr>
                        <a:t> Número total de veces que la canción ha sido Shazamed.</a:t>
                      </a:r>
                      <a:endParaRPr lang="es-MX" sz="900" b="0" i="0" u="none" strike="noStrike">
                        <a:effectLst/>
                        <a:latin typeface="Arial" panose="020B0604020202020204" pitchFamily="34" charset="0"/>
                      </a:endParaRPr>
                    </a:p>
                  </a:txBody>
                  <a:tcPr marL="4846" marR="4846" marT="4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529180104"/>
                  </a:ext>
                </a:extLst>
              </a:tr>
              <a:tr h="119313">
                <a:tc>
                  <a:txBody>
                    <a:bodyPr/>
                    <a:lstStyle/>
                    <a:p>
                      <a:pPr algn="l" fontAlgn="ctr"/>
                      <a:r>
                        <a:rPr lang="es-MX" sz="600" b="1" i="0" u="none" strike="noStrike">
                          <a:solidFill>
                            <a:srgbClr val="3C4043"/>
                          </a:solidFill>
                          <a:effectLst/>
                          <a:latin typeface="Arial" panose="020B0604020202020204" pitchFamily="34" charset="0"/>
                        </a:rPr>
                        <a:t>Soundcloud Streams</a:t>
                      </a:r>
                      <a:endParaRPr lang="es-MX" sz="900" b="0" i="0" u="none" strike="noStrike">
                        <a:effectLst/>
                        <a:latin typeface="Arial" panose="020B0604020202020204" pitchFamily="34" charset="0"/>
                      </a:endParaRPr>
                    </a:p>
                  </a:txBody>
                  <a:tcPr marL="4846" marR="4846" marT="48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s-MX" sz="600" b="0" i="0" u="none" strike="noStrike">
                          <a:solidFill>
                            <a:srgbClr val="000000"/>
                          </a:solidFill>
                          <a:effectLst/>
                          <a:latin typeface="Arial" panose="020B0604020202020204" pitchFamily="34" charset="0"/>
                        </a:rPr>
                        <a:t> Número total de streams en Soundcloud.</a:t>
                      </a:r>
                      <a:endParaRPr lang="es-MX" sz="900" b="0" i="0" u="none" strike="noStrike">
                        <a:effectLst/>
                        <a:latin typeface="Arial" panose="020B0604020202020204" pitchFamily="34" charset="0"/>
                      </a:endParaRPr>
                    </a:p>
                  </a:txBody>
                  <a:tcPr marL="4846" marR="4846" marT="4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830445222"/>
                  </a:ext>
                </a:extLst>
              </a:tr>
              <a:tr h="119313">
                <a:tc>
                  <a:txBody>
                    <a:bodyPr/>
                    <a:lstStyle/>
                    <a:p>
                      <a:pPr algn="l" fontAlgn="ctr"/>
                      <a:r>
                        <a:rPr lang="es-MX" sz="600" b="1" i="0" u="none" strike="noStrike">
                          <a:solidFill>
                            <a:srgbClr val="3C4043"/>
                          </a:solidFill>
                          <a:effectLst/>
                          <a:latin typeface="Arial" panose="020B0604020202020204" pitchFamily="34" charset="0"/>
                        </a:rPr>
                        <a:t>Shazam Counts</a:t>
                      </a:r>
                      <a:endParaRPr lang="es-MX" sz="900" b="0" i="0" u="none" strike="noStrike">
                        <a:effectLst/>
                        <a:latin typeface="Arial" panose="020B0604020202020204" pitchFamily="34" charset="0"/>
                      </a:endParaRPr>
                    </a:p>
                  </a:txBody>
                  <a:tcPr marL="4846" marR="4846" marT="48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s-MX" sz="600" b="0" i="0" u="none" strike="noStrike">
                          <a:solidFill>
                            <a:srgbClr val="000000"/>
                          </a:solidFill>
                          <a:effectLst/>
                          <a:latin typeface="Arial" panose="020B0604020202020204" pitchFamily="34" charset="0"/>
                        </a:rPr>
                        <a:t> Número total de veces que la canción ha sido Shazamed.</a:t>
                      </a:r>
                      <a:endParaRPr lang="es-MX" sz="900" b="0" i="0" u="none" strike="noStrike">
                        <a:effectLst/>
                        <a:latin typeface="Arial" panose="020B0604020202020204" pitchFamily="34" charset="0"/>
                      </a:endParaRPr>
                    </a:p>
                  </a:txBody>
                  <a:tcPr marL="4846" marR="4846" marT="4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319117353"/>
                  </a:ext>
                </a:extLst>
              </a:tr>
              <a:tr h="119313">
                <a:tc>
                  <a:txBody>
                    <a:bodyPr/>
                    <a:lstStyle/>
                    <a:p>
                      <a:pPr algn="l" fontAlgn="ctr"/>
                      <a:r>
                        <a:rPr lang="es-MX" sz="600" b="1" i="0" u="none" strike="noStrike">
                          <a:solidFill>
                            <a:srgbClr val="3C4043"/>
                          </a:solidFill>
                          <a:effectLst/>
                          <a:latin typeface="Arial" panose="020B0604020202020204" pitchFamily="34" charset="0"/>
                        </a:rPr>
                        <a:t>Explicit Track</a:t>
                      </a:r>
                      <a:endParaRPr lang="es-MX" sz="900" b="0" i="0" u="none" strike="noStrike">
                        <a:effectLst/>
                        <a:latin typeface="Arial" panose="020B0604020202020204" pitchFamily="34" charset="0"/>
                      </a:endParaRPr>
                    </a:p>
                  </a:txBody>
                  <a:tcPr marL="4846" marR="4846" marT="48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s-MX" sz="600" b="0" i="0" u="none" strike="noStrike" dirty="0">
                          <a:solidFill>
                            <a:srgbClr val="000000"/>
                          </a:solidFill>
                          <a:effectLst/>
                          <a:latin typeface="Arial" panose="020B0604020202020204" pitchFamily="34" charset="0"/>
                        </a:rPr>
                        <a:t> Indica si la canción contiene contenido explícito.</a:t>
                      </a:r>
                      <a:endParaRPr lang="es-MX" sz="900" b="0" i="0" u="none" strike="noStrike" dirty="0">
                        <a:effectLst/>
                        <a:latin typeface="Arial" panose="020B0604020202020204" pitchFamily="34" charset="0"/>
                      </a:endParaRPr>
                    </a:p>
                  </a:txBody>
                  <a:tcPr marL="4846" marR="4846" marT="4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364412997"/>
                  </a:ext>
                </a:extLst>
              </a:tr>
            </a:tbl>
          </a:graphicData>
        </a:graphic>
      </p:graphicFrame>
      <p:pic>
        <p:nvPicPr>
          <p:cNvPr id="17" name="Imagen 16" descr="Logotipo&#10;&#10;Descripción generada automáticamente">
            <a:extLst>
              <a:ext uri="{FF2B5EF4-FFF2-40B4-BE49-F238E27FC236}">
                <a16:creationId xmlns:a16="http://schemas.microsoft.com/office/drawing/2014/main" id="{0D7AFCA2-FC0F-A12F-AF57-FDB01B5C32D2}"/>
              </a:ext>
            </a:extLst>
          </p:cNvPr>
          <p:cNvPicPr>
            <a:picLocks noChangeAspect="1"/>
          </p:cNvPicPr>
          <p:nvPr/>
        </p:nvPicPr>
        <p:blipFill>
          <a:blip r:embed="rId3"/>
          <a:stretch>
            <a:fillRect/>
          </a:stretch>
        </p:blipFill>
        <p:spPr>
          <a:xfrm>
            <a:off x="7020732" y="2180496"/>
            <a:ext cx="3905145" cy="1793298"/>
          </a:xfrm>
          <a:prstGeom prst="rect">
            <a:avLst/>
          </a:prstGeom>
        </p:spPr>
      </p:pic>
    </p:spTree>
    <p:extLst>
      <p:ext uri="{BB962C8B-B14F-4D97-AF65-F5344CB8AC3E}">
        <p14:creationId xmlns:p14="http://schemas.microsoft.com/office/powerpoint/2010/main" val="21138407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19">
            <a:extLst>
              <a:ext uri="{FF2B5EF4-FFF2-40B4-BE49-F238E27FC236}">
                <a16:creationId xmlns:a16="http://schemas.microsoft.com/office/drawing/2014/main" id="{12E8CD4E-6381-4807-AA5B-CE0024A8BE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21">
            <a:extLst>
              <a:ext uri="{FF2B5EF4-FFF2-40B4-BE49-F238E27FC236}">
                <a16:creationId xmlns:a16="http://schemas.microsoft.com/office/drawing/2014/main" id="{D28445F8-F032-43C9-8D0F-A5155F5252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59"/>
            <a:ext cx="5538555" cy="288702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Imagen 13" descr="Forma&#10;&#10;Descripción generada automáticamente con confianza media">
            <a:extLst>
              <a:ext uri="{FF2B5EF4-FFF2-40B4-BE49-F238E27FC236}">
                <a16:creationId xmlns:a16="http://schemas.microsoft.com/office/drawing/2014/main" id="{739592E5-B685-5B51-AF24-CD85932F485D}"/>
              </a:ext>
            </a:extLst>
          </p:cNvPr>
          <p:cNvPicPr>
            <a:picLocks noChangeAspect="1"/>
          </p:cNvPicPr>
          <p:nvPr/>
        </p:nvPicPr>
        <p:blipFill>
          <a:blip r:embed="rId2"/>
          <a:stretch>
            <a:fillRect/>
          </a:stretch>
        </p:blipFill>
        <p:spPr>
          <a:xfrm>
            <a:off x="1617543" y="644229"/>
            <a:ext cx="2985638" cy="1535091"/>
          </a:xfrm>
          <a:prstGeom prst="rect">
            <a:avLst/>
          </a:prstGeom>
        </p:spPr>
      </p:pic>
      <p:sp>
        <p:nvSpPr>
          <p:cNvPr id="37" name="Rectangle 23">
            <a:extLst>
              <a:ext uri="{FF2B5EF4-FFF2-40B4-BE49-F238E27FC236}">
                <a16:creationId xmlns:a16="http://schemas.microsoft.com/office/drawing/2014/main" id="{36A325B5-56A3-425A-B9A3-0CEB7CA1BB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76432" y="480060"/>
            <a:ext cx="5538555" cy="28870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Imagen 12" descr="Icono&#10;&#10;Descripción generada automáticamente">
            <a:extLst>
              <a:ext uri="{FF2B5EF4-FFF2-40B4-BE49-F238E27FC236}">
                <a16:creationId xmlns:a16="http://schemas.microsoft.com/office/drawing/2014/main" id="{FA7EE0DB-0284-EB96-A6ED-3EBA5EC1917C}"/>
              </a:ext>
            </a:extLst>
          </p:cNvPr>
          <p:cNvPicPr>
            <a:picLocks noChangeAspect="1"/>
          </p:cNvPicPr>
          <p:nvPr/>
        </p:nvPicPr>
        <p:blipFill>
          <a:blip r:embed="rId3"/>
          <a:stretch>
            <a:fillRect/>
          </a:stretch>
        </p:blipFill>
        <p:spPr>
          <a:xfrm>
            <a:off x="7551420" y="644229"/>
            <a:ext cx="2955957" cy="1535091"/>
          </a:xfrm>
          <a:prstGeom prst="rect">
            <a:avLst/>
          </a:prstGeom>
        </p:spPr>
      </p:pic>
      <p:sp>
        <p:nvSpPr>
          <p:cNvPr id="26" name="Rectangle 25">
            <a:extLst>
              <a:ext uri="{FF2B5EF4-FFF2-40B4-BE49-F238E27FC236}">
                <a16:creationId xmlns:a16="http://schemas.microsoft.com/office/drawing/2014/main" id="{B80DE958-9D45-4CAD-BF1F-FA2ED970B7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3" y="3527956"/>
            <a:ext cx="5538554" cy="284998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Imagen 14" descr="Gráfico&#10;&#10;Descripción generada automáticamente">
            <a:extLst>
              <a:ext uri="{FF2B5EF4-FFF2-40B4-BE49-F238E27FC236}">
                <a16:creationId xmlns:a16="http://schemas.microsoft.com/office/drawing/2014/main" id="{8D889F3B-C127-0900-1191-214F15EACEA6}"/>
              </a:ext>
            </a:extLst>
          </p:cNvPr>
          <p:cNvPicPr>
            <a:picLocks noChangeAspect="1"/>
          </p:cNvPicPr>
          <p:nvPr/>
        </p:nvPicPr>
        <p:blipFill>
          <a:blip r:embed="rId4"/>
          <a:stretch>
            <a:fillRect/>
          </a:stretch>
        </p:blipFill>
        <p:spPr>
          <a:xfrm>
            <a:off x="1614696" y="3821193"/>
            <a:ext cx="2987536" cy="1314900"/>
          </a:xfrm>
          <a:prstGeom prst="rect">
            <a:avLst/>
          </a:prstGeom>
        </p:spPr>
      </p:pic>
      <p:sp>
        <p:nvSpPr>
          <p:cNvPr id="38" name="Rectangle 27">
            <a:extLst>
              <a:ext uri="{FF2B5EF4-FFF2-40B4-BE49-F238E27FC236}">
                <a16:creationId xmlns:a16="http://schemas.microsoft.com/office/drawing/2014/main" id="{BB93B4BF-AD35-4E52-8131-161C5FB9CD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76432" y="3527956"/>
            <a:ext cx="5538555" cy="284998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Imagen 11">
            <a:extLst>
              <a:ext uri="{FF2B5EF4-FFF2-40B4-BE49-F238E27FC236}">
                <a16:creationId xmlns:a16="http://schemas.microsoft.com/office/drawing/2014/main" id="{3248E9BB-93D5-E0B2-3A67-D8C18F333412}"/>
              </a:ext>
            </a:extLst>
          </p:cNvPr>
          <p:cNvPicPr>
            <a:picLocks noChangeAspect="1"/>
          </p:cNvPicPr>
          <p:nvPr/>
        </p:nvPicPr>
        <p:blipFill>
          <a:blip r:embed="rId5"/>
          <a:stretch>
            <a:fillRect/>
          </a:stretch>
        </p:blipFill>
        <p:spPr>
          <a:xfrm>
            <a:off x="7551420" y="3653451"/>
            <a:ext cx="2955957" cy="1482641"/>
          </a:xfrm>
          <a:prstGeom prst="rect">
            <a:avLst/>
          </a:prstGeom>
        </p:spPr>
      </p:pic>
      <p:sp>
        <p:nvSpPr>
          <p:cNvPr id="4" name="Marcador de número de diapositiva 3">
            <a:extLst>
              <a:ext uri="{FF2B5EF4-FFF2-40B4-BE49-F238E27FC236}">
                <a16:creationId xmlns:a16="http://schemas.microsoft.com/office/drawing/2014/main" id="{D24EBDAF-2348-B1D4-110E-3FA645D1CF0E}"/>
              </a:ext>
            </a:extLst>
          </p:cNvPr>
          <p:cNvSpPr>
            <a:spLocks noGrp="1"/>
          </p:cNvSpPr>
          <p:nvPr>
            <p:ph type="sldNum" sz="quarter" idx="12"/>
          </p:nvPr>
        </p:nvSpPr>
        <p:spPr>
          <a:xfrm>
            <a:off x="8610600" y="6356350"/>
            <a:ext cx="2743200" cy="365125"/>
          </a:xfrm>
        </p:spPr>
        <p:txBody>
          <a:bodyPr vert="horz" lIns="91440" tIns="45720" rIns="91440" bIns="45720" rtlCol="0">
            <a:normAutofit/>
          </a:bodyPr>
          <a:lstStyle/>
          <a:p>
            <a:pPr defTabSz="914400">
              <a:spcAft>
                <a:spcPts val="600"/>
              </a:spcAft>
            </a:pPr>
            <a:fld id="{D495E168-DA5E-4888-8D8A-92B118324C14}" type="slidenum">
              <a:rPr lang="en-US" noProof="0">
                <a:solidFill>
                  <a:schemeClr val="tx1">
                    <a:lumMod val="85000"/>
                    <a:lumOff val="15000"/>
                  </a:schemeClr>
                </a:solidFill>
              </a:rPr>
              <a:pPr defTabSz="914400">
                <a:spcAft>
                  <a:spcPts val="600"/>
                </a:spcAft>
              </a:pPr>
              <a:t>4</a:t>
            </a:fld>
            <a:endParaRPr lang="en-US" noProof="0">
              <a:solidFill>
                <a:schemeClr val="tx1">
                  <a:lumMod val="85000"/>
                  <a:lumOff val="15000"/>
                </a:schemeClr>
              </a:solidFill>
            </a:endParaRPr>
          </a:p>
        </p:txBody>
      </p:sp>
      <p:sp>
        <p:nvSpPr>
          <p:cNvPr id="16" name="Diagrama de flujo: conector 15">
            <a:extLst>
              <a:ext uri="{FF2B5EF4-FFF2-40B4-BE49-F238E27FC236}">
                <a16:creationId xmlns:a16="http://schemas.microsoft.com/office/drawing/2014/main" id="{2F32D903-ADC2-D3D6-C52D-DB7D644A1F3C}"/>
              </a:ext>
            </a:extLst>
          </p:cNvPr>
          <p:cNvSpPr/>
          <p:nvPr/>
        </p:nvSpPr>
        <p:spPr>
          <a:xfrm>
            <a:off x="6492240" y="3718560"/>
            <a:ext cx="661010" cy="601980"/>
          </a:xfrm>
          <a:prstGeom prst="flowChartConnector">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s-MX" dirty="0"/>
              <a:t>1</a:t>
            </a:r>
          </a:p>
        </p:txBody>
      </p:sp>
      <p:sp>
        <p:nvSpPr>
          <p:cNvPr id="23" name="CuadroTexto 22">
            <a:extLst>
              <a:ext uri="{FF2B5EF4-FFF2-40B4-BE49-F238E27FC236}">
                <a16:creationId xmlns:a16="http://schemas.microsoft.com/office/drawing/2014/main" id="{6A5F07CD-45F5-0D6E-E71D-65444A099BEC}"/>
              </a:ext>
            </a:extLst>
          </p:cNvPr>
          <p:cNvSpPr txBox="1"/>
          <p:nvPr/>
        </p:nvSpPr>
        <p:spPr>
          <a:xfrm>
            <a:off x="6606540" y="5387340"/>
            <a:ext cx="4815840" cy="646331"/>
          </a:xfrm>
          <a:prstGeom prst="rect">
            <a:avLst/>
          </a:prstGeom>
          <a:noFill/>
        </p:spPr>
        <p:txBody>
          <a:bodyPr wrap="square" rtlCol="0">
            <a:spAutoFit/>
          </a:bodyPr>
          <a:lstStyle/>
          <a:p>
            <a:r>
              <a:rPr lang="es-MX" dirty="0"/>
              <a:t>Primero se eligió el tema y se obtuvo la Base de Datos de esta página. </a:t>
            </a:r>
          </a:p>
        </p:txBody>
      </p:sp>
      <p:sp>
        <p:nvSpPr>
          <p:cNvPr id="25" name="Diagrama de flujo: conector 24">
            <a:extLst>
              <a:ext uri="{FF2B5EF4-FFF2-40B4-BE49-F238E27FC236}">
                <a16:creationId xmlns:a16="http://schemas.microsoft.com/office/drawing/2014/main" id="{965F3665-5EA8-0895-F5B5-CCAAB585C676}"/>
              </a:ext>
            </a:extLst>
          </p:cNvPr>
          <p:cNvSpPr/>
          <p:nvPr/>
        </p:nvSpPr>
        <p:spPr>
          <a:xfrm>
            <a:off x="6408420" y="644229"/>
            <a:ext cx="665987" cy="582591"/>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MX" dirty="0"/>
              <a:t>2</a:t>
            </a:r>
          </a:p>
        </p:txBody>
      </p:sp>
      <p:sp>
        <p:nvSpPr>
          <p:cNvPr id="27" name="CuadroTexto 26">
            <a:extLst>
              <a:ext uri="{FF2B5EF4-FFF2-40B4-BE49-F238E27FC236}">
                <a16:creationId xmlns:a16="http://schemas.microsoft.com/office/drawing/2014/main" id="{CABED701-51F9-07ED-C951-878543631D12}"/>
              </a:ext>
            </a:extLst>
          </p:cNvPr>
          <p:cNvSpPr txBox="1"/>
          <p:nvPr/>
        </p:nvSpPr>
        <p:spPr>
          <a:xfrm>
            <a:off x="6606540" y="2400300"/>
            <a:ext cx="4815840" cy="646331"/>
          </a:xfrm>
          <a:prstGeom prst="rect">
            <a:avLst/>
          </a:prstGeom>
          <a:noFill/>
        </p:spPr>
        <p:txBody>
          <a:bodyPr wrap="square" rtlCol="0">
            <a:spAutoFit/>
          </a:bodyPr>
          <a:lstStyle/>
          <a:p>
            <a:r>
              <a:rPr lang="es-MX" dirty="0"/>
              <a:t>Posterior se trató la Base de Datos en este software, limpiando los datos.</a:t>
            </a:r>
          </a:p>
        </p:txBody>
      </p:sp>
      <p:sp>
        <p:nvSpPr>
          <p:cNvPr id="34" name="Diagrama de flujo: conector 33">
            <a:extLst>
              <a:ext uri="{FF2B5EF4-FFF2-40B4-BE49-F238E27FC236}">
                <a16:creationId xmlns:a16="http://schemas.microsoft.com/office/drawing/2014/main" id="{E4CC9405-A211-BB0F-55BF-8819F208173E}"/>
              </a:ext>
            </a:extLst>
          </p:cNvPr>
          <p:cNvSpPr/>
          <p:nvPr/>
        </p:nvSpPr>
        <p:spPr>
          <a:xfrm>
            <a:off x="647700" y="708660"/>
            <a:ext cx="670560" cy="518160"/>
          </a:xfrm>
          <a:prstGeom prst="flowChartConnector">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s-MX" dirty="0"/>
              <a:t>3</a:t>
            </a:r>
          </a:p>
        </p:txBody>
      </p:sp>
      <p:sp>
        <p:nvSpPr>
          <p:cNvPr id="39" name="CuadroTexto 38">
            <a:extLst>
              <a:ext uri="{FF2B5EF4-FFF2-40B4-BE49-F238E27FC236}">
                <a16:creationId xmlns:a16="http://schemas.microsoft.com/office/drawing/2014/main" id="{F87BE431-5999-18C6-D942-1BE20C142FA4}"/>
              </a:ext>
            </a:extLst>
          </p:cNvPr>
          <p:cNvSpPr txBox="1"/>
          <p:nvPr/>
        </p:nvSpPr>
        <p:spPr>
          <a:xfrm>
            <a:off x="962621" y="2291417"/>
            <a:ext cx="4572000" cy="923330"/>
          </a:xfrm>
          <a:prstGeom prst="rect">
            <a:avLst/>
          </a:prstGeom>
          <a:noFill/>
        </p:spPr>
        <p:txBody>
          <a:bodyPr wrap="square" rtlCol="0">
            <a:spAutoFit/>
          </a:bodyPr>
          <a:lstStyle/>
          <a:p>
            <a:r>
              <a:rPr lang="es-MX" dirty="0"/>
              <a:t>Ya con los Datos limpios, se estableció aquí para hacer las consultas SQL en total se realizaron (14 consultas) en base a preguntas.</a:t>
            </a:r>
          </a:p>
        </p:txBody>
      </p:sp>
      <p:sp>
        <p:nvSpPr>
          <p:cNvPr id="40" name="Diagrama de flujo: conector 39">
            <a:extLst>
              <a:ext uri="{FF2B5EF4-FFF2-40B4-BE49-F238E27FC236}">
                <a16:creationId xmlns:a16="http://schemas.microsoft.com/office/drawing/2014/main" id="{F3FA4B96-C7DC-D9AD-4EE4-322678551935}"/>
              </a:ext>
            </a:extLst>
          </p:cNvPr>
          <p:cNvSpPr/>
          <p:nvPr/>
        </p:nvSpPr>
        <p:spPr>
          <a:xfrm>
            <a:off x="647700" y="3718560"/>
            <a:ext cx="739140" cy="560784"/>
          </a:xfrm>
          <a:prstGeom prst="flowChartConnector">
            <a:avLst/>
          </a:prstGeom>
          <a:solidFill>
            <a:srgbClr val="FF993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MX" dirty="0"/>
              <a:t>4</a:t>
            </a:r>
          </a:p>
        </p:txBody>
      </p:sp>
      <p:sp>
        <p:nvSpPr>
          <p:cNvPr id="41" name="CuadroTexto 40">
            <a:extLst>
              <a:ext uri="{FF2B5EF4-FFF2-40B4-BE49-F238E27FC236}">
                <a16:creationId xmlns:a16="http://schemas.microsoft.com/office/drawing/2014/main" id="{B3CA1960-9902-A2B6-E44A-3F04A8F9563A}"/>
              </a:ext>
            </a:extLst>
          </p:cNvPr>
          <p:cNvSpPr txBox="1"/>
          <p:nvPr/>
        </p:nvSpPr>
        <p:spPr>
          <a:xfrm>
            <a:off x="861060" y="5387340"/>
            <a:ext cx="4892040" cy="923330"/>
          </a:xfrm>
          <a:prstGeom prst="rect">
            <a:avLst/>
          </a:prstGeom>
          <a:noFill/>
        </p:spPr>
        <p:txBody>
          <a:bodyPr wrap="square" rtlCol="0">
            <a:spAutoFit/>
          </a:bodyPr>
          <a:lstStyle/>
          <a:p>
            <a:r>
              <a:rPr lang="es-MX" dirty="0"/>
              <a:t>Y por último se utilizó la Base de Datos acá para hacer un dashboard y así tener los resultados más dinámicos. </a:t>
            </a:r>
          </a:p>
        </p:txBody>
      </p:sp>
    </p:spTree>
    <p:extLst>
      <p:ext uri="{BB962C8B-B14F-4D97-AF65-F5344CB8AC3E}">
        <p14:creationId xmlns:p14="http://schemas.microsoft.com/office/powerpoint/2010/main" val="1776462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58D87C90-D102-C810-AC83-D8E058BEFB89}"/>
              </a:ext>
            </a:extLst>
          </p:cNvPr>
          <p:cNvSpPr>
            <a:spLocks noGrp="1"/>
          </p:cNvSpPr>
          <p:nvPr>
            <p:ph type="sldNum" sz="quarter" idx="12"/>
          </p:nvPr>
        </p:nvSpPr>
        <p:spPr/>
        <p:txBody>
          <a:bodyPr/>
          <a:lstStyle/>
          <a:p>
            <a:pPr rtl="0"/>
            <a:fld id="{D495E168-DA5E-4888-8D8A-92B118324C14}" type="slidenum">
              <a:rPr lang="es-MX" noProof="0" smtClean="0"/>
              <a:t>5</a:t>
            </a:fld>
            <a:endParaRPr lang="es-MX" noProof="0" dirty="0"/>
          </a:p>
        </p:txBody>
      </p:sp>
      <p:sp>
        <p:nvSpPr>
          <p:cNvPr id="14" name="CuadroTexto 13">
            <a:extLst>
              <a:ext uri="{FF2B5EF4-FFF2-40B4-BE49-F238E27FC236}">
                <a16:creationId xmlns:a16="http://schemas.microsoft.com/office/drawing/2014/main" id="{8CBD3D95-919F-58B6-5812-4A3F8878D892}"/>
              </a:ext>
            </a:extLst>
          </p:cNvPr>
          <p:cNvSpPr txBox="1"/>
          <p:nvPr/>
        </p:nvSpPr>
        <p:spPr>
          <a:xfrm>
            <a:off x="5737860" y="3641705"/>
            <a:ext cx="3916680" cy="923330"/>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just"/>
            <a:r>
              <a:rPr lang="es-MX" dirty="0"/>
              <a:t>Se realizaron ´preguntas bases para establecer hacia donde queríamos llegar con este análisis. </a:t>
            </a:r>
          </a:p>
        </p:txBody>
      </p:sp>
      <p:pic>
        <p:nvPicPr>
          <p:cNvPr id="25" name="Imagen 24" descr="Diagrama&#10;&#10;Descripción generada automáticamente">
            <a:extLst>
              <a:ext uri="{FF2B5EF4-FFF2-40B4-BE49-F238E27FC236}">
                <a16:creationId xmlns:a16="http://schemas.microsoft.com/office/drawing/2014/main" id="{0B440307-EF56-6893-FF00-55243B717A36}"/>
              </a:ext>
            </a:extLst>
          </p:cNvPr>
          <p:cNvPicPr>
            <a:picLocks noChangeAspect="1"/>
          </p:cNvPicPr>
          <p:nvPr/>
        </p:nvPicPr>
        <p:blipFill>
          <a:blip r:embed="rId2"/>
          <a:stretch>
            <a:fillRect/>
          </a:stretch>
        </p:blipFill>
        <p:spPr>
          <a:xfrm>
            <a:off x="5471160" y="963712"/>
            <a:ext cx="4332644" cy="2587208"/>
          </a:xfrm>
          <a:prstGeom prst="rect">
            <a:avLst/>
          </a:prstGeom>
        </p:spPr>
      </p:pic>
      <p:sp>
        <p:nvSpPr>
          <p:cNvPr id="28" name="Diagrama de flujo: proceso 27">
            <a:extLst>
              <a:ext uri="{FF2B5EF4-FFF2-40B4-BE49-F238E27FC236}">
                <a16:creationId xmlns:a16="http://schemas.microsoft.com/office/drawing/2014/main" id="{C08E09E7-1AC3-BEE6-A98B-C4F8EEB7495E}"/>
              </a:ext>
            </a:extLst>
          </p:cNvPr>
          <p:cNvSpPr/>
          <p:nvPr/>
        </p:nvSpPr>
        <p:spPr>
          <a:xfrm>
            <a:off x="652932" y="966490"/>
            <a:ext cx="2606040" cy="810220"/>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MX" dirty="0"/>
              <a:t>¿Cuántas canciones se han lanzado por año en los últimos 10 años?</a:t>
            </a:r>
          </a:p>
        </p:txBody>
      </p:sp>
      <p:sp>
        <p:nvSpPr>
          <p:cNvPr id="29" name="Rectángulo 28">
            <a:extLst>
              <a:ext uri="{FF2B5EF4-FFF2-40B4-BE49-F238E27FC236}">
                <a16:creationId xmlns:a16="http://schemas.microsoft.com/office/drawing/2014/main" id="{BC4150FF-E324-E34E-D5AA-1CB2C2A462A1}"/>
              </a:ext>
            </a:extLst>
          </p:cNvPr>
          <p:cNvSpPr/>
          <p:nvPr/>
        </p:nvSpPr>
        <p:spPr>
          <a:xfrm>
            <a:off x="2263140" y="2061835"/>
            <a:ext cx="2880360" cy="769620"/>
          </a:xfrm>
          <a:prstGeom prst="rect">
            <a:avLst/>
          </a:prstGeom>
          <a:solidFill>
            <a:srgbClr val="FF9933"/>
          </a:solidFill>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s-MX" dirty="0"/>
              <a:t>¿Cuáles son las canciones más escuchadas y populares de Spotify?</a:t>
            </a:r>
          </a:p>
        </p:txBody>
      </p:sp>
      <p:sp>
        <p:nvSpPr>
          <p:cNvPr id="30" name="Rectángulo 29">
            <a:extLst>
              <a:ext uri="{FF2B5EF4-FFF2-40B4-BE49-F238E27FC236}">
                <a16:creationId xmlns:a16="http://schemas.microsoft.com/office/drawing/2014/main" id="{7EAB0B6E-F66C-1C58-A1CF-51D02B16E31C}"/>
              </a:ext>
            </a:extLst>
          </p:cNvPr>
          <p:cNvSpPr/>
          <p:nvPr/>
        </p:nvSpPr>
        <p:spPr>
          <a:xfrm>
            <a:off x="652932" y="3345180"/>
            <a:ext cx="2880360" cy="830580"/>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s-MX" dirty="0"/>
              <a:t>¿Cuáles son los videos más vistos y con más likes en YouTube?</a:t>
            </a:r>
          </a:p>
        </p:txBody>
      </p:sp>
      <p:sp>
        <p:nvSpPr>
          <p:cNvPr id="31" name="Diagrama de flujo: proceso 30">
            <a:extLst>
              <a:ext uri="{FF2B5EF4-FFF2-40B4-BE49-F238E27FC236}">
                <a16:creationId xmlns:a16="http://schemas.microsoft.com/office/drawing/2014/main" id="{B79BB73F-003B-7EB6-4AEE-DE2C9160FB2B}"/>
              </a:ext>
            </a:extLst>
          </p:cNvPr>
          <p:cNvSpPr/>
          <p:nvPr/>
        </p:nvSpPr>
        <p:spPr>
          <a:xfrm>
            <a:off x="1955952" y="4632960"/>
            <a:ext cx="3187548" cy="923330"/>
          </a:xfrm>
          <a:prstGeom prst="flowChartProcess">
            <a:avLst/>
          </a:prstGeom>
          <a:solidFill>
            <a:srgbClr val="BC7FB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MX" dirty="0"/>
              <a:t>¿Cuáles son las canciones más vistas y utilizadas en TikTok?</a:t>
            </a:r>
          </a:p>
        </p:txBody>
      </p:sp>
    </p:spTree>
    <p:extLst>
      <p:ext uri="{BB962C8B-B14F-4D97-AF65-F5344CB8AC3E}">
        <p14:creationId xmlns:p14="http://schemas.microsoft.com/office/powerpoint/2010/main" val="37935802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we="http://schemas.microsoft.com/office/webextensions/webextension/2010/11" xmlns:pca="http://schemas.microsoft.com/office/powerpoint/2013/contentapp" Requires="we pca">
          <p:graphicFrame>
            <p:nvGraphicFramePr>
              <p:cNvPr id="9" name="Complemento 8">
                <a:extLst>
                  <a:ext uri="{FF2B5EF4-FFF2-40B4-BE49-F238E27FC236}">
                    <a16:creationId xmlns:a16="http://schemas.microsoft.com/office/drawing/2014/main" id="{CE762773-42BC-8DB2-EFF9-8FAC2D9EDDB0}"/>
                  </a:ext>
                </a:extLst>
              </p:cNvPr>
              <p:cNvGraphicFramePr>
                <a:graphicFrameLocks noGrp="1"/>
              </p:cNvGraphicFramePr>
              <p:nvPr>
                <p:extLst>
                  <p:ext uri="{D42A27DB-BD31-4B8C-83A1-F6EECF244321}">
                    <p14:modId xmlns:p14="http://schemas.microsoft.com/office/powerpoint/2010/main" val="80835063"/>
                  </p:ext>
                </p:extLst>
              </p:nvPr>
            </p:nvGraphicFramePr>
            <p:xfrm>
              <a:off x="464820" y="624840"/>
              <a:ext cx="11300460" cy="6027420"/>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9" name="Complemento 8">
                <a:extLst>
                  <a:ext uri="{FF2B5EF4-FFF2-40B4-BE49-F238E27FC236}">
                    <a16:creationId xmlns:a16="http://schemas.microsoft.com/office/drawing/2014/main" id="{CE762773-42BC-8DB2-EFF9-8FAC2D9EDDB0}"/>
                  </a:ext>
                </a:extLst>
              </p:cNvPr>
              <p:cNvPicPr>
                <a:picLocks noGrp="1" noRot="1" noChangeAspect="1" noMove="1" noResize="1" noEditPoints="1" noAdjustHandles="1" noChangeArrowheads="1" noChangeShapeType="1"/>
              </p:cNvPicPr>
              <p:nvPr/>
            </p:nvPicPr>
            <p:blipFill>
              <a:blip r:embed="rId3"/>
              <a:stretch>
                <a:fillRect/>
              </a:stretch>
            </p:blipFill>
            <p:spPr>
              <a:xfrm>
                <a:off x="464820" y="624840"/>
                <a:ext cx="11300460" cy="6027420"/>
              </a:xfrm>
              <a:prstGeom prst="rect">
                <a:avLst/>
              </a:prstGeom>
            </p:spPr>
          </p:pic>
        </mc:Fallback>
      </mc:AlternateContent>
    </p:spTree>
    <p:extLst>
      <p:ext uri="{BB962C8B-B14F-4D97-AF65-F5344CB8AC3E}">
        <p14:creationId xmlns:p14="http://schemas.microsoft.com/office/powerpoint/2010/main" val="42016758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5" name="Rectangle 54">
            <a:extLst>
              <a:ext uri="{FF2B5EF4-FFF2-40B4-BE49-F238E27FC236}">
                <a16:creationId xmlns:a16="http://schemas.microsoft.com/office/drawing/2014/main" id="{48E96387-12F1-45E4-9322-ABBF2EE04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MX"/>
          </a:p>
        </p:txBody>
      </p:sp>
      <p:sp>
        <p:nvSpPr>
          <p:cNvPr id="66" name="Rectangle 56">
            <a:extLst>
              <a:ext uri="{FF2B5EF4-FFF2-40B4-BE49-F238E27FC236}">
                <a16:creationId xmlns:a16="http://schemas.microsoft.com/office/drawing/2014/main" id="{A9F421DD-DE4E-4547-A904-3F80E25E3F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MX"/>
          </a:p>
        </p:txBody>
      </p:sp>
      <p:sp>
        <p:nvSpPr>
          <p:cNvPr id="67" name="Rectangle 58">
            <a:extLst>
              <a:ext uri="{FF2B5EF4-FFF2-40B4-BE49-F238E27FC236}">
                <a16:creationId xmlns:a16="http://schemas.microsoft.com/office/drawing/2014/main" id="{09985DEC-1215-4209-9708-B45CC9774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MX"/>
          </a:p>
        </p:txBody>
      </p:sp>
      <p:sp>
        <p:nvSpPr>
          <p:cNvPr id="68" name="Rectangle 60">
            <a:extLst>
              <a:ext uri="{FF2B5EF4-FFF2-40B4-BE49-F238E27FC236}">
                <a16:creationId xmlns:a16="http://schemas.microsoft.com/office/drawing/2014/main" id="{A926A64B-3BCB-44CC-892E-C791C324B7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MX"/>
          </a:p>
        </p:txBody>
      </p:sp>
      <p:sp>
        <p:nvSpPr>
          <p:cNvPr id="69" name="Rectangle 62">
            <a:extLst>
              <a:ext uri="{FF2B5EF4-FFF2-40B4-BE49-F238E27FC236}">
                <a16:creationId xmlns:a16="http://schemas.microsoft.com/office/drawing/2014/main" id="{3FE9758B-E361-4084-8D9F-729FA6C4AD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Imagen 19" descr="Imagen que contiene Interfaz de usuario gráfica&#10;&#10;Descripción generada automáticamente">
            <a:extLst>
              <a:ext uri="{FF2B5EF4-FFF2-40B4-BE49-F238E27FC236}">
                <a16:creationId xmlns:a16="http://schemas.microsoft.com/office/drawing/2014/main" id="{0097AE7B-CD62-F8C8-5FAE-E7E8D49CE59B}"/>
              </a:ext>
            </a:extLst>
          </p:cNvPr>
          <p:cNvPicPr>
            <a:picLocks noChangeAspect="1"/>
          </p:cNvPicPr>
          <p:nvPr/>
        </p:nvPicPr>
        <p:blipFill>
          <a:blip r:embed="rId3"/>
          <a:srcRect l="5369" t="23391" r="3722"/>
          <a:stretch/>
        </p:blipFill>
        <p:spPr>
          <a:xfrm>
            <a:off x="657225" y="2789950"/>
            <a:ext cx="4962525" cy="2791430"/>
          </a:xfrm>
          <a:prstGeom prst="rect">
            <a:avLst/>
          </a:prstGeom>
        </p:spPr>
      </p:pic>
      <p:graphicFrame>
        <p:nvGraphicFramePr>
          <p:cNvPr id="21" name="Diagrama 20">
            <a:extLst>
              <a:ext uri="{FF2B5EF4-FFF2-40B4-BE49-F238E27FC236}">
                <a16:creationId xmlns:a16="http://schemas.microsoft.com/office/drawing/2014/main" id="{1D367A38-B706-D8D2-6A7B-04586B41DCB0}"/>
              </a:ext>
            </a:extLst>
          </p:cNvPr>
          <p:cNvGraphicFramePr/>
          <p:nvPr>
            <p:extLst>
              <p:ext uri="{D42A27DB-BD31-4B8C-83A1-F6EECF244321}">
                <p14:modId xmlns:p14="http://schemas.microsoft.com/office/powerpoint/2010/main" val="2745327152"/>
              </p:ext>
            </p:extLst>
          </p:nvPr>
        </p:nvGraphicFramePr>
        <p:xfrm>
          <a:off x="6335805" y="2180496"/>
          <a:ext cx="5275001" cy="404568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2" name="CuadroTexto 21">
            <a:extLst>
              <a:ext uri="{FF2B5EF4-FFF2-40B4-BE49-F238E27FC236}">
                <a16:creationId xmlns:a16="http://schemas.microsoft.com/office/drawing/2014/main" id="{FEE11F8E-0625-A4D3-214B-819D43C8342C}"/>
              </a:ext>
            </a:extLst>
          </p:cNvPr>
          <p:cNvSpPr txBox="1"/>
          <p:nvPr/>
        </p:nvSpPr>
        <p:spPr>
          <a:xfrm>
            <a:off x="1529697" y="931492"/>
            <a:ext cx="8409062" cy="646331"/>
          </a:xfrm>
          <a:prstGeom prst="rect">
            <a:avLst/>
          </a:prstGeom>
          <a:noFill/>
        </p:spPr>
        <p:txBody>
          <a:bodyPr wrap="square" rtlCol="0">
            <a:spAutoFit/>
          </a:bodyPr>
          <a:lstStyle/>
          <a:p>
            <a:pPr algn="ctr"/>
            <a:r>
              <a:rPr lang="es-MX" dirty="0">
                <a:solidFill>
                  <a:schemeClr val="accent3">
                    <a:lumMod val="20000"/>
                    <a:lumOff val="80000"/>
                  </a:schemeClr>
                </a:solidFill>
                <a:latin typeface="Arial" panose="020B0604020202020204" pitchFamily="34" charset="0"/>
                <a:cs typeface="Arial" panose="020B0604020202020204" pitchFamily="34" charset="0"/>
              </a:rPr>
              <a:t>El gusto se rompe en género, pero en esta industria se debe de cuidar el contenido dado a que no todos están abiertos a la idea.  </a:t>
            </a:r>
          </a:p>
        </p:txBody>
      </p:sp>
    </p:spTree>
    <p:extLst>
      <p:ext uri="{BB962C8B-B14F-4D97-AF65-F5344CB8AC3E}">
        <p14:creationId xmlns:p14="http://schemas.microsoft.com/office/powerpoint/2010/main" val="13166635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n 10">
            <a:extLst>
              <a:ext uri="{FF2B5EF4-FFF2-40B4-BE49-F238E27FC236}">
                <a16:creationId xmlns:a16="http://schemas.microsoft.com/office/drawing/2014/main" id="{056433E4-8E61-99A4-28F8-B82B3D78E044}"/>
              </a:ext>
            </a:extLst>
          </p:cNvPr>
          <p:cNvPicPr>
            <a:picLocks noChangeAspect="1"/>
          </p:cNvPicPr>
          <p:nvPr/>
        </p:nvPicPr>
        <p:blipFill>
          <a:blip r:embed="rId2"/>
          <a:stretch>
            <a:fillRect/>
          </a:stretch>
        </p:blipFill>
        <p:spPr>
          <a:xfrm>
            <a:off x="6227620" y="1891666"/>
            <a:ext cx="5583380" cy="3838574"/>
          </a:xfrm>
          <a:prstGeom prst="rect">
            <a:avLst/>
          </a:prstGeom>
        </p:spPr>
      </p:pic>
      <p:sp>
        <p:nvSpPr>
          <p:cNvPr id="12" name="Hexágono 11">
            <a:extLst>
              <a:ext uri="{FF2B5EF4-FFF2-40B4-BE49-F238E27FC236}">
                <a16:creationId xmlns:a16="http://schemas.microsoft.com/office/drawing/2014/main" id="{3A6A3B3F-FEA0-E637-6521-B299937D65EA}"/>
              </a:ext>
            </a:extLst>
          </p:cNvPr>
          <p:cNvSpPr/>
          <p:nvPr/>
        </p:nvSpPr>
        <p:spPr>
          <a:xfrm>
            <a:off x="1061260" y="1509713"/>
            <a:ext cx="5583380" cy="4220527"/>
          </a:xfrm>
          <a:prstGeom prst="hexagon">
            <a:avLst/>
          </a:prstGeom>
          <a:solidFill>
            <a:srgbClr val="990033"/>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MX" dirty="0"/>
              <a:t>Conclusión: </a:t>
            </a:r>
          </a:p>
          <a:p>
            <a:pPr algn="ctr"/>
            <a:endParaRPr lang="es-MX" dirty="0"/>
          </a:p>
          <a:p>
            <a:pPr algn="just"/>
            <a:r>
              <a:rPr lang="es-MX" dirty="0"/>
              <a:t>Queda claro que la Industria Musical es algo compleja al recopilar tantos datos de una gran variedad de aspectos, pero que son muy útiles al momento de trabajar con ellos. Por lo tanto, podemos concluir que la información obtenida nos ayudó a tener claro sobre el comportamiento de los consumidores pues dejo evidente el flujo sobre las tendencias, uso entre otros puntos que ayudan a cumplir con el objetivo definido. </a:t>
            </a:r>
          </a:p>
        </p:txBody>
      </p:sp>
    </p:spTree>
    <p:extLst>
      <p:ext uri="{BB962C8B-B14F-4D97-AF65-F5344CB8AC3E}">
        <p14:creationId xmlns:p14="http://schemas.microsoft.com/office/powerpoint/2010/main" val="2031721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89165651"/>
      </p:ext>
    </p:extLst>
  </p:cSld>
  <p:clrMapOvr>
    <a:masterClrMapping/>
  </p:clrMapOvr>
</p:sld>
</file>

<file path=ppt/theme/theme1.xml><?xml version="1.0" encoding="utf-8"?>
<a:theme xmlns:a="http://schemas.openxmlformats.org/drawingml/2006/main" name="Dividendo">
  <a:themeElements>
    <a:clrScheme name="Dividendo">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o">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o">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webextension1.xml.rels><?xml version="1.0" encoding="UTF-8" standalone="yes"?>
<Relationships xmlns="http://schemas.openxmlformats.org/package/2006/relationships"><Relationship Id="rId1" Type="http://schemas.openxmlformats.org/officeDocument/2006/relationships/image" Target="../media/image12.png"/></Relationships>
</file>

<file path=ppt/webextensions/webextension1.xml><?xml version="1.0" encoding="utf-8"?>
<we:webextension xmlns:we="http://schemas.microsoft.com/office/webextensions/webextension/2010/11" id="{88499763-7CA7-41A2-A5F7-2EA0BE448350}">
  <we:reference id="wa200004798" version="1.0.1.0" store="es-ES" storeType="OMEX"/>
  <we:alternateReferences>
    <we:reference id="WA200004798" version="1.0.1.0" store="" storeType="OMEX"/>
  </we:alternateReferences>
  <we:properties>
    <we:property name="embedUrl" value="&quot;\&quot;https://public.tableau.com/views/Libro3_17286266414780/LaImportanciadelaMsicaenlaindutriaMusical\&quot;&quot;"/>
    <we:property name="serverType" value="&quot;\&quot;public\&quot;&quot;"/>
    <we:property name="isInstalled" value="&quot;true&quot;"/>
    <we:property name="filters" value="&quot;[]&quot;"/>
    <we:property name="parameters" value="&quot;[]&quot;"/>
    <we:property name="marks" value="&quot;[]&quot;"/>
    <we:property name="tabs" value="&quot;null&quot;"/>
    <we:property name="toolbar" value="&quot;null&quot;"/>
    <we:property name="embedForm" value="&quot;{\&quot;site\&quot;:\&quot;\&quot;,\&quot;domain\&quot;:\&quot;public.tableau.com\&quot;,\&quot;worksheet\&quot;:\&quot;LaImportanciadelaMsicaenlaindutriaMusical\&quot;,\&quot;dashboard\&quot;:\&quot;Libro3_17286266414780\&quot;,\&quot;tabs\&quot;:true,\&quot;toolbar\&quot;:true}&quot;"/>
  </we:properties>
  <we:bindings/>
  <we:snapshot xmlns:r="http://schemas.openxmlformats.org/officeDocument/2006/relationships" r:embed="rId1"/>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2024DF7-0783-4549-86B7-A48B29FBA9C2}">
  <ds:schemaRefs>
    <ds:schemaRef ds:uri="http://schemas.microsoft.com/office/2006/metadata/properties"/>
    <ds:schemaRef ds:uri="http://schemas.microsoft.com/office/infopath/2007/PartnerControls"/>
    <ds:schemaRef ds:uri="http://schemas.microsoft.com/sharepoint/v3"/>
  </ds:schemaRefs>
</ds:datastoreItem>
</file>

<file path=customXml/itemProps2.xml><?xml version="1.0" encoding="utf-8"?>
<ds:datastoreItem xmlns:ds="http://schemas.openxmlformats.org/officeDocument/2006/customXml" ds:itemID="{A6393BED-762D-4FA3-96CF-866F426A04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0F309C-DE10-4641-9043-BB7E781AC4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TM03457464[[fn=Dividendo]]</Template>
  <TotalTime>526</TotalTime>
  <Words>793</Words>
  <Application>Microsoft Office PowerPoint</Application>
  <PresentationFormat>Panorámica</PresentationFormat>
  <Paragraphs>102</Paragraphs>
  <Slides>9</Slides>
  <Notes>3</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9</vt:i4>
      </vt:variant>
    </vt:vector>
  </HeadingPairs>
  <TitlesOfParts>
    <vt:vector size="16" baseType="lpstr">
      <vt:lpstr>Arial</vt:lpstr>
      <vt:lpstr>Calibri</vt:lpstr>
      <vt:lpstr>Gill Sans MT</vt:lpstr>
      <vt:lpstr>Symbol</vt:lpstr>
      <vt:lpstr>Times New Roman</vt:lpstr>
      <vt:lpstr>Wingdings 2</vt:lpstr>
      <vt:lpstr>Dividendo</vt:lpstr>
      <vt:lpstr>PROYECTO FINAL </vt:lpstr>
      <vt:lpstr>Presentación de PowerPoint</vt:lpstr>
      <vt:lpstr>Características de la base de datos </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Roo-th Colinz</dc:creator>
  <cp:lastModifiedBy>Roo-th Colinz</cp:lastModifiedBy>
  <cp:revision>3</cp:revision>
  <dcterms:created xsi:type="dcterms:W3CDTF">2024-10-11T05:40:14Z</dcterms:created>
  <dcterms:modified xsi:type="dcterms:W3CDTF">2024-10-12T11:06:28Z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