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Times New Roman Bold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lay.google.com/store/apps/details?id=com.instterr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24868"/>
            <a:chOff x="0" y="0"/>
            <a:chExt cx="4816593" cy="1645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4574"/>
            </a:xfrm>
            <a:custGeom>
              <a:avLst/>
              <a:gdLst/>
              <a:ahLst/>
              <a:cxnLst/>
              <a:rect l="l" t="t" r="r" b="b"/>
              <a:pathLst>
                <a:path w="4816592" h="164574">
                  <a:moveTo>
                    <a:pt x="0" y="0"/>
                  </a:moveTo>
                  <a:lnTo>
                    <a:pt x="4816592" y="0"/>
                  </a:lnTo>
                  <a:lnTo>
                    <a:pt x="4816592" y="164574"/>
                  </a:lnTo>
                  <a:lnTo>
                    <a:pt x="0" y="164574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02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954644" y="3322147"/>
            <a:ext cx="8218568" cy="219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6895" lvl="1" indent="-433447" algn="l">
              <a:lnSpc>
                <a:spcPts val="5621"/>
              </a:lnSpc>
              <a:buFont typeface="Arial"/>
              <a:buChar char="•"/>
            </a:pPr>
            <a:r>
              <a:rPr lang="en-US" sz="401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Name (Registered on portal)</a:t>
            </a:r>
          </a:p>
          <a:p>
            <a:pPr marL="866895" lvl="1" indent="-433447" algn="l">
              <a:lnSpc>
                <a:spcPts val="5621"/>
              </a:lnSpc>
              <a:buFont typeface="Arial"/>
              <a:buChar char="•"/>
            </a:pPr>
            <a:r>
              <a:rPr lang="en-US" sz="401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</a:t>
            </a:r>
          </a:p>
          <a:p>
            <a:pPr marL="866895" lvl="1" indent="-433447" algn="l">
              <a:lnSpc>
                <a:spcPts val="5621"/>
              </a:lnSpc>
              <a:buFont typeface="Arial"/>
              <a:buChar char="•"/>
            </a:pPr>
            <a:r>
              <a:rPr lang="en-US" sz="401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838919" y="2845876"/>
            <a:ext cx="7958501" cy="449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2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[Innovation]</a:t>
            </a:r>
          </a:p>
          <a:p>
            <a:pPr algn="l">
              <a:lnSpc>
                <a:spcPts val="3952"/>
              </a:lnSpc>
              <a:spcBef>
                <a:spcPct val="0"/>
              </a:spcBef>
            </a:pPr>
            <a:endParaRPr lang="en-US" sz="28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52"/>
              </a:lnSpc>
              <a:spcBef>
                <a:spcPct val="0"/>
              </a:spcBef>
            </a:pPr>
            <a:endParaRPr lang="en-US" sz="28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52"/>
              </a:lnSpc>
              <a:spcBef>
                <a:spcPct val="0"/>
              </a:spcBef>
            </a:pPr>
            <a:endParaRPr lang="en-US" sz="28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09484" lvl="1" indent="-304742" algn="l">
              <a:lnSpc>
                <a:spcPts val="3952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 introduce the innovative concept or idea.</a:t>
            </a:r>
          </a:p>
          <a:p>
            <a:pPr marL="609484" lvl="1" indent="-304742" algn="l">
              <a:lnSpc>
                <a:spcPts val="3952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uniqueness and originality.</a:t>
            </a:r>
          </a:p>
          <a:p>
            <a:pPr marL="609484" lvl="1" indent="-304742" algn="l">
              <a:lnSpc>
                <a:spcPts val="3952"/>
              </a:lnSpc>
              <a:buFont typeface="Arial"/>
              <a:buChar char="•"/>
            </a:pPr>
            <a:r>
              <a:rPr lang="en-US" sz="28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problem it aims to solve.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62507" y="885825"/>
            <a:ext cx="3362986" cy="680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7"/>
              </a:lnSpc>
              <a:spcBef>
                <a:spcPct val="0"/>
              </a:spcBef>
            </a:pPr>
            <a:r>
              <a:rPr lang="en-US" sz="35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76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Innovation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65199"/>
            <a:ext cx="18288000" cy="725655"/>
            <a:chOff x="0" y="0"/>
            <a:chExt cx="4816593" cy="1911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650774" y="3401605"/>
            <a:ext cx="10240368" cy="407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[Idea Presentation]</a:t>
            </a:r>
          </a:p>
          <a:p>
            <a:pPr algn="l">
              <a:lnSpc>
                <a:spcPts val="3978"/>
              </a:lnSpc>
              <a:spcBef>
                <a:spcPct val="0"/>
              </a:spcBef>
            </a:pPr>
            <a:endParaRPr lang="en-US" sz="28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78"/>
              </a:lnSpc>
              <a:spcBef>
                <a:spcPct val="0"/>
              </a:spcBef>
            </a:pPr>
            <a:endParaRPr lang="en-US" sz="28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78"/>
              </a:lnSpc>
              <a:spcBef>
                <a:spcPct val="0"/>
              </a:spcBef>
            </a:pPr>
            <a:endParaRPr lang="en-US" sz="28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13522" lvl="1" indent="-306761" algn="l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 define the idea in detail.</a:t>
            </a:r>
          </a:p>
          <a:p>
            <a:pPr marL="613522" lvl="1" indent="-306761" algn="l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key features and functionalities.</a:t>
            </a:r>
          </a:p>
          <a:p>
            <a:pPr marL="613522" lvl="1" indent="-306761" algn="l">
              <a:lnSpc>
                <a:spcPts val="3978"/>
              </a:lnSpc>
              <a:buFont typeface="Arial"/>
              <a:buChar char="•"/>
            </a:pPr>
            <a:r>
              <a:rPr lang="en-US" sz="28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diagrams or illustrations (optional) to explain the concept.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16812" y="895350"/>
            <a:ext cx="3254375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Idea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22163" y="3446974"/>
            <a:ext cx="7999843" cy="417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[Technical Implementation]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14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566679" lvl="1" indent="-283340" algn="l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technology stack used.</a:t>
            </a:r>
          </a:p>
          <a:p>
            <a:pPr marL="566679" lvl="1" indent="-283340" algn="l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development process and architecture.</a:t>
            </a:r>
          </a:p>
          <a:p>
            <a:pPr marL="566679" lvl="1" indent="-283340" algn="l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key challenges and how they are addressed.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62117" y="895350"/>
            <a:ext cx="4792431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943054" y="3070674"/>
            <a:ext cx="8909348" cy="475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[Scalability]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43945" lvl="1" indent="-321972" algn="l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how the idea can scale for larger audiences.</a:t>
            </a:r>
          </a:p>
          <a:p>
            <a:pPr marL="643945" lvl="1" indent="-321972" algn="l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Mention infrastructure and optimization strategies.</a:t>
            </a:r>
          </a:p>
          <a:p>
            <a:pPr marL="643945" lvl="1" indent="-321972" algn="l">
              <a:lnSpc>
                <a:spcPts val="4175"/>
              </a:lnSpc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potential growth challenges and solutions.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97656" y="895350"/>
            <a:ext cx="2092689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943054" y="3070674"/>
            <a:ext cx="10987650" cy="527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[Impact]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</a:p>
          <a:p>
            <a:pPr marL="643945" lvl="1" indent="-321972" algn="l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expected social, economic, or technological impact.</a:t>
            </a:r>
          </a:p>
          <a:p>
            <a:pPr marL="643945" lvl="1" indent="-321972" algn="l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case studies, predictions, or success metrics.</a:t>
            </a:r>
          </a:p>
          <a:p>
            <a:pPr marL="643945" lvl="1" indent="-321972" algn="l">
              <a:lnSpc>
                <a:spcPts val="4175"/>
              </a:lnSpc>
              <a:spcBef>
                <a:spcPct val="0"/>
              </a:spcBef>
              <a:buFont typeface="Arial"/>
              <a:buChar char="•"/>
            </a:pPr>
            <a:r>
              <a:rPr lang="en-US" sz="2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with a strong closing statement or call to action.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endParaRPr lang="en-US" sz="298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438059" y="895350"/>
            <a:ext cx="1411883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7951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67951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507372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174629" y="1769246"/>
            <a:ext cx="2999274" cy="3004158"/>
          </a:xfrm>
          <a:custGeom>
            <a:avLst/>
            <a:gdLst/>
            <a:ahLst/>
            <a:cxnLst/>
            <a:rect l="l" t="t" r="r" b="b"/>
            <a:pathLst>
              <a:path w="2999274" h="3004158">
                <a:moveTo>
                  <a:pt x="0" y="0"/>
                </a:moveTo>
                <a:lnTo>
                  <a:pt x="2999274" y="0"/>
                </a:lnTo>
                <a:lnTo>
                  <a:pt x="2999274" y="3004159"/>
                </a:lnTo>
                <a:lnTo>
                  <a:pt x="0" y="3004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114985" y="5289149"/>
            <a:ext cx="3464462" cy="2180212"/>
            <a:chOff x="0" y="0"/>
            <a:chExt cx="912451" cy="5742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2451" cy="574212"/>
            </a:xfrm>
            <a:custGeom>
              <a:avLst/>
              <a:gdLst/>
              <a:ahLst/>
              <a:cxnLst/>
              <a:rect l="l" t="t" r="r" b="b"/>
              <a:pathLst>
                <a:path w="912451" h="574212">
                  <a:moveTo>
                    <a:pt x="0" y="0"/>
                  </a:moveTo>
                  <a:lnTo>
                    <a:pt x="912451" y="0"/>
                  </a:lnTo>
                  <a:lnTo>
                    <a:pt x="912451" y="574212"/>
                  </a:lnTo>
                  <a:lnTo>
                    <a:pt x="0" y="57421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12451" cy="612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592607" y="896176"/>
            <a:ext cx="6766885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Compulsory Registration on Insterra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1529" y="1970722"/>
            <a:ext cx="8722155" cy="326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6"/>
              </a:lnSpc>
              <a:spcBef>
                <a:spcPct val="0"/>
              </a:spcBef>
            </a:pPr>
            <a:r>
              <a:rPr lang="en-US" sz="260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Please find the QR code of insterra.ai herewith.</a:t>
            </a:r>
          </a:p>
          <a:p>
            <a:pPr algn="l">
              <a:lnSpc>
                <a:spcPts val="3646"/>
              </a:lnSpc>
              <a:spcBef>
                <a:spcPct val="0"/>
              </a:spcBef>
            </a:pPr>
            <a:endParaRPr lang="en-US" sz="2604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646"/>
              </a:lnSpc>
              <a:spcBef>
                <a:spcPct val="0"/>
              </a:spcBef>
            </a:pPr>
            <a:r>
              <a:rPr lang="en-US" sz="2604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This is a Compulsory Step*</a:t>
            </a:r>
          </a:p>
          <a:p>
            <a:pPr algn="l">
              <a:lnSpc>
                <a:spcPts val="3646"/>
              </a:lnSpc>
              <a:spcBef>
                <a:spcPct val="0"/>
              </a:spcBef>
            </a:pPr>
            <a:endParaRPr lang="en-US" sz="2604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646"/>
              </a:lnSpc>
              <a:spcBef>
                <a:spcPct val="0"/>
              </a:spcBef>
            </a:pPr>
            <a:r>
              <a:rPr lang="en-US" sz="260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Put the Screenshots of the Registrations on this Template of </a:t>
            </a:r>
          </a:p>
          <a:p>
            <a:pPr algn="l">
              <a:lnSpc>
                <a:spcPts val="3646"/>
              </a:lnSpc>
              <a:spcBef>
                <a:spcPct val="0"/>
              </a:spcBef>
            </a:pPr>
            <a:r>
              <a:rPr lang="en-US" sz="260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*ALL* the members on your team !</a:t>
            </a:r>
          </a:p>
          <a:p>
            <a:pPr algn="l">
              <a:lnSpc>
                <a:spcPts val="3646"/>
              </a:lnSpc>
              <a:spcBef>
                <a:spcPct val="0"/>
              </a:spcBef>
            </a:pPr>
            <a:endParaRPr lang="en-US" sz="2604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73257" y="8457427"/>
            <a:ext cx="8838699" cy="53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1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4" tooltip="https://play.google.com/store/apps/details?id=com.instterra"/>
              </a:rPr>
              <a:t>https://play.google.com/store/apps/details?id=com.instterra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3257" y="7888461"/>
            <a:ext cx="2880281" cy="44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  <a:spcBef>
                <a:spcPct val="0"/>
              </a:spcBef>
            </a:pPr>
            <a:r>
              <a:rPr lang="en-US" sz="229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Link For Registration :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028510" y="5289149"/>
            <a:ext cx="3464462" cy="2180212"/>
            <a:chOff x="0" y="0"/>
            <a:chExt cx="912451" cy="57421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12451" cy="574212"/>
            </a:xfrm>
            <a:custGeom>
              <a:avLst/>
              <a:gdLst/>
              <a:ahLst/>
              <a:cxnLst/>
              <a:rect l="l" t="t" r="r" b="b"/>
              <a:pathLst>
                <a:path w="912451" h="574212">
                  <a:moveTo>
                    <a:pt x="0" y="0"/>
                  </a:moveTo>
                  <a:lnTo>
                    <a:pt x="912451" y="0"/>
                  </a:lnTo>
                  <a:lnTo>
                    <a:pt x="912451" y="574212"/>
                  </a:lnTo>
                  <a:lnTo>
                    <a:pt x="0" y="57421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912451" cy="612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940897" y="5289149"/>
            <a:ext cx="3464462" cy="2180212"/>
            <a:chOff x="0" y="0"/>
            <a:chExt cx="912451" cy="57421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2451" cy="574212"/>
            </a:xfrm>
            <a:custGeom>
              <a:avLst/>
              <a:gdLst/>
              <a:ahLst/>
              <a:cxnLst/>
              <a:rect l="l" t="t" r="r" b="b"/>
              <a:pathLst>
                <a:path w="912451" h="574212">
                  <a:moveTo>
                    <a:pt x="0" y="0"/>
                  </a:moveTo>
                  <a:lnTo>
                    <a:pt x="912451" y="0"/>
                  </a:lnTo>
                  <a:lnTo>
                    <a:pt x="912451" y="574212"/>
                  </a:lnTo>
                  <a:lnTo>
                    <a:pt x="0" y="57421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12451" cy="612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12018"/>
            <a:ext cx="18288000" cy="674982"/>
            <a:chOff x="0" y="0"/>
            <a:chExt cx="4816593" cy="177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7773"/>
            </a:xfrm>
            <a:custGeom>
              <a:avLst/>
              <a:gdLst/>
              <a:ahLst/>
              <a:cxnLst/>
              <a:rect l="l" t="t" r="r" b="b"/>
              <a:pathLst>
                <a:path w="4816592" h="177773">
                  <a:moveTo>
                    <a:pt x="0" y="0"/>
                  </a:moveTo>
                  <a:lnTo>
                    <a:pt x="4816592" y="0"/>
                  </a:lnTo>
                  <a:lnTo>
                    <a:pt x="4816592" y="177773"/>
                  </a:lnTo>
                  <a:lnTo>
                    <a:pt x="0" y="177773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15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288000" cy="725655"/>
            <a:chOff x="0" y="0"/>
            <a:chExt cx="4816593" cy="191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91119"/>
            </a:xfrm>
            <a:custGeom>
              <a:avLst/>
              <a:gdLst/>
              <a:ahLst/>
              <a:cxnLst/>
              <a:rect l="l" t="t" r="r" b="b"/>
              <a:pathLst>
                <a:path w="4816592" h="191119">
                  <a:moveTo>
                    <a:pt x="0" y="0"/>
                  </a:moveTo>
                  <a:lnTo>
                    <a:pt x="4816592" y="0"/>
                  </a:lnTo>
                  <a:lnTo>
                    <a:pt x="4816592" y="191119"/>
                  </a:lnTo>
                  <a:lnTo>
                    <a:pt x="0" y="191119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292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75323" y="0"/>
            <a:ext cx="5612677" cy="725655"/>
          </a:xfrm>
          <a:custGeom>
            <a:avLst/>
            <a:gdLst/>
            <a:ahLst/>
            <a:cxnLst/>
            <a:rect l="l" t="t" r="r" b="b"/>
            <a:pathLst>
              <a:path w="5612677" h="725655">
                <a:moveTo>
                  <a:pt x="0" y="0"/>
                </a:moveTo>
                <a:lnTo>
                  <a:pt x="5612677" y="0"/>
                </a:lnTo>
                <a:lnTo>
                  <a:pt x="5612677" y="725655"/>
                </a:lnTo>
                <a:lnTo>
                  <a:pt x="0" y="725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748" b="-148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7622623" y="4745037"/>
            <a:ext cx="2199018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Canva Sans</vt:lpstr>
      <vt:lpstr>Times New Roman Bold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SITnovatePresentationTemplate</dc:title>
  <cp:lastModifiedBy>Rohit Kumar mandal</cp:lastModifiedBy>
  <cp:revision>1</cp:revision>
  <dcterms:created xsi:type="dcterms:W3CDTF">2006-08-16T00:00:00Z</dcterms:created>
  <dcterms:modified xsi:type="dcterms:W3CDTF">2025-02-15T09:15:54Z</dcterms:modified>
  <dc:identifier>DAGez1UAK9Y</dc:identifier>
</cp:coreProperties>
</file>