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76BF-9FF9-4154-A4BB-8F07F0F73676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C93C-6BDB-4504-900E-873DD2D20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76BF-9FF9-4154-A4BB-8F07F0F73676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C93C-6BDB-4504-900E-873DD2D20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76BF-9FF9-4154-A4BB-8F07F0F73676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C93C-6BDB-4504-900E-873DD2D20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76BF-9FF9-4154-A4BB-8F07F0F73676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C93C-6BDB-4504-900E-873DD2D20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76BF-9FF9-4154-A4BB-8F07F0F73676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C93C-6BDB-4504-900E-873DD2D20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76BF-9FF9-4154-A4BB-8F07F0F73676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C93C-6BDB-4504-900E-873DD2D20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76BF-9FF9-4154-A4BB-8F07F0F73676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C93C-6BDB-4504-900E-873DD2D20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76BF-9FF9-4154-A4BB-8F07F0F73676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C93C-6BDB-4504-900E-873DD2D20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76BF-9FF9-4154-A4BB-8F07F0F73676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C93C-6BDB-4504-900E-873DD2D20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76BF-9FF9-4154-A4BB-8F07F0F73676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9C93C-6BDB-4504-900E-873DD2D207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676BF-9FF9-4154-A4BB-8F07F0F73676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659C93C-6BDB-4504-900E-873DD2D207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1676BF-9FF9-4154-A4BB-8F07F0F73676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659C93C-6BDB-4504-900E-873DD2D2072C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57356" y="2285992"/>
            <a:ext cx="6429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MINI BANK LOAN SYSTEM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85786" y="3500438"/>
            <a:ext cx="8643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overview of a simplified digital loan management platform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85918" y="1214422"/>
            <a:ext cx="6072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TYPES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57290" y="3429000"/>
            <a:ext cx="728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Auto Loan(vehicle loan)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57290" y="1928802"/>
            <a:ext cx="507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Personal loan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57290" y="2643182"/>
            <a:ext cx="5500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Home loan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357290" y="4071942"/>
            <a:ext cx="5357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Education loan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357290" y="4929198"/>
            <a:ext cx="5572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Business loan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357290" y="5786454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Gold loan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3042" y="785794"/>
            <a:ext cx="6000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Active Loan List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5852" y="1571612"/>
            <a:ext cx="65008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Create a table for active loans showing: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85852" y="2285992"/>
            <a:ext cx="500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Customer ID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85852" y="2857496"/>
            <a:ext cx="47863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buFont typeface="Wingdings" pitchFamily="2" charset="2"/>
              <a:buChar char="Ø"/>
            </a:pPr>
            <a:r>
              <a:rPr lang="en-US" sz="2400" dirty="0" smtClean="0"/>
              <a:t>Loan ID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85852" y="3429000"/>
            <a:ext cx="41434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Priciple</a:t>
            </a:r>
            <a:r>
              <a:rPr lang="en-US" sz="2400" dirty="0" smtClean="0"/>
              <a:t> Amount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85852" y="4000504"/>
            <a:ext cx="4286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>
              <a:buFont typeface="Wingdings" pitchFamily="2" charset="2"/>
              <a:buChar char="Ø"/>
            </a:pPr>
            <a:r>
              <a:rPr lang="en-US" sz="2400" dirty="0" smtClean="0"/>
              <a:t>Interest Rate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85852" y="4500570"/>
            <a:ext cx="33575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Wingdings" pitchFamily="2" charset="2"/>
              <a:buChar char="Ø"/>
            </a:pPr>
            <a:r>
              <a:rPr lang="en-US" sz="2400" dirty="0" err="1" smtClean="0"/>
              <a:t>Tenture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85852" y="5000636"/>
            <a:ext cx="32147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EMI Amount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85852" y="5572140"/>
            <a:ext cx="43577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buFont typeface="Wingdings" pitchFamily="2" charset="2"/>
              <a:buChar char="Ø"/>
            </a:pPr>
            <a:r>
              <a:rPr lang="en-US" sz="2400" dirty="0" smtClean="0"/>
              <a:t>Next Payment Date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85852" y="6119336"/>
            <a:ext cx="3571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Remaining Balance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43042" y="1071546"/>
            <a:ext cx="4143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APPLICATIONS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57290" y="2214554"/>
            <a:ext cx="45005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Loan Application Queue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28728" y="3714752"/>
            <a:ext cx="46434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Banking Transaction History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28728" y="5000636"/>
            <a:ext cx="57864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Dynamic Loan Portfolio Management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214546" y="1142984"/>
            <a:ext cx="471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CONCLUSION</a:t>
            </a:r>
            <a:endParaRPr lang="en-US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357290" y="2643182"/>
            <a:ext cx="6643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Summary of eligible customer pool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357290" y="3786190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Overview of active loan performance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285852" y="5000636"/>
            <a:ext cx="7286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Recommendations for loan portfolio management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00100" y="2285992"/>
            <a:ext cx="7429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THANK YOU</a:t>
            </a:r>
            <a:endParaRPr lang="en-US"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1285861"/>
            <a:ext cx="600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INTRODUCTION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71538" y="3286124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214478" y="2714620"/>
            <a:ext cx="7500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6">
              <a:buFont typeface="Wingdings" pitchFamily="2" charset="2"/>
              <a:buChar char="Ø"/>
            </a:pPr>
            <a:r>
              <a:rPr lang="en-US" sz="2400" dirty="0" smtClean="0"/>
              <a:t>Purpose of the presentation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00166" y="3714752"/>
            <a:ext cx="628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Overview of loan eligibility criteria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500166" y="4714884"/>
            <a:ext cx="5643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Summary of active loan portfolio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28794" y="1285860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SYSTEM OVERVIEW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071538" y="2357430"/>
            <a:ext cx="771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The system facilitates loan management by: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85852" y="3286124"/>
            <a:ext cx="757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Accepting online applications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85852" y="4000504"/>
            <a:ext cx="50720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Automating approval workflows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85852" y="4929198"/>
            <a:ext cx="58579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Tracking repayment schedules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85852" y="5715016"/>
            <a:ext cx="500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Generating reports and alerts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84" y="1214422"/>
            <a:ext cx="50006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KEY FEATURES</a:t>
            </a:r>
            <a:endParaRPr lang="en-US" sz="4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57290" y="2500306"/>
            <a:ext cx="657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User registration and login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357290" y="3357562"/>
            <a:ext cx="61436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Loan application and status tracking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357290" y="4143380"/>
            <a:ext cx="7358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Admin/loan officer dashboard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57290" y="5072074"/>
            <a:ext cx="6000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Credit code and interest rate integration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57290" y="5857892"/>
            <a:ext cx="6357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Notification system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4414" y="1214422"/>
            <a:ext cx="764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LOAN APPLICATION PROCESS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14348" y="2500306"/>
            <a:ext cx="757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Customer registers and logins in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3357562"/>
            <a:ext cx="5000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Fills pout loan application form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4143380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System validates data and calculates eligibility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14348" y="5000636"/>
            <a:ext cx="657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Loan officers reviews and approves/rejects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3042" y="1285860"/>
            <a:ext cx="600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SYSTEM ARCHITECTURE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00100" y="2571744"/>
            <a:ext cx="8858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Fronted: web-based UI for users and staff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000100" y="3500438"/>
            <a:ext cx="650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Backend: server with application logic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000100" y="4357694"/>
            <a:ext cx="650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Database: stores user </a:t>
            </a:r>
            <a:r>
              <a:rPr lang="en-US" sz="2400" dirty="0" err="1" smtClean="0"/>
              <a:t>data,loans,payments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00100" y="5214950"/>
            <a:ext cx="72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APIs: connect with credit </a:t>
            </a:r>
            <a:r>
              <a:rPr lang="en-US" sz="2400" dirty="0" err="1" smtClean="0"/>
              <a:t>bureaus,email</a:t>
            </a:r>
            <a:r>
              <a:rPr lang="en-US" sz="2400" dirty="0" smtClean="0"/>
              <a:t> services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4612" y="1142984"/>
            <a:ext cx="614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USER ROLES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14348" y="2357430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Customers: apply for manage loans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3357562"/>
            <a:ext cx="7858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Loan officers: review and process application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14348" y="4286256"/>
            <a:ext cx="857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err="1" smtClean="0"/>
              <a:t>Admins</a:t>
            </a:r>
            <a:r>
              <a:rPr lang="en-US" sz="2400" dirty="0" smtClean="0"/>
              <a:t>: oversee system operation and generate reports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7356" y="1285860"/>
            <a:ext cx="6572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ADVANTAGES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85852" y="2143116"/>
            <a:ext cx="7858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Faster loan processing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85852" y="2857496"/>
            <a:ext cx="707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Improve accuracy and compliance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85852" y="3714752"/>
            <a:ext cx="7072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Better customer experience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285852" y="4500570"/>
            <a:ext cx="578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Data-driven decision making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285852" y="5214950"/>
            <a:ext cx="4643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Cache-Friendly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1285852" y="592933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simplicity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643042" y="857232"/>
            <a:ext cx="600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Customer eligibility list</a:t>
            </a:r>
            <a:endParaRPr lang="en-US" sz="3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71440" y="1643050"/>
            <a:ext cx="857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Create a table listing eligible customers with columns for: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785786" y="2285992"/>
            <a:ext cx="7429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Customer ID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85786" y="2857496"/>
            <a:ext cx="6715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Name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85786" y="3429000"/>
            <a:ext cx="5715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Age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85786" y="4000504"/>
            <a:ext cx="528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Income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785786" y="4572008"/>
            <a:ext cx="378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Credit score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85786" y="5143512"/>
            <a:ext cx="5500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Maximum Eligible loan amount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85786" y="5715016"/>
            <a:ext cx="492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Recommended interest rate</a:t>
            </a:r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</TotalTime>
  <Words>262</Words>
  <Application>Microsoft Office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acer</dc:creator>
  <cp:lastModifiedBy>acer</cp:lastModifiedBy>
  <cp:revision>14</cp:revision>
  <dcterms:created xsi:type="dcterms:W3CDTF">2025-05-03T12:05:08Z</dcterms:created>
  <dcterms:modified xsi:type="dcterms:W3CDTF">2025-05-03T14:55:03Z</dcterms:modified>
</cp:coreProperties>
</file>